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894" r:id="rId4"/>
  </p:sldMasterIdLst>
  <p:notesMasterIdLst>
    <p:notesMasterId r:id="rId44"/>
  </p:notesMasterIdLst>
  <p:sldIdLst>
    <p:sldId id="256" r:id="rId5"/>
    <p:sldId id="301" r:id="rId6"/>
    <p:sldId id="287" r:id="rId7"/>
    <p:sldId id="298" r:id="rId8"/>
    <p:sldId id="309" r:id="rId9"/>
    <p:sldId id="1469" r:id="rId10"/>
    <p:sldId id="310" r:id="rId11"/>
    <p:sldId id="1470" r:id="rId12"/>
    <p:sldId id="293" r:id="rId13"/>
    <p:sldId id="300" r:id="rId14"/>
    <p:sldId id="278" r:id="rId15"/>
    <p:sldId id="1471" r:id="rId16"/>
    <p:sldId id="1492" r:id="rId17"/>
    <p:sldId id="1493" r:id="rId18"/>
    <p:sldId id="1494" r:id="rId19"/>
    <p:sldId id="1495" r:id="rId20"/>
    <p:sldId id="1496" r:id="rId21"/>
    <p:sldId id="1497" r:id="rId22"/>
    <p:sldId id="1498" r:id="rId23"/>
    <p:sldId id="1499" r:id="rId24"/>
    <p:sldId id="321" r:id="rId25"/>
    <p:sldId id="1465" r:id="rId26"/>
    <p:sldId id="1478" r:id="rId27"/>
    <p:sldId id="1479" r:id="rId28"/>
    <p:sldId id="1480" r:id="rId29"/>
    <p:sldId id="1481" r:id="rId30"/>
    <p:sldId id="317" r:id="rId31"/>
    <p:sldId id="337" r:id="rId32"/>
    <p:sldId id="1482" r:id="rId33"/>
    <p:sldId id="1483" r:id="rId34"/>
    <p:sldId id="343" r:id="rId35"/>
    <p:sldId id="345" r:id="rId36"/>
    <p:sldId id="323" r:id="rId37"/>
    <p:sldId id="1484" r:id="rId38"/>
    <p:sldId id="342" r:id="rId39"/>
    <p:sldId id="333" r:id="rId40"/>
    <p:sldId id="313" r:id="rId41"/>
    <p:sldId id="269" r:id="rId42"/>
    <p:sldId id="1476" r:id="rId4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0" autoAdjust="0"/>
    <p:restoredTop sz="94444" autoAdjust="0"/>
  </p:normalViewPr>
  <p:slideViewPr>
    <p:cSldViewPr snapToGrid="0" showGuides="1">
      <p:cViewPr varScale="1">
        <p:scale>
          <a:sx n="118" d="100"/>
          <a:sy n="118" d="100"/>
        </p:scale>
        <p:origin x="331" y="67"/>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844130192843114"/>
          <c:y val="0.10178361554363226"/>
          <c:w val="0.44311739614313767"/>
          <c:h val="0.67742062109492951"/>
        </c:manualLayout>
      </c:layout>
      <c:pieChart>
        <c:varyColors val="1"/>
        <c:ser>
          <c:idx val="0"/>
          <c:order val="0"/>
          <c:dPt>
            <c:idx val="0"/>
            <c:bubble3D val="0"/>
            <c:spPr>
              <a:solidFill>
                <a:srgbClr val="5B9BD5">
                  <a:lumMod val="50000"/>
                </a:srgb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29E-4514-9DCD-344510F3F956}"/>
              </c:ext>
            </c:extLst>
          </c:dPt>
          <c:dPt>
            <c:idx val="1"/>
            <c:bubble3D val="0"/>
            <c:spPr>
              <a:solidFill>
                <a:srgbClr val="F16621"/>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29E-4514-9DCD-344510F3F956}"/>
              </c:ext>
            </c:extLst>
          </c:dPt>
          <c:dPt>
            <c:idx val="2"/>
            <c:bubble3D val="0"/>
            <c:spPr>
              <a:solidFill>
                <a:srgbClr val="5B9BD5">
                  <a:lumMod val="20000"/>
                  <a:lumOff val="80000"/>
                </a:srgb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29E-4514-9DCD-344510F3F956}"/>
              </c:ext>
            </c:extLst>
          </c:dPt>
          <c:dPt>
            <c:idx val="3"/>
            <c:bubble3D val="0"/>
            <c:spPr>
              <a:solidFill>
                <a:srgbClr val="F16621">
                  <a:lumMod val="40000"/>
                  <a:lumOff val="60000"/>
                </a:srgb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429E-4514-9DCD-344510F3F956}"/>
              </c:ext>
            </c:extLst>
          </c:dPt>
          <c:dPt>
            <c:idx val="4"/>
            <c:bubble3D val="0"/>
            <c:spPr>
              <a:solidFill>
                <a:srgbClr val="5B9BD5"/>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429E-4514-9DCD-344510F3F956}"/>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'All Proposal'!$I$238:$I$242</c:f>
              <c:strCache>
                <c:ptCount val="5"/>
                <c:pt idx="0">
                  <c:v>finished </c:v>
                </c:pt>
                <c:pt idx="1">
                  <c:v>in preparation</c:v>
                </c:pt>
                <c:pt idx="2">
                  <c:v>ongoing</c:v>
                </c:pt>
                <c:pt idx="3">
                  <c:v>canceled</c:v>
                </c:pt>
                <c:pt idx="4">
                  <c:v>scheduled</c:v>
                </c:pt>
              </c:strCache>
            </c:strRef>
          </c:cat>
          <c:val>
            <c:numRef>
              <c:f>'All Proposal'!$J$238:$J$242</c:f>
              <c:numCache>
                <c:formatCode>General</c:formatCode>
                <c:ptCount val="5"/>
                <c:pt idx="0">
                  <c:v>65</c:v>
                </c:pt>
                <c:pt idx="1">
                  <c:v>42</c:v>
                </c:pt>
                <c:pt idx="2">
                  <c:v>19</c:v>
                </c:pt>
                <c:pt idx="3">
                  <c:v>3</c:v>
                </c:pt>
                <c:pt idx="4">
                  <c:v>25</c:v>
                </c:pt>
              </c:numCache>
            </c:numRef>
          </c:val>
          <c:extLst>
            <c:ext xmlns:c16="http://schemas.microsoft.com/office/drawing/2014/chart" uri="{C3380CC4-5D6E-409C-BE32-E72D297353CC}">
              <c16:uniqueId val="{0000000A-429E-4514-9DCD-344510F3F95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6638034669509982"/>
          <c:y val="0.88229159773541399"/>
          <c:w val="0.54544943872244145"/>
          <c:h val="4.40189760125603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5062E1-0A44-154C-8550-E23EDF509A27}"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en-GB"/>
        </a:p>
      </dgm:t>
    </dgm:pt>
    <dgm:pt modelId="{DA974F30-09CB-0946-98F3-13E70E4006EA}">
      <dgm:prSet/>
      <dgm:spPr/>
      <dgm:t>
        <a:bodyPr/>
        <a:lstStyle/>
        <a:p>
          <a:r>
            <a:rPr lang="en-US" i="1" dirty="0"/>
            <a:t>Integration of the Facilities</a:t>
          </a:r>
          <a:endParaRPr lang="en-CZ" dirty="0"/>
        </a:p>
      </dgm:t>
    </dgm:pt>
    <dgm:pt modelId="{DA890E8B-7274-D54C-9008-F43FC12BC4D0}" type="parTrans" cxnId="{F18F177D-8D79-104A-A9D0-CCBB7FB7A6FB}">
      <dgm:prSet/>
      <dgm:spPr/>
      <dgm:t>
        <a:bodyPr/>
        <a:lstStyle/>
        <a:p>
          <a:endParaRPr lang="en-GB"/>
        </a:p>
      </dgm:t>
    </dgm:pt>
    <dgm:pt modelId="{4FCE7431-7180-C846-88AD-56A93787E8FB}" type="sibTrans" cxnId="{F18F177D-8D79-104A-A9D0-CCBB7FB7A6FB}">
      <dgm:prSet/>
      <dgm:spPr/>
      <dgm:t>
        <a:bodyPr/>
        <a:lstStyle/>
        <a:p>
          <a:endParaRPr lang="en-GB"/>
        </a:p>
      </dgm:t>
    </dgm:pt>
    <dgm:pt modelId="{E71486A9-92C8-CC43-B45A-301372550B12}">
      <dgm:prSet/>
      <dgm:spPr/>
      <dgm:t>
        <a:bodyPr/>
        <a:lstStyle/>
        <a:p>
          <a:r>
            <a:rPr lang="en-US" i="1" dirty="0"/>
            <a:t>Technical Synergies</a:t>
          </a:r>
          <a:endParaRPr lang="en-CZ" dirty="0"/>
        </a:p>
      </dgm:t>
    </dgm:pt>
    <dgm:pt modelId="{8C2E64EB-B45A-8448-84DE-2D96F847D5BC}" type="parTrans" cxnId="{36742CF3-D276-EA47-AF26-1AB499E0AB86}">
      <dgm:prSet/>
      <dgm:spPr/>
      <dgm:t>
        <a:bodyPr/>
        <a:lstStyle/>
        <a:p>
          <a:endParaRPr lang="en-GB"/>
        </a:p>
      </dgm:t>
    </dgm:pt>
    <dgm:pt modelId="{A98FC243-77E1-3F4A-8366-778C6C2F7BC5}" type="sibTrans" cxnId="{36742CF3-D276-EA47-AF26-1AB499E0AB86}">
      <dgm:prSet/>
      <dgm:spPr/>
      <dgm:t>
        <a:bodyPr/>
        <a:lstStyle/>
        <a:p>
          <a:endParaRPr lang="en-GB"/>
        </a:p>
      </dgm:t>
    </dgm:pt>
    <dgm:pt modelId="{791D59CF-C844-8546-BC26-65CFEDB88D3F}">
      <dgm:prSet custT="1"/>
      <dgm:spPr/>
      <dgm:t>
        <a:bodyPr/>
        <a:lstStyle/>
        <a:p>
          <a:r>
            <a:rPr lang="en-US" sz="1600" i="1" dirty="0"/>
            <a:t>The selection and performance of the flagship experiments have allowed sharing expertise and information on the long-term vision on the science to be performed at the ELI facilities </a:t>
          </a:r>
          <a:endParaRPr lang="en-CZ" sz="1600" dirty="0"/>
        </a:p>
      </dgm:t>
    </dgm:pt>
    <dgm:pt modelId="{0EFD590A-3B64-DB4E-AD39-F7D99DDA4FF8}" type="parTrans" cxnId="{D8311D85-B261-D649-93ED-50F5FE889136}">
      <dgm:prSet/>
      <dgm:spPr/>
      <dgm:t>
        <a:bodyPr/>
        <a:lstStyle/>
        <a:p>
          <a:endParaRPr lang="en-GB"/>
        </a:p>
      </dgm:t>
    </dgm:pt>
    <dgm:pt modelId="{C714E904-9DB3-0A4E-A900-C400F720426B}" type="sibTrans" cxnId="{D8311D85-B261-D649-93ED-50F5FE889136}">
      <dgm:prSet/>
      <dgm:spPr/>
      <dgm:t>
        <a:bodyPr/>
        <a:lstStyle/>
        <a:p>
          <a:endParaRPr lang="en-GB"/>
        </a:p>
      </dgm:t>
    </dgm:pt>
    <dgm:pt modelId="{4737B012-F1AF-894A-9474-AAC0D1DF8627}">
      <dgm:prSet/>
      <dgm:spPr/>
      <dgm:t>
        <a:bodyPr/>
        <a:lstStyle/>
        <a:p>
          <a:r>
            <a:rPr lang="en-US" i="1" dirty="0"/>
            <a:t>Develop a common workflow and policies for all three ELI facilities, for open access of users in the scientific community.</a:t>
          </a:r>
          <a:endParaRPr lang="en-CZ" dirty="0"/>
        </a:p>
      </dgm:t>
    </dgm:pt>
    <dgm:pt modelId="{C8CBD8AD-2583-4743-9F75-65FE6B0DDBF1}" type="parTrans" cxnId="{77DB3146-8A93-0B48-9757-6D97A47871AF}">
      <dgm:prSet/>
      <dgm:spPr/>
      <dgm:t>
        <a:bodyPr/>
        <a:lstStyle/>
        <a:p>
          <a:endParaRPr lang="en-GB"/>
        </a:p>
      </dgm:t>
    </dgm:pt>
    <dgm:pt modelId="{D6444758-5519-F447-ABD5-5AD15DFDCE2A}" type="sibTrans" cxnId="{77DB3146-8A93-0B48-9757-6D97A47871AF}">
      <dgm:prSet/>
      <dgm:spPr/>
      <dgm:t>
        <a:bodyPr/>
        <a:lstStyle/>
        <a:p>
          <a:endParaRPr lang="en-GB"/>
        </a:p>
      </dgm:t>
    </dgm:pt>
    <dgm:pt modelId="{E30B50FF-EE99-9846-84AB-A0667424CCF1}">
      <dgm:prSet custT="1"/>
      <dgm:spPr/>
      <dgm:t>
        <a:bodyPr/>
        <a:lstStyle/>
        <a:p>
          <a:r>
            <a:rPr lang="en-US" sz="1600" i="1" dirty="0"/>
            <a:t>Organization of joint Open calls for users, ELI ERIC (ALPS and Beamlines) and ELI-NP – agreements</a:t>
          </a:r>
          <a:endParaRPr lang="en-CZ" sz="1600" dirty="0"/>
        </a:p>
      </dgm:t>
    </dgm:pt>
    <dgm:pt modelId="{C75B32B0-3768-AC49-B3F6-0C082D3A7358}" type="parTrans" cxnId="{0959E628-4801-A54E-A74B-E48EC8C74888}">
      <dgm:prSet/>
      <dgm:spPr/>
      <dgm:t>
        <a:bodyPr/>
        <a:lstStyle/>
        <a:p>
          <a:endParaRPr lang="en-GB"/>
        </a:p>
      </dgm:t>
    </dgm:pt>
    <dgm:pt modelId="{332BDA33-50B4-0246-B053-18EBF4781787}" type="sibTrans" cxnId="{0959E628-4801-A54E-A74B-E48EC8C74888}">
      <dgm:prSet/>
      <dgm:spPr/>
      <dgm:t>
        <a:bodyPr/>
        <a:lstStyle/>
        <a:p>
          <a:endParaRPr lang="en-GB"/>
        </a:p>
      </dgm:t>
    </dgm:pt>
    <dgm:pt modelId="{474C42CA-9BBD-9B4F-A190-76EC1FD0420B}">
      <dgm:prSet/>
      <dgm:spPr/>
      <dgm:t>
        <a:bodyPr/>
        <a:lstStyle/>
        <a:p>
          <a:r>
            <a:rPr lang="en-US" i="1" dirty="0"/>
            <a:t>Access and User </a:t>
          </a:r>
          <a:r>
            <a:rPr lang="en-US" i="1" dirty="0" err="1"/>
            <a:t>Programme</a:t>
          </a:r>
          <a:endParaRPr lang="en-CZ" dirty="0"/>
        </a:p>
      </dgm:t>
    </dgm:pt>
    <dgm:pt modelId="{6F9F4EE3-E53C-7845-B1F9-55B1552F8EF6}" type="parTrans" cxnId="{C1443B12-E014-3349-91BA-95B8C694B7A9}">
      <dgm:prSet/>
      <dgm:spPr/>
      <dgm:t>
        <a:bodyPr/>
        <a:lstStyle/>
        <a:p>
          <a:endParaRPr lang="en-GB"/>
        </a:p>
      </dgm:t>
    </dgm:pt>
    <dgm:pt modelId="{5F862334-D146-7C47-A8C4-46E147A54E8A}" type="sibTrans" cxnId="{C1443B12-E014-3349-91BA-95B8C694B7A9}">
      <dgm:prSet/>
      <dgm:spPr/>
      <dgm:t>
        <a:bodyPr/>
        <a:lstStyle/>
        <a:p>
          <a:endParaRPr lang="en-GB"/>
        </a:p>
      </dgm:t>
    </dgm:pt>
    <dgm:pt modelId="{05264A9C-5E88-4F34-A26B-1028778A3143}">
      <dgm:prSet/>
      <dgm:spPr/>
      <dgm:t>
        <a:bodyPr/>
        <a:lstStyle/>
        <a:p>
          <a:r>
            <a:rPr lang="en-US" i="1" dirty="0"/>
            <a:t>Develop a common training platform for users, guaranteeing a consistent experience when accessing any of the three sites.</a:t>
          </a:r>
          <a:endParaRPr lang="en-CZ" i="1" dirty="0"/>
        </a:p>
      </dgm:t>
    </dgm:pt>
    <dgm:pt modelId="{A8FB76DF-1CE1-470A-A338-C806C07F092D}" type="parTrans" cxnId="{AD0FFE57-3F00-457F-8A1E-B2A57A845721}">
      <dgm:prSet/>
      <dgm:spPr/>
      <dgm:t>
        <a:bodyPr/>
        <a:lstStyle/>
        <a:p>
          <a:endParaRPr lang="en-US"/>
        </a:p>
      </dgm:t>
    </dgm:pt>
    <dgm:pt modelId="{832D4049-5F3F-40A4-96EE-CBBAE6573A62}" type="sibTrans" cxnId="{AD0FFE57-3F00-457F-8A1E-B2A57A845721}">
      <dgm:prSet/>
      <dgm:spPr/>
      <dgm:t>
        <a:bodyPr/>
        <a:lstStyle/>
        <a:p>
          <a:endParaRPr lang="en-US"/>
        </a:p>
      </dgm:t>
    </dgm:pt>
    <dgm:pt modelId="{E764D6C5-D910-44F5-A191-CAF55E67B0DB}">
      <dgm:prSet custT="1"/>
      <dgm:spPr/>
      <dgm:t>
        <a:bodyPr/>
        <a:lstStyle/>
        <a:p>
          <a:r>
            <a:rPr lang="en-US" sz="1600" i="1" dirty="0"/>
            <a:t>Common data policy and collaboration between the facilities towards consistent data management procedures</a:t>
          </a:r>
          <a:endParaRPr lang="en-CZ" sz="1600" i="1" dirty="0"/>
        </a:p>
      </dgm:t>
    </dgm:pt>
    <dgm:pt modelId="{F7F6141F-4D9E-4C8A-B158-4066FB7D7827}" type="parTrans" cxnId="{3262914C-6EF3-419E-91EE-196D39A1C6BF}">
      <dgm:prSet/>
      <dgm:spPr/>
      <dgm:t>
        <a:bodyPr/>
        <a:lstStyle/>
        <a:p>
          <a:endParaRPr lang="en-US"/>
        </a:p>
      </dgm:t>
    </dgm:pt>
    <dgm:pt modelId="{65756F1D-B5E3-4587-B057-02FB4663AA5F}" type="sibTrans" cxnId="{3262914C-6EF3-419E-91EE-196D39A1C6BF}">
      <dgm:prSet/>
      <dgm:spPr/>
      <dgm:t>
        <a:bodyPr/>
        <a:lstStyle/>
        <a:p>
          <a:endParaRPr lang="en-US"/>
        </a:p>
      </dgm:t>
    </dgm:pt>
    <dgm:pt modelId="{75D74649-298C-A547-93FE-CB97EB3A2C18}" type="pres">
      <dgm:prSet presAssocID="{905062E1-0A44-154C-8550-E23EDF509A27}" presName="Name0" presStyleCnt="0">
        <dgm:presLayoutVars>
          <dgm:dir/>
          <dgm:animLvl val="lvl"/>
          <dgm:resizeHandles val="exact"/>
        </dgm:presLayoutVars>
      </dgm:prSet>
      <dgm:spPr/>
    </dgm:pt>
    <dgm:pt modelId="{56ACD215-39C5-DA4A-ADE7-AB41EE5476C7}" type="pres">
      <dgm:prSet presAssocID="{DA974F30-09CB-0946-98F3-13E70E4006EA}" presName="linNode" presStyleCnt="0"/>
      <dgm:spPr/>
    </dgm:pt>
    <dgm:pt modelId="{8AD17514-A93E-AD41-AEEF-992277B49419}" type="pres">
      <dgm:prSet presAssocID="{DA974F30-09CB-0946-98F3-13E70E4006EA}" presName="parentText" presStyleLbl="node1" presStyleIdx="0" presStyleCnt="3">
        <dgm:presLayoutVars>
          <dgm:chMax val="1"/>
          <dgm:bulletEnabled val="1"/>
        </dgm:presLayoutVars>
      </dgm:prSet>
      <dgm:spPr/>
    </dgm:pt>
    <dgm:pt modelId="{DA823C8E-3974-A34D-AB36-A899729236B2}" type="pres">
      <dgm:prSet presAssocID="{DA974F30-09CB-0946-98F3-13E70E4006EA}" presName="descendantText" presStyleLbl="alignAccFollowNode1" presStyleIdx="0" presStyleCnt="3">
        <dgm:presLayoutVars>
          <dgm:bulletEnabled val="1"/>
        </dgm:presLayoutVars>
      </dgm:prSet>
      <dgm:spPr/>
    </dgm:pt>
    <dgm:pt modelId="{B7C0D684-534B-6E46-85EE-FF10167A7279}" type="pres">
      <dgm:prSet presAssocID="{4FCE7431-7180-C846-88AD-56A93787E8FB}" presName="sp" presStyleCnt="0"/>
      <dgm:spPr/>
    </dgm:pt>
    <dgm:pt modelId="{8068D738-92CA-EC4B-BE89-8A11AE65340D}" type="pres">
      <dgm:prSet presAssocID="{E71486A9-92C8-CC43-B45A-301372550B12}" presName="linNode" presStyleCnt="0"/>
      <dgm:spPr/>
    </dgm:pt>
    <dgm:pt modelId="{4F4B07CB-8779-8549-9D05-B11A3BDCCAC6}" type="pres">
      <dgm:prSet presAssocID="{E71486A9-92C8-CC43-B45A-301372550B12}" presName="parentText" presStyleLbl="node1" presStyleIdx="1" presStyleCnt="3">
        <dgm:presLayoutVars>
          <dgm:chMax val="1"/>
          <dgm:bulletEnabled val="1"/>
        </dgm:presLayoutVars>
      </dgm:prSet>
      <dgm:spPr/>
    </dgm:pt>
    <dgm:pt modelId="{2C627524-B533-B944-AA3C-2D1433F07132}" type="pres">
      <dgm:prSet presAssocID="{E71486A9-92C8-CC43-B45A-301372550B12}" presName="descendantText" presStyleLbl="alignAccFollowNode1" presStyleIdx="1" presStyleCnt="3">
        <dgm:presLayoutVars>
          <dgm:bulletEnabled val="1"/>
        </dgm:presLayoutVars>
      </dgm:prSet>
      <dgm:spPr/>
    </dgm:pt>
    <dgm:pt modelId="{2A26976F-44C5-D449-99A0-AB322D9402E2}" type="pres">
      <dgm:prSet presAssocID="{A98FC243-77E1-3F4A-8366-778C6C2F7BC5}" presName="sp" presStyleCnt="0"/>
      <dgm:spPr/>
    </dgm:pt>
    <dgm:pt modelId="{B3818E78-558E-5D43-93CF-7E3B40258DBF}" type="pres">
      <dgm:prSet presAssocID="{474C42CA-9BBD-9B4F-A190-76EC1FD0420B}" presName="linNode" presStyleCnt="0"/>
      <dgm:spPr/>
    </dgm:pt>
    <dgm:pt modelId="{94B95E5B-2C4D-3E4F-A112-5A61F209AE25}" type="pres">
      <dgm:prSet presAssocID="{474C42CA-9BBD-9B4F-A190-76EC1FD0420B}" presName="parentText" presStyleLbl="node1" presStyleIdx="2" presStyleCnt="3">
        <dgm:presLayoutVars>
          <dgm:chMax val="1"/>
          <dgm:bulletEnabled val="1"/>
        </dgm:presLayoutVars>
      </dgm:prSet>
      <dgm:spPr/>
    </dgm:pt>
    <dgm:pt modelId="{EAF262BB-9C4F-6347-8A68-2EF607F13F0C}" type="pres">
      <dgm:prSet presAssocID="{474C42CA-9BBD-9B4F-A190-76EC1FD0420B}" presName="descendantText" presStyleLbl="alignAccFollowNode1" presStyleIdx="2" presStyleCnt="3">
        <dgm:presLayoutVars>
          <dgm:bulletEnabled val="1"/>
        </dgm:presLayoutVars>
      </dgm:prSet>
      <dgm:spPr/>
    </dgm:pt>
  </dgm:ptLst>
  <dgm:cxnLst>
    <dgm:cxn modelId="{C1443B12-E014-3349-91BA-95B8C694B7A9}" srcId="{905062E1-0A44-154C-8550-E23EDF509A27}" destId="{474C42CA-9BBD-9B4F-A190-76EC1FD0420B}" srcOrd="2" destOrd="0" parTransId="{6F9F4EE3-E53C-7845-B1F9-55B1552F8EF6}" sibTransId="{5F862334-D146-7C47-A8C4-46E147A54E8A}"/>
    <dgm:cxn modelId="{0959E628-4801-A54E-A74B-E48EC8C74888}" srcId="{DA974F30-09CB-0946-98F3-13E70E4006EA}" destId="{E30B50FF-EE99-9846-84AB-A0667424CCF1}" srcOrd="0" destOrd="0" parTransId="{C75B32B0-3768-AC49-B3F6-0C082D3A7358}" sibTransId="{332BDA33-50B4-0246-B053-18EBF4781787}"/>
    <dgm:cxn modelId="{3055DE2C-1B51-2242-B3BB-4AA142B57832}" type="presOf" srcId="{4737B012-F1AF-894A-9474-AAC0D1DF8627}" destId="{EAF262BB-9C4F-6347-8A68-2EF607F13F0C}" srcOrd="0" destOrd="0" presId="urn:microsoft.com/office/officeart/2005/8/layout/vList5"/>
    <dgm:cxn modelId="{77DB3146-8A93-0B48-9757-6D97A47871AF}" srcId="{474C42CA-9BBD-9B4F-A190-76EC1FD0420B}" destId="{4737B012-F1AF-894A-9474-AAC0D1DF8627}" srcOrd="0" destOrd="0" parTransId="{C8CBD8AD-2583-4743-9F75-65FE6B0DDBF1}" sibTransId="{D6444758-5519-F447-ABD5-5AD15DFDCE2A}"/>
    <dgm:cxn modelId="{CFA84A4B-112E-45A4-A814-416F223191CD}" type="presOf" srcId="{05264A9C-5E88-4F34-A26B-1028778A3143}" destId="{EAF262BB-9C4F-6347-8A68-2EF607F13F0C}" srcOrd="0" destOrd="1" presId="urn:microsoft.com/office/officeart/2005/8/layout/vList5"/>
    <dgm:cxn modelId="{3262914C-6EF3-419E-91EE-196D39A1C6BF}" srcId="{E71486A9-92C8-CC43-B45A-301372550B12}" destId="{E764D6C5-D910-44F5-A191-CAF55E67B0DB}" srcOrd="1" destOrd="0" parTransId="{F7F6141F-4D9E-4C8A-B158-4066FB7D7827}" sibTransId="{65756F1D-B5E3-4587-B057-02FB4663AA5F}"/>
    <dgm:cxn modelId="{34FCD852-D1BB-FC46-A84E-37112F564B05}" type="presOf" srcId="{E30B50FF-EE99-9846-84AB-A0667424CCF1}" destId="{DA823C8E-3974-A34D-AB36-A899729236B2}" srcOrd="0" destOrd="0" presId="urn:microsoft.com/office/officeart/2005/8/layout/vList5"/>
    <dgm:cxn modelId="{AD0FFE57-3F00-457F-8A1E-B2A57A845721}" srcId="{474C42CA-9BBD-9B4F-A190-76EC1FD0420B}" destId="{05264A9C-5E88-4F34-A26B-1028778A3143}" srcOrd="1" destOrd="0" parTransId="{A8FB76DF-1CE1-470A-A338-C806C07F092D}" sibTransId="{832D4049-5F3F-40A4-96EE-CBBAE6573A62}"/>
    <dgm:cxn modelId="{F18F177D-8D79-104A-A9D0-CCBB7FB7A6FB}" srcId="{905062E1-0A44-154C-8550-E23EDF509A27}" destId="{DA974F30-09CB-0946-98F3-13E70E4006EA}" srcOrd="0" destOrd="0" parTransId="{DA890E8B-7274-D54C-9008-F43FC12BC4D0}" sibTransId="{4FCE7431-7180-C846-88AD-56A93787E8FB}"/>
    <dgm:cxn modelId="{D8311D85-B261-D649-93ED-50F5FE889136}" srcId="{E71486A9-92C8-CC43-B45A-301372550B12}" destId="{791D59CF-C844-8546-BC26-65CFEDB88D3F}" srcOrd="0" destOrd="0" parTransId="{0EFD590A-3B64-DB4E-AD39-F7D99DDA4FF8}" sibTransId="{C714E904-9DB3-0A4E-A900-C400F720426B}"/>
    <dgm:cxn modelId="{2524618F-D7B6-CF42-9243-A5B8EA2E1048}" type="presOf" srcId="{474C42CA-9BBD-9B4F-A190-76EC1FD0420B}" destId="{94B95E5B-2C4D-3E4F-A112-5A61F209AE25}" srcOrd="0" destOrd="0" presId="urn:microsoft.com/office/officeart/2005/8/layout/vList5"/>
    <dgm:cxn modelId="{7B40A8A0-1260-CA49-85E9-D29083559B70}" type="presOf" srcId="{E71486A9-92C8-CC43-B45A-301372550B12}" destId="{4F4B07CB-8779-8549-9D05-B11A3BDCCAC6}" srcOrd="0" destOrd="0" presId="urn:microsoft.com/office/officeart/2005/8/layout/vList5"/>
    <dgm:cxn modelId="{E5ED2EA8-6D30-486E-A53D-27FEC5CA6D40}" type="presOf" srcId="{E764D6C5-D910-44F5-A191-CAF55E67B0DB}" destId="{2C627524-B533-B944-AA3C-2D1433F07132}" srcOrd="0" destOrd="1" presId="urn:microsoft.com/office/officeart/2005/8/layout/vList5"/>
    <dgm:cxn modelId="{DF9394B4-C293-8346-A76D-87D87437308D}" type="presOf" srcId="{905062E1-0A44-154C-8550-E23EDF509A27}" destId="{75D74649-298C-A547-93FE-CB97EB3A2C18}" srcOrd="0" destOrd="0" presId="urn:microsoft.com/office/officeart/2005/8/layout/vList5"/>
    <dgm:cxn modelId="{AE5EC9DD-D06A-544E-B246-4A16ED1E797B}" type="presOf" srcId="{DA974F30-09CB-0946-98F3-13E70E4006EA}" destId="{8AD17514-A93E-AD41-AEEF-992277B49419}" srcOrd="0" destOrd="0" presId="urn:microsoft.com/office/officeart/2005/8/layout/vList5"/>
    <dgm:cxn modelId="{9613C1EA-10CC-1042-96A6-8F89D3F76792}" type="presOf" srcId="{791D59CF-C844-8546-BC26-65CFEDB88D3F}" destId="{2C627524-B533-B944-AA3C-2D1433F07132}" srcOrd="0" destOrd="0" presId="urn:microsoft.com/office/officeart/2005/8/layout/vList5"/>
    <dgm:cxn modelId="{36742CF3-D276-EA47-AF26-1AB499E0AB86}" srcId="{905062E1-0A44-154C-8550-E23EDF509A27}" destId="{E71486A9-92C8-CC43-B45A-301372550B12}" srcOrd="1" destOrd="0" parTransId="{8C2E64EB-B45A-8448-84DE-2D96F847D5BC}" sibTransId="{A98FC243-77E1-3F4A-8366-778C6C2F7BC5}"/>
    <dgm:cxn modelId="{0F0C0D24-4F89-4645-A3E1-12B145BA750C}" type="presParOf" srcId="{75D74649-298C-A547-93FE-CB97EB3A2C18}" destId="{56ACD215-39C5-DA4A-ADE7-AB41EE5476C7}" srcOrd="0" destOrd="0" presId="urn:microsoft.com/office/officeart/2005/8/layout/vList5"/>
    <dgm:cxn modelId="{2A338A3C-C45B-3446-BA94-96761290F536}" type="presParOf" srcId="{56ACD215-39C5-DA4A-ADE7-AB41EE5476C7}" destId="{8AD17514-A93E-AD41-AEEF-992277B49419}" srcOrd="0" destOrd="0" presId="urn:microsoft.com/office/officeart/2005/8/layout/vList5"/>
    <dgm:cxn modelId="{8A3EFE70-9A06-794E-B1BB-3A3D760410CE}" type="presParOf" srcId="{56ACD215-39C5-DA4A-ADE7-AB41EE5476C7}" destId="{DA823C8E-3974-A34D-AB36-A899729236B2}" srcOrd="1" destOrd="0" presId="urn:microsoft.com/office/officeart/2005/8/layout/vList5"/>
    <dgm:cxn modelId="{CEE1A6CA-4539-E84F-BF33-CA6395210E99}" type="presParOf" srcId="{75D74649-298C-A547-93FE-CB97EB3A2C18}" destId="{B7C0D684-534B-6E46-85EE-FF10167A7279}" srcOrd="1" destOrd="0" presId="urn:microsoft.com/office/officeart/2005/8/layout/vList5"/>
    <dgm:cxn modelId="{349D2AF8-FCF1-DE45-AD05-418079190A4C}" type="presParOf" srcId="{75D74649-298C-A547-93FE-CB97EB3A2C18}" destId="{8068D738-92CA-EC4B-BE89-8A11AE65340D}" srcOrd="2" destOrd="0" presId="urn:microsoft.com/office/officeart/2005/8/layout/vList5"/>
    <dgm:cxn modelId="{45955EAD-8CEC-8946-AB45-D7B68FF861E6}" type="presParOf" srcId="{8068D738-92CA-EC4B-BE89-8A11AE65340D}" destId="{4F4B07CB-8779-8549-9D05-B11A3BDCCAC6}" srcOrd="0" destOrd="0" presId="urn:microsoft.com/office/officeart/2005/8/layout/vList5"/>
    <dgm:cxn modelId="{A7A0B983-074D-BD41-B42D-37950DD2354F}" type="presParOf" srcId="{8068D738-92CA-EC4B-BE89-8A11AE65340D}" destId="{2C627524-B533-B944-AA3C-2D1433F07132}" srcOrd="1" destOrd="0" presId="urn:microsoft.com/office/officeart/2005/8/layout/vList5"/>
    <dgm:cxn modelId="{1838E508-34D9-A247-BDCB-837BB6EEB3FA}" type="presParOf" srcId="{75D74649-298C-A547-93FE-CB97EB3A2C18}" destId="{2A26976F-44C5-D449-99A0-AB322D9402E2}" srcOrd="3" destOrd="0" presId="urn:microsoft.com/office/officeart/2005/8/layout/vList5"/>
    <dgm:cxn modelId="{7DF8FE32-FF57-3640-8541-28ECBD550B0E}" type="presParOf" srcId="{75D74649-298C-A547-93FE-CB97EB3A2C18}" destId="{B3818E78-558E-5D43-93CF-7E3B40258DBF}" srcOrd="4" destOrd="0" presId="urn:microsoft.com/office/officeart/2005/8/layout/vList5"/>
    <dgm:cxn modelId="{37E11BCC-BE7B-A244-AF8E-3BE99CFB1553}" type="presParOf" srcId="{B3818E78-558E-5D43-93CF-7E3B40258DBF}" destId="{94B95E5B-2C4D-3E4F-A112-5A61F209AE25}" srcOrd="0" destOrd="0" presId="urn:microsoft.com/office/officeart/2005/8/layout/vList5"/>
    <dgm:cxn modelId="{16C3EB48-D42C-1B49-9BE5-C3315B79653A}" type="presParOf" srcId="{B3818E78-558E-5D43-93CF-7E3B40258DBF}" destId="{EAF262BB-9C4F-6347-8A68-2EF607F13F0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E27E71-EE9B-41E2-9295-BB184EA68CB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444DF7E-469D-4D14-8675-4561481CD515}">
      <dgm:prSet phldrT="[Text]" custT="1"/>
      <dgm:spPr>
        <a:solidFill>
          <a:srgbClr val="F26722"/>
        </a:solidFill>
      </dgm:spPr>
      <dgm:t>
        <a:bodyPr/>
        <a:lstStyle/>
        <a:p>
          <a:r>
            <a:rPr lang="en-US" sz="1400" b="1" dirty="0">
              <a:latin typeface="Calibri" panose="020F0502020204030204" pitchFamily="34" charset="0"/>
              <a:cs typeface="Calibri" panose="020F0502020204030204" pitchFamily="34" charset="0"/>
            </a:rPr>
            <a:t>Facilities access approval</a:t>
          </a:r>
        </a:p>
      </dgm:t>
    </dgm:pt>
    <dgm:pt modelId="{133A1669-0E4B-4BEF-9DD9-79AA37F2D2FD}" type="parTrans" cxnId="{1C0436B7-10CC-492E-A0EC-CD001AE4F492}">
      <dgm:prSet/>
      <dgm:spPr/>
      <dgm:t>
        <a:bodyPr/>
        <a:lstStyle/>
        <a:p>
          <a:endParaRPr lang="en-US"/>
        </a:p>
      </dgm:t>
    </dgm:pt>
    <dgm:pt modelId="{5786113A-A73C-4065-89D0-F673C3738F73}" type="sibTrans" cxnId="{1C0436B7-10CC-492E-A0EC-CD001AE4F492}">
      <dgm:prSet/>
      <dgm:spPr/>
      <dgm:t>
        <a:bodyPr/>
        <a:lstStyle/>
        <a:p>
          <a:endParaRPr lang="en-US"/>
        </a:p>
      </dgm:t>
    </dgm:pt>
    <dgm:pt modelId="{543F132A-700C-4228-AB5A-A10930E48986}">
      <dgm:prSet phldrT="[Text]" custT="1"/>
      <dgm:spPr>
        <a:solidFill>
          <a:srgbClr val="F26722"/>
        </a:solidFill>
      </dgm:spPr>
      <dgm:t>
        <a:bodyPr/>
        <a:lstStyle/>
        <a:p>
          <a:r>
            <a:rPr lang="en-US" sz="1400" b="1" dirty="0">
              <a:latin typeface="Calibri" panose="020F0502020204030204" pitchFamily="34" charset="0"/>
              <a:cs typeface="Calibri" panose="020F0502020204030204" pitchFamily="34" charset="0"/>
            </a:rPr>
            <a:t>User events</a:t>
          </a:r>
        </a:p>
      </dgm:t>
    </dgm:pt>
    <dgm:pt modelId="{80CACCF2-5AD8-4A20-8800-290551CEFC37}" type="parTrans" cxnId="{37145E19-B855-4AE3-A37C-7D138F13B2F6}">
      <dgm:prSet/>
      <dgm:spPr/>
      <dgm:t>
        <a:bodyPr/>
        <a:lstStyle/>
        <a:p>
          <a:endParaRPr lang="en-US"/>
        </a:p>
      </dgm:t>
    </dgm:pt>
    <dgm:pt modelId="{E63077C2-8114-4321-B6C5-C512A1C2844E}" type="sibTrans" cxnId="{37145E19-B855-4AE3-A37C-7D138F13B2F6}">
      <dgm:prSet/>
      <dgm:spPr/>
      <dgm:t>
        <a:bodyPr/>
        <a:lstStyle/>
        <a:p>
          <a:endParaRPr lang="en-US"/>
        </a:p>
      </dgm:t>
    </dgm:pt>
    <dgm:pt modelId="{77AEF2E8-859A-4ADA-985E-765245386A8B}">
      <dgm:prSet phldrT="[Text]" custT="1"/>
      <dgm:spPr>
        <a:solidFill>
          <a:schemeClr val="accent5">
            <a:lumMod val="20000"/>
            <a:lumOff val="80000"/>
            <a:alpha val="90000"/>
          </a:schemeClr>
        </a:solidFill>
      </dgm:spPr>
      <dgm:t>
        <a:bodyPr/>
        <a:lstStyle/>
        <a:p>
          <a:r>
            <a:rPr lang="en-US" sz="1400" dirty="0"/>
            <a:t> </a:t>
          </a:r>
          <a:r>
            <a:rPr lang="en-US" sz="1400" dirty="0">
              <a:latin typeface="Calibri" panose="020F0502020204030204" pitchFamily="34" charset="0"/>
              <a:cs typeface="Calibri" panose="020F0502020204030204" pitchFamily="34" charset="0"/>
            </a:rPr>
            <a:t>Co-ordination of preparation of User calls, proposal review process, communication of outcomes</a:t>
          </a:r>
        </a:p>
      </dgm:t>
    </dgm:pt>
    <dgm:pt modelId="{631A560D-FB00-419E-85A1-733FE1C6B7F7}" type="sibTrans" cxnId="{3F6BC61F-F597-4D21-96CE-14D20968832B}">
      <dgm:prSet/>
      <dgm:spPr/>
      <dgm:t>
        <a:bodyPr/>
        <a:lstStyle/>
        <a:p>
          <a:endParaRPr lang="en-US"/>
        </a:p>
      </dgm:t>
    </dgm:pt>
    <dgm:pt modelId="{51E71CBD-662A-4B76-954E-76E7510BE217}" type="parTrans" cxnId="{3F6BC61F-F597-4D21-96CE-14D20968832B}">
      <dgm:prSet/>
      <dgm:spPr/>
      <dgm:t>
        <a:bodyPr/>
        <a:lstStyle/>
        <a:p>
          <a:endParaRPr lang="en-US"/>
        </a:p>
      </dgm:t>
    </dgm:pt>
    <dgm:pt modelId="{2B9A914B-6A64-4F6D-BC55-767B7E33D3CA}">
      <dgm:prSet phldrT="[Text]" custT="1"/>
      <dgm:spPr>
        <a:solidFill>
          <a:srgbClr val="F26722"/>
        </a:solidFill>
      </dgm:spPr>
      <dgm:t>
        <a:bodyPr/>
        <a:lstStyle/>
        <a:p>
          <a:r>
            <a:rPr lang="en-US" sz="1400" b="1" dirty="0">
              <a:latin typeface="Calibri" panose="020F0502020204030204" pitchFamily="34" charset="0"/>
              <a:cs typeface="Calibri" panose="020F0502020204030204" pitchFamily="34" charset="0"/>
            </a:rPr>
            <a:t>Support for User access</a:t>
          </a:r>
        </a:p>
      </dgm:t>
    </dgm:pt>
    <dgm:pt modelId="{34CC9B82-58F0-4DE0-869E-64126A391603}" type="sibTrans" cxnId="{998F37D8-ED86-4C45-BE59-529C110199DC}">
      <dgm:prSet/>
      <dgm:spPr/>
      <dgm:t>
        <a:bodyPr/>
        <a:lstStyle/>
        <a:p>
          <a:endParaRPr lang="en-US"/>
        </a:p>
      </dgm:t>
    </dgm:pt>
    <dgm:pt modelId="{C3EBFE01-CAD5-4938-820E-E151A4E60FE5}" type="parTrans" cxnId="{998F37D8-ED86-4C45-BE59-529C110199DC}">
      <dgm:prSet/>
      <dgm:spPr/>
      <dgm:t>
        <a:bodyPr/>
        <a:lstStyle/>
        <a:p>
          <a:endParaRPr lang="en-US"/>
        </a:p>
      </dgm:t>
    </dgm:pt>
    <dgm:pt modelId="{FEBE3BDE-E357-4C2B-A4F8-AE1C458DEE5E}">
      <dgm:prSet phldrT="[Text]" custT="1"/>
      <dgm:spPr>
        <a:solidFill>
          <a:schemeClr val="accent5">
            <a:lumMod val="20000"/>
            <a:lumOff val="80000"/>
            <a:alpha val="90000"/>
          </a:schemeClr>
        </a:solidFill>
      </dgm:spPr>
      <dgm:t>
        <a:bodyPr/>
        <a:lstStyle/>
        <a:p>
          <a:r>
            <a:rPr lang="en-US" sz="1600" dirty="0"/>
            <a:t> </a:t>
          </a:r>
          <a:r>
            <a:rPr lang="en-US" sz="1400" dirty="0">
              <a:latin typeface="Calibri" panose="020F0502020204030204" pitchFamily="34" charset="0"/>
              <a:cs typeface="Calibri" panose="020F0502020204030204" pitchFamily="34" charset="0"/>
            </a:rPr>
            <a:t>Ensuring users are provided with scientific/technical plan, schedule and support for experiment; travel and  accommodation arrangements; safety training; access to site and on-site services….</a:t>
          </a:r>
        </a:p>
      </dgm:t>
    </dgm:pt>
    <dgm:pt modelId="{142D7677-57FB-4482-BDC2-21B13BFB54DC}" type="sibTrans" cxnId="{D81D4212-F0FD-43FE-8C5B-44CC38E21906}">
      <dgm:prSet/>
      <dgm:spPr/>
      <dgm:t>
        <a:bodyPr/>
        <a:lstStyle/>
        <a:p>
          <a:endParaRPr lang="en-US"/>
        </a:p>
      </dgm:t>
    </dgm:pt>
    <dgm:pt modelId="{A4BCC73A-BB92-4745-A584-0CC7FDF18AB1}" type="parTrans" cxnId="{D81D4212-F0FD-43FE-8C5B-44CC38E21906}">
      <dgm:prSet/>
      <dgm:spPr/>
      <dgm:t>
        <a:bodyPr/>
        <a:lstStyle/>
        <a:p>
          <a:endParaRPr lang="en-US"/>
        </a:p>
      </dgm:t>
    </dgm:pt>
    <dgm:pt modelId="{93AC090A-4A67-4110-A1A2-594173F60819}">
      <dgm:prSet phldrT="[Text]" custT="1"/>
      <dgm:spPr>
        <a:solidFill>
          <a:srgbClr val="F26722"/>
        </a:solidFill>
      </dgm:spPr>
      <dgm:t>
        <a:bodyPr/>
        <a:lstStyle/>
        <a:p>
          <a:r>
            <a:rPr lang="en-US" sz="1400" b="1" dirty="0">
              <a:latin typeface="Calibri" panose="020F0502020204030204" pitchFamily="34" charset="0"/>
              <a:cs typeface="Calibri" panose="020F0502020204030204" pitchFamily="34" charset="0"/>
            </a:rPr>
            <a:t>Post-experiment support</a:t>
          </a:r>
        </a:p>
      </dgm:t>
    </dgm:pt>
    <dgm:pt modelId="{EE72AE09-2590-4A1C-98CC-959C83156C2E}" type="sibTrans" cxnId="{AEAF9C3B-2B88-4D9B-9321-A65E351D8EF9}">
      <dgm:prSet/>
      <dgm:spPr/>
      <dgm:t>
        <a:bodyPr/>
        <a:lstStyle/>
        <a:p>
          <a:endParaRPr lang="en-US"/>
        </a:p>
      </dgm:t>
    </dgm:pt>
    <dgm:pt modelId="{78A3B4CE-4B7E-4431-A036-4D1F4A024867}" type="parTrans" cxnId="{AEAF9C3B-2B88-4D9B-9321-A65E351D8EF9}">
      <dgm:prSet/>
      <dgm:spPr/>
      <dgm:t>
        <a:bodyPr/>
        <a:lstStyle/>
        <a:p>
          <a:endParaRPr lang="en-US"/>
        </a:p>
      </dgm:t>
    </dgm:pt>
    <dgm:pt modelId="{B2CE4041-0D90-4742-8CA5-5C9018DB1973}">
      <dgm:prSet phldrT="[Text]" custT="1"/>
      <dgm:spPr>
        <a:solidFill>
          <a:schemeClr val="accent5">
            <a:lumMod val="20000"/>
            <a:lumOff val="80000"/>
            <a:alpha val="90000"/>
          </a:schemeClr>
        </a:solidFill>
      </dgm:spPr>
      <dgm:t>
        <a:bodyPr/>
        <a:lstStyle/>
        <a:p>
          <a:r>
            <a:rPr lang="en-US" sz="1400" dirty="0">
              <a:latin typeface="Calibri" panose="020F0502020204030204" pitchFamily="34" charset="0"/>
              <a:cs typeface="Calibri" panose="020F0502020204030204" pitchFamily="34" charset="0"/>
            </a:rPr>
            <a:t>Gathering information, performing appropriate level of analysis on performance of instruments and other technical services; user satisfaction and feedback; publications and other outcomes of experiments</a:t>
          </a:r>
        </a:p>
      </dgm:t>
    </dgm:pt>
    <dgm:pt modelId="{667D2144-9184-4F6A-8056-26692721875F}" type="sibTrans" cxnId="{C5CB21CD-4A1F-4701-92A8-DBA3A28E8655}">
      <dgm:prSet/>
      <dgm:spPr/>
      <dgm:t>
        <a:bodyPr/>
        <a:lstStyle/>
        <a:p>
          <a:endParaRPr lang="en-US"/>
        </a:p>
      </dgm:t>
    </dgm:pt>
    <dgm:pt modelId="{A572C1C0-228A-41E7-B354-46B701BCDBC8}" type="parTrans" cxnId="{C5CB21CD-4A1F-4701-92A8-DBA3A28E8655}">
      <dgm:prSet/>
      <dgm:spPr/>
      <dgm:t>
        <a:bodyPr/>
        <a:lstStyle/>
        <a:p>
          <a:endParaRPr lang="en-US"/>
        </a:p>
      </dgm:t>
    </dgm:pt>
    <dgm:pt modelId="{5A457FDD-58B0-4A51-A91F-6C612FC8A03D}">
      <dgm:prSet phldrT="[Text]" custT="1"/>
      <dgm:spPr>
        <a:solidFill>
          <a:srgbClr val="F26722"/>
        </a:solidFill>
      </dgm:spPr>
      <dgm:t>
        <a:bodyPr/>
        <a:lstStyle/>
        <a:p>
          <a:r>
            <a:rPr lang="en-US" sz="1400" b="1" dirty="0">
              <a:latin typeface="Calibri" panose="020F0502020204030204" pitchFamily="34" charset="0"/>
              <a:cs typeface="Calibri" panose="020F0502020204030204" pitchFamily="34" charset="0"/>
            </a:rPr>
            <a:t>Visibility and exchange</a:t>
          </a:r>
        </a:p>
      </dgm:t>
    </dgm:pt>
    <dgm:pt modelId="{76FA134D-F3BB-4DAE-89BB-BE397417437B}" type="parTrans" cxnId="{176769C2-6609-434F-93D3-093D1E80ED62}">
      <dgm:prSet/>
      <dgm:spPr/>
      <dgm:t>
        <a:bodyPr/>
        <a:lstStyle/>
        <a:p>
          <a:endParaRPr lang="en-US"/>
        </a:p>
      </dgm:t>
    </dgm:pt>
    <dgm:pt modelId="{75A2761D-EEF9-478E-B560-775214851383}" type="sibTrans" cxnId="{176769C2-6609-434F-93D3-093D1E80ED62}">
      <dgm:prSet/>
      <dgm:spPr/>
      <dgm:t>
        <a:bodyPr/>
        <a:lstStyle/>
        <a:p>
          <a:endParaRPr lang="en-US"/>
        </a:p>
      </dgm:t>
    </dgm:pt>
    <dgm:pt modelId="{7E8D7F20-8DD8-4C5F-A87C-A913F0F5F7A5}">
      <dgm:prSet phldrT="[Text]" custT="1"/>
      <dgm:spPr>
        <a:solidFill>
          <a:schemeClr val="accent5">
            <a:lumMod val="20000"/>
            <a:lumOff val="80000"/>
            <a:alpha val="90000"/>
          </a:schemeClr>
        </a:solidFill>
      </dgm:spPr>
      <dgm:t>
        <a:bodyPr/>
        <a:lstStyle/>
        <a:p>
          <a:r>
            <a:rPr lang="en-US" sz="1400" dirty="0"/>
            <a:t> </a:t>
          </a:r>
          <a:r>
            <a:rPr lang="en-US" sz="1400" dirty="0">
              <a:latin typeface="Calibri" panose="020F0502020204030204" pitchFamily="34" charset="0"/>
              <a:cs typeface="Calibri" panose="020F0502020204030204" pitchFamily="34" charset="0"/>
            </a:rPr>
            <a:t>Planning and implementation of various events related to users</a:t>
          </a:r>
        </a:p>
      </dgm:t>
    </dgm:pt>
    <dgm:pt modelId="{7D2892FA-0F42-4764-BF2D-DE5B052B407F}" type="parTrans" cxnId="{E6A7A1CE-507A-4219-865D-5093C63F10B1}">
      <dgm:prSet/>
      <dgm:spPr/>
      <dgm:t>
        <a:bodyPr/>
        <a:lstStyle/>
        <a:p>
          <a:endParaRPr lang="en-US"/>
        </a:p>
      </dgm:t>
    </dgm:pt>
    <dgm:pt modelId="{400E3C61-E5E8-43F4-8E21-E90819247766}" type="sibTrans" cxnId="{E6A7A1CE-507A-4219-865D-5093C63F10B1}">
      <dgm:prSet/>
      <dgm:spPr/>
      <dgm:t>
        <a:bodyPr/>
        <a:lstStyle/>
        <a:p>
          <a:endParaRPr lang="en-US"/>
        </a:p>
      </dgm:t>
    </dgm:pt>
    <dgm:pt modelId="{0865B59D-AD2F-4D85-8E05-17759D6F5DA5}">
      <dgm:prSet phldrT="[Text]" custT="1"/>
      <dgm:spPr>
        <a:solidFill>
          <a:schemeClr val="accent5">
            <a:lumMod val="20000"/>
            <a:lumOff val="80000"/>
            <a:alpha val="90000"/>
          </a:schemeClr>
        </a:solidFill>
      </dgm:spPr>
      <dgm:t>
        <a:bodyPr/>
        <a:lstStyle/>
        <a:p>
          <a:r>
            <a:rPr lang="en-US" sz="1400" dirty="0">
              <a:latin typeface="Calibri" panose="020F0502020204030204" pitchFamily="34" charset="0"/>
              <a:cs typeface="Calibri" panose="020F0502020204030204" pitchFamily="34" charset="0"/>
            </a:rPr>
            <a:t>Continued development of user access strategy, services, exchange of information with other ELI functions and other User offices…</a:t>
          </a:r>
        </a:p>
      </dgm:t>
    </dgm:pt>
    <dgm:pt modelId="{63A364AE-DB71-4F62-8CAC-5EF624088E9D}" type="parTrans" cxnId="{B9254E36-8558-4F39-A1B1-31609C32F3EA}">
      <dgm:prSet/>
      <dgm:spPr/>
      <dgm:t>
        <a:bodyPr/>
        <a:lstStyle/>
        <a:p>
          <a:endParaRPr lang="en-US"/>
        </a:p>
      </dgm:t>
    </dgm:pt>
    <dgm:pt modelId="{9E46604D-F701-46A3-B728-787A2B23A7F8}" type="sibTrans" cxnId="{B9254E36-8558-4F39-A1B1-31609C32F3EA}">
      <dgm:prSet/>
      <dgm:spPr/>
      <dgm:t>
        <a:bodyPr/>
        <a:lstStyle/>
        <a:p>
          <a:endParaRPr lang="en-US"/>
        </a:p>
      </dgm:t>
    </dgm:pt>
    <dgm:pt modelId="{CB10E07B-6819-45DB-A369-439868FAA3D7}" type="pres">
      <dgm:prSet presAssocID="{17E27E71-EE9B-41E2-9295-BB184EA68CBB}" presName="Name0" presStyleCnt="0">
        <dgm:presLayoutVars>
          <dgm:dir/>
          <dgm:animLvl val="lvl"/>
          <dgm:resizeHandles val="exact"/>
        </dgm:presLayoutVars>
      </dgm:prSet>
      <dgm:spPr/>
    </dgm:pt>
    <dgm:pt modelId="{1113ACB0-1D41-402A-9134-28A35264DAB7}" type="pres">
      <dgm:prSet presAssocID="{E444DF7E-469D-4D14-8675-4561481CD515}" presName="linNode" presStyleCnt="0"/>
      <dgm:spPr/>
    </dgm:pt>
    <dgm:pt modelId="{E97B581A-F833-40D0-9079-5EF56DA90B67}" type="pres">
      <dgm:prSet presAssocID="{E444DF7E-469D-4D14-8675-4561481CD515}" presName="parentText" presStyleLbl="node1" presStyleIdx="0" presStyleCnt="5" custScaleX="43597" custLinFactNeighborX="-341" custLinFactNeighborY="1017">
        <dgm:presLayoutVars>
          <dgm:chMax val="1"/>
          <dgm:bulletEnabled val="1"/>
        </dgm:presLayoutVars>
      </dgm:prSet>
      <dgm:spPr/>
    </dgm:pt>
    <dgm:pt modelId="{EA5BA48D-E5C9-4954-801A-A50F7D9B7CCC}" type="pres">
      <dgm:prSet presAssocID="{E444DF7E-469D-4D14-8675-4561481CD515}" presName="descendantText" presStyleLbl="alignAccFollowNode1" presStyleIdx="0" presStyleCnt="5" custScaleX="103936">
        <dgm:presLayoutVars>
          <dgm:bulletEnabled val="1"/>
        </dgm:presLayoutVars>
      </dgm:prSet>
      <dgm:spPr/>
    </dgm:pt>
    <dgm:pt modelId="{491CFC27-F290-47AF-B60C-4171B9EB6D82}" type="pres">
      <dgm:prSet presAssocID="{5786113A-A73C-4065-89D0-F673C3738F73}" presName="sp" presStyleCnt="0"/>
      <dgm:spPr/>
    </dgm:pt>
    <dgm:pt modelId="{8B976A89-A0E8-46E7-AE4F-858A695E0239}" type="pres">
      <dgm:prSet presAssocID="{2B9A914B-6A64-4F6D-BC55-767B7E33D3CA}" presName="linNode" presStyleCnt="0"/>
      <dgm:spPr/>
    </dgm:pt>
    <dgm:pt modelId="{BC453610-D97E-4300-9CA1-5FF35D678346}" type="pres">
      <dgm:prSet presAssocID="{2B9A914B-6A64-4F6D-BC55-767B7E33D3CA}" presName="parentText" presStyleLbl="node1" presStyleIdx="1" presStyleCnt="5" custScaleX="43624">
        <dgm:presLayoutVars>
          <dgm:chMax val="1"/>
          <dgm:bulletEnabled val="1"/>
        </dgm:presLayoutVars>
      </dgm:prSet>
      <dgm:spPr/>
    </dgm:pt>
    <dgm:pt modelId="{8191B422-F563-4BA9-96CC-4225A9807850}" type="pres">
      <dgm:prSet presAssocID="{2B9A914B-6A64-4F6D-BC55-767B7E33D3CA}" presName="descendantText" presStyleLbl="alignAccFollowNode1" presStyleIdx="1" presStyleCnt="5" custScaleX="105345" custLinFactNeighborX="162" custLinFactNeighborY="0">
        <dgm:presLayoutVars>
          <dgm:bulletEnabled val="1"/>
        </dgm:presLayoutVars>
      </dgm:prSet>
      <dgm:spPr/>
    </dgm:pt>
    <dgm:pt modelId="{38BA1754-621A-4552-A16C-49668EB1BC76}" type="pres">
      <dgm:prSet presAssocID="{34CC9B82-58F0-4DE0-869E-64126A391603}" presName="sp" presStyleCnt="0"/>
      <dgm:spPr/>
    </dgm:pt>
    <dgm:pt modelId="{AF3FB62F-287B-4FF7-A2E0-8BFC9E05E64E}" type="pres">
      <dgm:prSet presAssocID="{93AC090A-4A67-4110-A1A2-594173F60819}" presName="linNode" presStyleCnt="0"/>
      <dgm:spPr/>
    </dgm:pt>
    <dgm:pt modelId="{C708F6DD-5332-4FD4-934F-D6FB159734F2}" type="pres">
      <dgm:prSet presAssocID="{93AC090A-4A67-4110-A1A2-594173F60819}" presName="parentText" presStyleLbl="node1" presStyleIdx="2" presStyleCnt="5" custScaleX="43690">
        <dgm:presLayoutVars>
          <dgm:chMax val="1"/>
          <dgm:bulletEnabled val="1"/>
        </dgm:presLayoutVars>
      </dgm:prSet>
      <dgm:spPr/>
    </dgm:pt>
    <dgm:pt modelId="{26BD87EC-FFA4-41C3-9A1E-E893F593A90B}" type="pres">
      <dgm:prSet presAssocID="{93AC090A-4A67-4110-A1A2-594173F60819}" presName="descendantText" presStyleLbl="alignAccFollowNode1" presStyleIdx="2" presStyleCnt="5" custScaleX="105309">
        <dgm:presLayoutVars>
          <dgm:bulletEnabled val="1"/>
        </dgm:presLayoutVars>
      </dgm:prSet>
      <dgm:spPr/>
    </dgm:pt>
    <dgm:pt modelId="{0B688010-1369-4483-B0E2-6176B9E6CFC1}" type="pres">
      <dgm:prSet presAssocID="{EE72AE09-2590-4A1C-98CC-959C83156C2E}" presName="sp" presStyleCnt="0"/>
      <dgm:spPr/>
    </dgm:pt>
    <dgm:pt modelId="{5E8B94DC-2E69-4746-9B18-41263E71ECCD}" type="pres">
      <dgm:prSet presAssocID="{543F132A-700C-4228-AB5A-A10930E48986}" presName="linNode" presStyleCnt="0"/>
      <dgm:spPr/>
    </dgm:pt>
    <dgm:pt modelId="{149EB44B-DC2A-4DDC-8982-2C19104C9E0A}" type="pres">
      <dgm:prSet presAssocID="{543F132A-700C-4228-AB5A-A10930E48986}" presName="parentText" presStyleLbl="node1" presStyleIdx="3" presStyleCnt="5" custScaleX="46329" custLinFactNeighborX="0" custLinFactNeighborY="0">
        <dgm:presLayoutVars>
          <dgm:chMax val="1"/>
          <dgm:bulletEnabled val="1"/>
        </dgm:presLayoutVars>
      </dgm:prSet>
      <dgm:spPr/>
    </dgm:pt>
    <dgm:pt modelId="{1D569BEF-BEF2-4D4B-9E67-F61CBF722DD9}" type="pres">
      <dgm:prSet presAssocID="{543F132A-700C-4228-AB5A-A10930E48986}" presName="descendantText" presStyleLbl="alignAccFollowNode1" presStyleIdx="3" presStyleCnt="5" custScaleX="103528" custLinFactNeighborX="-393" custLinFactNeighborY="5851">
        <dgm:presLayoutVars>
          <dgm:bulletEnabled val="1"/>
        </dgm:presLayoutVars>
      </dgm:prSet>
      <dgm:spPr/>
    </dgm:pt>
    <dgm:pt modelId="{6B913E64-671C-4BF1-A8FE-BA0C37AA0B0C}" type="pres">
      <dgm:prSet presAssocID="{E63077C2-8114-4321-B6C5-C512A1C2844E}" presName="sp" presStyleCnt="0"/>
      <dgm:spPr/>
    </dgm:pt>
    <dgm:pt modelId="{E41BDB6F-C570-42AA-B3EC-4F503F926257}" type="pres">
      <dgm:prSet presAssocID="{5A457FDD-58B0-4A51-A91F-6C612FC8A03D}" presName="linNode" presStyleCnt="0"/>
      <dgm:spPr/>
    </dgm:pt>
    <dgm:pt modelId="{93D61810-1BB5-4951-BDBC-FA38A0214953}" type="pres">
      <dgm:prSet presAssocID="{5A457FDD-58B0-4A51-A91F-6C612FC8A03D}" presName="parentText" presStyleLbl="node1" presStyleIdx="4" presStyleCnt="5" custScaleX="47055">
        <dgm:presLayoutVars>
          <dgm:chMax val="1"/>
          <dgm:bulletEnabled val="1"/>
        </dgm:presLayoutVars>
      </dgm:prSet>
      <dgm:spPr/>
    </dgm:pt>
    <dgm:pt modelId="{4F5DD3B9-4BEF-4D4C-A680-D54306D651F5}" type="pres">
      <dgm:prSet presAssocID="{5A457FDD-58B0-4A51-A91F-6C612FC8A03D}" presName="descendantText" presStyleLbl="alignAccFollowNode1" presStyleIdx="4" presStyleCnt="5" custScaleX="104218">
        <dgm:presLayoutVars>
          <dgm:bulletEnabled val="1"/>
        </dgm:presLayoutVars>
      </dgm:prSet>
      <dgm:spPr/>
    </dgm:pt>
  </dgm:ptLst>
  <dgm:cxnLst>
    <dgm:cxn modelId="{B017AB0C-14E2-46D7-B84E-EDBA667B144A}" type="presOf" srcId="{77AEF2E8-859A-4ADA-985E-765245386A8B}" destId="{EA5BA48D-E5C9-4954-801A-A50F7D9B7CCC}" srcOrd="0" destOrd="0" presId="urn:microsoft.com/office/officeart/2005/8/layout/vList5"/>
    <dgm:cxn modelId="{D81D4212-F0FD-43FE-8C5B-44CC38E21906}" srcId="{2B9A914B-6A64-4F6D-BC55-767B7E33D3CA}" destId="{FEBE3BDE-E357-4C2B-A4F8-AE1C458DEE5E}" srcOrd="0" destOrd="0" parTransId="{A4BCC73A-BB92-4745-A584-0CC7FDF18AB1}" sibTransId="{142D7677-57FB-4482-BDC2-21B13BFB54DC}"/>
    <dgm:cxn modelId="{37145E19-B855-4AE3-A37C-7D138F13B2F6}" srcId="{17E27E71-EE9B-41E2-9295-BB184EA68CBB}" destId="{543F132A-700C-4228-AB5A-A10930E48986}" srcOrd="3" destOrd="0" parTransId="{80CACCF2-5AD8-4A20-8800-290551CEFC37}" sibTransId="{E63077C2-8114-4321-B6C5-C512A1C2844E}"/>
    <dgm:cxn modelId="{55D7461C-9F58-487B-93F1-3D63E97DDD67}" type="presOf" srcId="{5A457FDD-58B0-4A51-A91F-6C612FC8A03D}" destId="{93D61810-1BB5-4951-BDBC-FA38A0214953}" srcOrd="0" destOrd="0" presId="urn:microsoft.com/office/officeart/2005/8/layout/vList5"/>
    <dgm:cxn modelId="{3F6BC61F-F597-4D21-96CE-14D20968832B}" srcId="{E444DF7E-469D-4D14-8675-4561481CD515}" destId="{77AEF2E8-859A-4ADA-985E-765245386A8B}" srcOrd="0" destOrd="0" parTransId="{51E71CBD-662A-4B76-954E-76E7510BE217}" sibTransId="{631A560D-FB00-419E-85A1-733FE1C6B7F7}"/>
    <dgm:cxn modelId="{A6E07B33-E5A1-444D-9D14-286AE93661C7}" type="presOf" srcId="{FEBE3BDE-E357-4C2B-A4F8-AE1C458DEE5E}" destId="{8191B422-F563-4BA9-96CC-4225A9807850}" srcOrd="0" destOrd="0" presId="urn:microsoft.com/office/officeart/2005/8/layout/vList5"/>
    <dgm:cxn modelId="{B9254E36-8558-4F39-A1B1-31609C32F3EA}" srcId="{5A457FDD-58B0-4A51-A91F-6C612FC8A03D}" destId="{0865B59D-AD2F-4D85-8E05-17759D6F5DA5}" srcOrd="0" destOrd="0" parTransId="{63A364AE-DB71-4F62-8CAC-5EF624088E9D}" sibTransId="{9E46604D-F701-46A3-B728-787A2B23A7F8}"/>
    <dgm:cxn modelId="{AEAF9C3B-2B88-4D9B-9321-A65E351D8EF9}" srcId="{17E27E71-EE9B-41E2-9295-BB184EA68CBB}" destId="{93AC090A-4A67-4110-A1A2-594173F60819}" srcOrd="2" destOrd="0" parTransId="{78A3B4CE-4B7E-4431-A036-4D1F4A024867}" sibTransId="{EE72AE09-2590-4A1C-98CC-959C83156C2E}"/>
    <dgm:cxn modelId="{9F769586-FACE-42A1-8A2F-78D6F98A1768}" type="presOf" srcId="{17E27E71-EE9B-41E2-9295-BB184EA68CBB}" destId="{CB10E07B-6819-45DB-A369-439868FAA3D7}" srcOrd="0" destOrd="0" presId="urn:microsoft.com/office/officeart/2005/8/layout/vList5"/>
    <dgm:cxn modelId="{98C58588-C746-45FD-89F8-D5461ED48D6D}" type="presOf" srcId="{543F132A-700C-4228-AB5A-A10930E48986}" destId="{149EB44B-DC2A-4DDC-8982-2C19104C9E0A}" srcOrd="0" destOrd="0" presId="urn:microsoft.com/office/officeart/2005/8/layout/vList5"/>
    <dgm:cxn modelId="{415E688D-A258-4BB7-BD75-A5125D4DC29D}" type="presOf" srcId="{2B9A914B-6A64-4F6D-BC55-767B7E33D3CA}" destId="{BC453610-D97E-4300-9CA1-5FF35D678346}" srcOrd="0" destOrd="0" presId="urn:microsoft.com/office/officeart/2005/8/layout/vList5"/>
    <dgm:cxn modelId="{671390A0-E183-403B-A4D3-5C2600779345}" type="presOf" srcId="{0865B59D-AD2F-4D85-8E05-17759D6F5DA5}" destId="{4F5DD3B9-4BEF-4D4C-A680-D54306D651F5}" srcOrd="0" destOrd="0" presId="urn:microsoft.com/office/officeart/2005/8/layout/vList5"/>
    <dgm:cxn modelId="{688209B0-7C9D-49AE-8C78-2741FF15C575}" type="presOf" srcId="{E444DF7E-469D-4D14-8675-4561481CD515}" destId="{E97B581A-F833-40D0-9079-5EF56DA90B67}" srcOrd="0" destOrd="0" presId="urn:microsoft.com/office/officeart/2005/8/layout/vList5"/>
    <dgm:cxn modelId="{B7C6B1B5-D0C9-44BA-A60D-CE54A2A77ED3}" type="presOf" srcId="{B2CE4041-0D90-4742-8CA5-5C9018DB1973}" destId="{26BD87EC-FFA4-41C3-9A1E-E893F593A90B}" srcOrd="0" destOrd="0" presId="urn:microsoft.com/office/officeart/2005/8/layout/vList5"/>
    <dgm:cxn modelId="{1C0436B7-10CC-492E-A0EC-CD001AE4F492}" srcId="{17E27E71-EE9B-41E2-9295-BB184EA68CBB}" destId="{E444DF7E-469D-4D14-8675-4561481CD515}" srcOrd="0" destOrd="0" parTransId="{133A1669-0E4B-4BEF-9DD9-79AA37F2D2FD}" sibTransId="{5786113A-A73C-4065-89D0-F673C3738F73}"/>
    <dgm:cxn modelId="{176769C2-6609-434F-93D3-093D1E80ED62}" srcId="{17E27E71-EE9B-41E2-9295-BB184EA68CBB}" destId="{5A457FDD-58B0-4A51-A91F-6C612FC8A03D}" srcOrd="4" destOrd="0" parTransId="{76FA134D-F3BB-4DAE-89BB-BE397417437B}" sibTransId="{75A2761D-EEF9-478E-B560-775214851383}"/>
    <dgm:cxn modelId="{C5CB21CD-4A1F-4701-92A8-DBA3A28E8655}" srcId="{93AC090A-4A67-4110-A1A2-594173F60819}" destId="{B2CE4041-0D90-4742-8CA5-5C9018DB1973}" srcOrd="0" destOrd="0" parTransId="{A572C1C0-228A-41E7-B354-46B701BCDBC8}" sibTransId="{667D2144-9184-4F6A-8056-26692721875F}"/>
    <dgm:cxn modelId="{E6A7A1CE-507A-4219-865D-5093C63F10B1}" srcId="{543F132A-700C-4228-AB5A-A10930E48986}" destId="{7E8D7F20-8DD8-4C5F-A87C-A913F0F5F7A5}" srcOrd="0" destOrd="0" parTransId="{7D2892FA-0F42-4764-BF2D-DE5B052B407F}" sibTransId="{400E3C61-E5E8-43F4-8E21-E90819247766}"/>
    <dgm:cxn modelId="{998F37D8-ED86-4C45-BE59-529C110199DC}" srcId="{17E27E71-EE9B-41E2-9295-BB184EA68CBB}" destId="{2B9A914B-6A64-4F6D-BC55-767B7E33D3CA}" srcOrd="1" destOrd="0" parTransId="{C3EBFE01-CAD5-4938-820E-E151A4E60FE5}" sibTransId="{34CC9B82-58F0-4DE0-869E-64126A391603}"/>
    <dgm:cxn modelId="{0BEB4ED8-8E19-435C-AE00-BDE25154DA06}" type="presOf" srcId="{7E8D7F20-8DD8-4C5F-A87C-A913F0F5F7A5}" destId="{1D569BEF-BEF2-4D4B-9E67-F61CBF722DD9}" srcOrd="0" destOrd="0" presId="urn:microsoft.com/office/officeart/2005/8/layout/vList5"/>
    <dgm:cxn modelId="{784910F4-31A4-4240-98EF-DD58C5793D48}" type="presOf" srcId="{93AC090A-4A67-4110-A1A2-594173F60819}" destId="{C708F6DD-5332-4FD4-934F-D6FB159734F2}" srcOrd="0" destOrd="0" presId="urn:microsoft.com/office/officeart/2005/8/layout/vList5"/>
    <dgm:cxn modelId="{C7DC1D0E-8AF3-4373-AD3C-6E8E989BE4D9}" type="presParOf" srcId="{CB10E07B-6819-45DB-A369-439868FAA3D7}" destId="{1113ACB0-1D41-402A-9134-28A35264DAB7}" srcOrd="0" destOrd="0" presId="urn:microsoft.com/office/officeart/2005/8/layout/vList5"/>
    <dgm:cxn modelId="{89A4A108-0FA7-49FF-BE5D-D951256CE6C3}" type="presParOf" srcId="{1113ACB0-1D41-402A-9134-28A35264DAB7}" destId="{E97B581A-F833-40D0-9079-5EF56DA90B67}" srcOrd="0" destOrd="0" presId="urn:microsoft.com/office/officeart/2005/8/layout/vList5"/>
    <dgm:cxn modelId="{6375ABC3-1B4A-4501-B6D8-D46FAA6800EE}" type="presParOf" srcId="{1113ACB0-1D41-402A-9134-28A35264DAB7}" destId="{EA5BA48D-E5C9-4954-801A-A50F7D9B7CCC}" srcOrd="1" destOrd="0" presId="urn:microsoft.com/office/officeart/2005/8/layout/vList5"/>
    <dgm:cxn modelId="{AB137812-E474-4E17-B157-F43D3BEBB48F}" type="presParOf" srcId="{CB10E07B-6819-45DB-A369-439868FAA3D7}" destId="{491CFC27-F290-47AF-B60C-4171B9EB6D82}" srcOrd="1" destOrd="0" presId="urn:microsoft.com/office/officeart/2005/8/layout/vList5"/>
    <dgm:cxn modelId="{D9C720AA-E25D-427D-9F57-C10A66661264}" type="presParOf" srcId="{CB10E07B-6819-45DB-A369-439868FAA3D7}" destId="{8B976A89-A0E8-46E7-AE4F-858A695E0239}" srcOrd="2" destOrd="0" presId="urn:microsoft.com/office/officeart/2005/8/layout/vList5"/>
    <dgm:cxn modelId="{F0B4F3C8-7394-434F-90FF-2011B940CA0E}" type="presParOf" srcId="{8B976A89-A0E8-46E7-AE4F-858A695E0239}" destId="{BC453610-D97E-4300-9CA1-5FF35D678346}" srcOrd="0" destOrd="0" presId="urn:microsoft.com/office/officeart/2005/8/layout/vList5"/>
    <dgm:cxn modelId="{BA874F48-2CCF-4712-B26F-439D682A8439}" type="presParOf" srcId="{8B976A89-A0E8-46E7-AE4F-858A695E0239}" destId="{8191B422-F563-4BA9-96CC-4225A9807850}" srcOrd="1" destOrd="0" presId="urn:microsoft.com/office/officeart/2005/8/layout/vList5"/>
    <dgm:cxn modelId="{205A14C1-4CBB-4B7A-83AC-B645EF913E13}" type="presParOf" srcId="{CB10E07B-6819-45DB-A369-439868FAA3D7}" destId="{38BA1754-621A-4552-A16C-49668EB1BC76}" srcOrd="3" destOrd="0" presId="urn:microsoft.com/office/officeart/2005/8/layout/vList5"/>
    <dgm:cxn modelId="{9909FA64-99DA-4846-9A69-ECB3C37DAD0D}" type="presParOf" srcId="{CB10E07B-6819-45DB-A369-439868FAA3D7}" destId="{AF3FB62F-287B-4FF7-A2E0-8BFC9E05E64E}" srcOrd="4" destOrd="0" presId="urn:microsoft.com/office/officeart/2005/8/layout/vList5"/>
    <dgm:cxn modelId="{30E56864-CF85-4385-883D-CA72CAED2396}" type="presParOf" srcId="{AF3FB62F-287B-4FF7-A2E0-8BFC9E05E64E}" destId="{C708F6DD-5332-4FD4-934F-D6FB159734F2}" srcOrd="0" destOrd="0" presId="urn:microsoft.com/office/officeart/2005/8/layout/vList5"/>
    <dgm:cxn modelId="{562B23CD-BBD7-40E0-9A1C-418D535E4307}" type="presParOf" srcId="{AF3FB62F-287B-4FF7-A2E0-8BFC9E05E64E}" destId="{26BD87EC-FFA4-41C3-9A1E-E893F593A90B}" srcOrd="1" destOrd="0" presId="urn:microsoft.com/office/officeart/2005/8/layout/vList5"/>
    <dgm:cxn modelId="{7B7D2B26-AD81-42F1-9462-54AFD56CF33E}" type="presParOf" srcId="{CB10E07B-6819-45DB-A369-439868FAA3D7}" destId="{0B688010-1369-4483-B0E2-6176B9E6CFC1}" srcOrd="5" destOrd="0" presId="urn:microsoft.com/office/officeart/2005/8/layout/vList5"/>
    <dgm:cxn modelId="{BAA3C249-C430-4E1B-810E-E130A6BB2E1B}" type="presParOf" srcId="{CB10E07B-6819-45DB-A369-439868FAA3D7}" destId="{5E8B94DC-2E69-4746-9B18-41263E71ECCD}" srcOrd="6" destOrd="0" presId="urn:microsoft.com/office/officeart/2005/8/layout/vList5"/>
    <dgm:cxn modelId="{6F4F0E24-EB7F-47C6-888C-9BF8D751A966}" type="presParOf" srcId="{5E8B94DC-2E69-4746-9B18-41263E71ECCD}" destId="{149EB44B-DC2A-4DDC-8982-2C19104C9E0A}" srcOrd="0" destOrd="0" presId="urn:microsoft.com/office/officeart/2005/8/layout/vList5"/>
    <dgm:cxn modelId="{FEF4B8CF-AC65-44DC-BB96-652DBBD95FE9}" type="presParOf" srcId="{5E8B94DC-2E69-4746-9B18-41263E71ECCD}" destId="{1D569BEF-BEF2-4D4B-9E67-F61CBF722DD9}" srcOrd="1" destOrd="0" presId="urn:microsoft.com/office/officeart/2005/8/layout/vList5"/>
    <dgm:cxn modelId="{ED6CA14B-0A04-43D2-B317-EF88549513D6}" type="presParOf" srcId="{CB10E07B-6819-45DB-A369-439868FAA3D7}" destId="{6B913E64-671C-4BF1-A8FE-BA0C37AA0B0C}" srcOrd="7" destOrd="0" presId="urn:microsoft.com/office/officeart/2005/8/layout/vList5"/>
    <dgm:cxn modelId="{A242CACB-7EDA-41E2-A618-E33C35985A5B}" type="presParOf" srcId="{CB10E07B-6819-45DB-A369-439868FAA3D7}" destId="{E41BDB6F-C570-42AA-B3EC-4F503F926257}" srcOrd="8" destOrd="0" presId="urn:microsoft.com/office/officeart/2005/8/layout/vList5"/>
    <dgm:cxn modelId="{1A8755CB-6B3D-441C-855E-A97CD6BA4C9C}" type="presParOf" srcId="{E41BDB6F-C570-42AA-B3EC-4F503F926257}" destId="{93D61810-1BB5-4951-BDBC-FA38A0214953}" srcOrd="0" destOrd="0" presId="urn:microsoft.com/office/officeart/2005/8/layout/vList5"/>
    <dgm:cxn modelId="{2C8AB6AC-4C9F-4C2C-A88D-B41F06CCAAC7}" type="presParOf" srcId="{E41BDB6F-C570-42AA-B3EC-4F503F926257}" destId="{4F5DD3B9-4BEF-4D4C-A680-D54306D651F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F4642B-704C-4124-B10B-A34E1D3F0AD9}" type="doc">
      <dgm:prSet loTypeId="urn:microsoft.com/office/officeart/2008/layout/CircleAccentTimeline" loCatId="process" qsTypeId="urn:microsoft.com/office/officeart/2005/8/quickstyle/simple1" qsCatId="simple" csTypeId="urn:microsoft.com/office/officeart/2005/8/colors/accent1_2" csCatId="accent1" phldr="1"/>
      <dgm:spPr/>
    </dgm:pt>
    <dgm:pt modelId="{52825E93-53D5-4AEB-AED5-630838F4218F}">
      <dgm:prSet phldrT="[Szöveg]" custT="1"/>
      <dgm:spPr/>
      <dgm:t>
        <a:bodyPr/>
        <a:lstStyle/>
        <a:p>
          <a:r>
            <a:rPr lang="hu-HU" sz="1400" dirty="0" err="1">
              <a:latin typeface="Calibri" panose="020F0502020204030204" pitchFamily="34" charset="0"/>
              <a:cs typeface="Calibri" panose="020F0502020204030204" pitchFamily="34" charset="0"/>
            </a:rPr>
            <a:t>Submission</a:t>
          </a:r>
          <a:endParaRPr lang="hu-HU" sz="1400" dirty="0">
            <a:latin typeface="Calibri" panose="020F0502020204030204" pitchFamily="34" charset="0"/>
            <a:cs typeface="Calibri" panose="020F0502020204030204" pitchFamily="34" charset="0"/>
          </a:endParaRPr>
        </a:p>
      </dgm:t>
    </dgm:pt>
    <dgm:pt modelId="{4F0D710B-C89F-48E9-9733-3AB61C3E0DFB}" type="parTrans" cxnId="{699DE0B6-DB1C-4753-8C21-6D675DB8CF87}">
      <dgm:prSet/>
      <dgm:spPr/>
      <dgm:t>
        <a:bodyPr/>
        <a:lstStyle/>
        <a:p>
          <a:endParaRPr lang="hu-HU"/>
        </a:p>
      </dgm:t>
    </dgm:pt>
    <dgm:pt modelId="{6557752D-FD63-4851-937F-E40D11726CF9}" type="sibTrans" cxnId="{699DE0B6-DB1C-4753-8C21-6D675DB8CF87}">
      <dgm:prSet/>
      <dgm:spPr/>
      <dgm:t>
        <a:bodyPr/>
        <a:lstStyle/>
        <a:p>
          <a:endParaRPr lang="hu-HU"/>
        </a:p>
      </dgm:t>
    </dgm:pt>
    <dgm:pt modelId="{8FC041D8-4681-47D0-BA82-BE38C63281E2}">
      <dgm:prSet phldrT="[Szöveg]" custT="1"/>
      <dgm:spPr/>
      <dgm:t>
        <a:bodyPr/>
        <a:lstStyle/>
        <a:p>
          <a:r>
            <a:rPr lang="hu-HU" sz="1400" dirty="0" err="1">
              <a:latin typeface="Calibri" panose="020F0502020204030204" pitchFamily="34" charset="0"/>
              <a:cs typeface="Calibri" panose="020F0502020204030204" pitchFamily="34" charset="0"/>
            </a:rPr>
            <a:t>Evaluation</a:t>
          </a:r>
          <a:endParaRPr lang="hu-HU" sz="1400" dirty="0">
            <a:latin typeface="Calibri" panose="020F0502020204030204" pitchFamily="34" charset="0"/>
            <a:cs typeface="Calibri" panose="020F0502020204030204" pitchFamily="34" charset="0"/>
          </a:endParaRPr>
        </a:p>
      </dgm:t>
    </dgm:pt>
    <dgm:pt modelId="{A11A13E2-0B82-4B9A-AADB-EA98A4E20414}" type="parTrans" cxnId="{A4DF9979-1927-428D-8864-AAE01F7A4A4D}">
      <dgm:prSet/>
      <dgm:spPr/>
      <dgm:t>
        <a:bodyPr/>
        <a:lstStyle/>
        <a:p>
          <a:endParaRPr lang="hu-HU"/>
        </a:p>
      </dgm:t>
    </dgm:pt>
    <dgm:pt modelId="{28B54C8A-5FD1-40D7-8219-E643BEE75F62}" type="sibTrans" cxnId="{A4DF9979-1927-428D-8864-AAE01F7A4A4D}">
      <dgm:prSet/>
      <dgm:spPr/>
      <dgm:t>
        <a:bodyPr/>
        <a:lstStyle/>
        <a:p>
          <a:endParaRPr lang="hu-HU"/>
        </a:p>
      </dgm:t>
    </dgm:pt>
    <dgm:pt modelId="{EF07F06F-3802-469A-B6D4-91562B54A9B7}">
      <dgm:prSet phldrT="[Szöveg]" custT="1"/>
      <dgm:spPr/>
      <dgm:t>
        <a:bodyPr/>
        <a:lstStyle/>
        <a:p>
          <a:r>
            <a:rPr lang="hu-HU" sz="1400" dirty="0" err="1">
              <a:latin typeface="Calibri" panose="020F0502020204030204" pitchFamily="34" charset="0"/>
              <a:cs typeface="Calibri" panose="020F0502020204030204" pitchFamily="34" charset="0"/>
            </a:rPr>
            <a:t>Selection</a:t>
          </a:r>
          <a:endParaRPr lang="hu-HU" sz="1400" dirty="0">
            <a:latin typeface="Calibri" panose="020F0502020204030204" pitchFamily="34" charset="0"/>
            <a:cs typeface="Calibri" panose="020F0502020204030204" pitchFamily="34" charset="0"/>
          </a:endParaRPr>
        </a:p>
      </dgm:t>
    </dgm:pt>
    <dgm:pt modelId="{D8ECB0D1-D6BA-4B2D-85EB-AC2E6A4F3A34}" type="parTrans" cxnId="{6C4C1C0E-EFCB-4687-BE18-83C8B9379C52}">
      <dgm:prSet/>
      <dgm:spPr/>
      <dgm:t>
        <a:bodyPr/>
        <a:lstStyle/>
        <a:p>
          <a:endParaRPr lang="hu-HU"/>
        </a:p>
      </dgm:t>
    </dgm:pt>
    <dgm:pt modelId="{0053CB08-ECED-4CFA-A622-02B04BDA3856}" type="sibTrans" cxnId="{6C4C1C0E-EFCB-4687-BE18-83C8B9379C52}">
      <dgm:prSet/>
      <dgm:spPr/>
      <dgm:t>
        <a:bodyPr/>
        <a:lstStyle/>
        <a:p>
          <a:endParaRPr lang="hu-HU"/>
        </a:p>
      </dgm:t>
    </dgm:pt>
    <dgm:pt modelId="{BC71E8D7-A95E-4291-8E1C-379D38128D6B}">
      <dgm:prSet phldrT="[Szöveg]" custT="1"/>
      <dgm:spPr/>
      <dgm:t>
        <a:bodyPr/>
        <a:lstStyle/>
        <a:p>
          <a:r>
            <a:rPr lang="hu-HU" sz="1400" dirty="0" err="1">
              <a:latin typeface="Calibri" panose="020F0502020204030204" pitchFamily="34" charset="0"/>
              <a:cs typeface="Calibri" panose="020F0502020204030204" pitchFamily="34" charset="0"/>
            </a:rPr>
            <a:t>Scheduling</a:t>
          </a:r>
          <a:endParaRPr lang="hu-HU" sz="1400" dirty="0">
            <a:latin typeface="Calibri" panose="020F0502020204030204" pitchFamily="34" charset="0"/>
            <a:cs typeface="Calibri" panose="020F0502020204030204" pitchFamily="34" charset="0"/>
          </a:endParaRPr>
        </a:p>
      </dgm:t>
    </dgm:pt>
    <dgm:pt modelId="{57F01E8F-3919-4A18-8B30-648996D7DCBC}" type="parTrans" cxnId="{9C2126E7-9701-4E80-BAB6-0A54185E4970}">
      <dgm:prSet/>
      <dgm:spPr/>
      <dgm:t>
        <a:bodyPr/>
        <a:lstStyle/>
        <a:p>
          <a:endParaRPr lang="hu-HU"/>
        </a:p>
      </dgm:t>
    </dgm:pt>
    <dgm:pt modelId="{C7072971-7E2D-433F-B083-4068172D63AB}" type="sibTrans" cxnId="{9C2126E7-9701-4E80-BAB6-0A54185E4970}">
      <dgm:prSet/>
      <dgm:spPr/>
      <dgm:t>
        <a:bodyPr/>
        <a:lstStyle/>
        <a:p>
          <a:endParaRPr lang="hu-HU"/>
        </a:p>
      </dgm:t>
    </dgm:pt>
    <dgm:pt modelId="{2C6905F7-738E-4F95-A4AB-538524A17A88}">
      <dgm:prSet phldrT="[Szöveg]" custT="1"/>
      <dgm:spPr/>
      <dgm:t>
        <a:bodyPr/>
        <a:lstStyle/>
        <a:p>
          <a:r>
            <a:rPr lang="hu-HU" sz="1400" dirty="0">
              <a:latin typeface="Calibri" panose="020F0502020204030204" pitchFamily="34" charset="0"/>
              <a:cs typeface="Calibri" panose="020F0502020204030204" pitchFamily="34" charset="0"/>
            </a:rPr>
            <a:t>Preparation</a:t>
          </a:r>
        </a:p>
      </dgm:t>
    </dgm:pt>
    <dgm:pt modelId="{B9E991CC-552A-407F-A209-4A07846F608C}" type="parTrans" cxnId="{C8F335FD-6895-43F7-8417-DCDD151EF250}">
      <dgm:prSet/>
      <dgm:spPr/>
      <dgm:t>
        <a:bodyPr/>
        <a:lstStyle/>
        <a:p>
          <a:endParaRPr lang="hu-HU"/>
        </a:p>
      </dgm:t>
    </dgm:pt>
    <dgm:pt modelId="{A3434BBD-B802-411A-B01C-582F54F3AC90}" type="sibTrans" cxnId="{C8F335FD-6895-43F7-8417-DCDD151EF250}">
      <dgm:prSet/>
      <dgm:spPr/>
      <dgm:t>
        <a:bodyPr/>
        <a:lstStyle/>
        <a:p>
          <a:endParaRPr lang="hu-HU"/>
        </a:p>
      </dgm:t>
    </dgm:pt>
    <dgm:pt modelId="{0D8680F2-E05F-4C2F-BE91-07CEC97332A4}">
      <dgm:prSet phldrT="[Szöveg]" custT="1"/>
      <dgm:spPr/>
      <dgm:t>
        <a:bodyPr/>
        <a:lstStyle/>
        <a:p>
          <a:r>
            <a:rPr lang="hu-HU" sz="1400" dirty="0">
              <a:latin typeface="Calibri" panose="020F0502020204030204" pitchFamily="34" charset="0"/>
              <a:cs typeface="Calibri" panose="020F0502020204030204" pitchFamily="34" charset="0"/>
            </a:rPr>
            <a:t>Access management</a:t>
          </a:r>
        </a:p>
      </dgm:t>
    </dgm:pt>
    <dgm:pt modelId="{D56695BA-3B53-4EA9-B487-9D2D2481276A}" type="parTrans" cxnId="{0A3EDB87-0CD2-43D1-A2A5-3B603CF26CDF}">
      <dgm:prSet/>
      <dgm:spPr/>
      <dgm:t>
        <a:bodyPr/>
        <a:lstStyle/>
        <a:p>
          <a:endParaRPr lang="hu-HU"/>
        </a:p>
      </dgm:t>
    </dgm:pt>
    <dgm:pt modelId="{5E58D249-6232-4201-97F8-393D119C81F7}" type="sibTrans" cxnId="{0A3EDB87-0CD2-43D1-A2A5-3B603CF26CDF}">
      <dgm:prSet/>
      <dgm:spPr/>
      <dgm:t>
        <a:bodyPr/>
        <a:lstStyle/>
        <a:p>
          <a:endParaRPr lang="hu-HU"/>
        </a:p>
      </dgm:t>
    </dgm:pt>
    <dgm:pt modelId="{F95D1991-6459-4AEB-88F0-334760E00B20}">
      <dgm:prSet phldrT="[Szöveg]" custT="1"/>
      <dgm:spPr/>
      <dgm:t>
        <a:bodyPr/>
        <a:lstStyle/>
        <a:p>
          <a:r>
            <a:rPr lang="hu-HU" sz="1400" dirty="0" err="1">
              <a:latin typeface="Calibri" panose="020F0502020204030204" pitchFamily="34" charset="0"/>
              <a:cs typeface="Calibri" panose="020F0502020204030204" pitchFamily="34" charset="0"/>
            </a:rPr>
            <a:t>Experiment</a:t>
          </a:r>
          <a:endParaRPr lang="hu-HU" sz="1400" dirty="0">
            <a:latin typeface="Calibri" panose="020F0502020204030204" pitchFamily="34" charset="0"/>
            <a:cs typeface="Calibri" panose="020F0502020204030204" pitchFamily="34" charset="0"/>
          </a:endParaRPr>
        </a:p>
      </dgm:t>
    </dgm:pt>
    <dgm:pt modelId="{27223AE1-4621-4432-8EE8-A7CABCB9A353}" type="parTrans" cxnId="{CF415268-4297-4FD0-8E2E-249779F774D8}">
      <dgm:prSet/>
      <dgm:spPr/>
      <dgm:t>
        <a:bodyPr/>
        <a:lstStyle/>
        <a:p>
          <a:endParaRPr lang="hu-HU"/>
        </a:p>
      </dgm:t>
    </dgm:pt>
    <dgm:pt modelId="{3548B8B8-4461-4B16-93A6-1B3A6E3255FB}" type="sibTrans" cxnId="{CF415268-4297-4FD0-8E2E-249779F774D8}">
      <dgm:prSet/>
      <dgm:spPr/>
      <dgm:t>
        <a:bodyPr/>
        <a:lstStyle/>
        <a:p>
          <a:endParaRPr lang="hu-HU"/>
        </a:p>
      </dgm:t>
    </dgm:pt>
    <dgm:pt modelId="{5C9B6F14-8AE4-4CFC-B8F4-42B8192DF306}">
      <dgm:prSet phldrT="[Szöveg]" custT="1"/>
      <dgm:spPr/>
      <dgm:t>
        <a:bodyPr/>
        <a:lstStyle/>
        <a:p>
          <a:r>
            <a:rPr lang="hu-HU" sz="1400" dirty="0">
              <a:latin typeface="Calibri" panose="020F0502020204030204" pitchFamily="34" charset="0"/>
              <a:cs typeface="Calibri" panose="020F0502020204030204" pitchFamily="34" charset="0"/>
            </a:rPr>
            <a:t>Data transfer</a:t>
          </a:r>
        </a:p>
      </dgm:t>
    </dgm:pt>
    <dgm:pt modelId="{2DB6B76C-CE83-4C6E-90DE-CFDCB309BD96}" type="parTrans" cxnId="{A6353FAD-F7B6-4364-BA00-2EC404439427}">
      <dgm:prSet/>
      <dgm:spPr/>
      <dgm:t>
        <a:bodyPr/>
        <a:lstStyle/>
        <a:p>
          <a:endParaRPr lang="hu-HU"/>
        </a:p>
      </dgm:t>
    </dgm:pt>
    <dgm:pt modelId="{BFAE9758-F8A3-4820-92AB-AD0F11551026}" type="sibTrans" cxnId="{A6353FAD-F7B6-4364-BA00-2EC404439427}">
      <dgm:prSet/>
      <dgm:spPr/>
      <dgm:t>
        <a:bodyPr/>
        <a:lstStyle/>
        <a:p>
          <a:endParaRPr lang="hu-HU"/>
        </a:p>
      </dgm:t>
    </dgm:pt>
    <dgm:pt modelId="{C6836862-F61C-4657-9092-76183ADBEC62}">
      <dgm:prSet phldrT="[Szöveg]" custT="1"/>
      <dgm:spPr/>
      <dgm:t>
        <a:bodyPr/>
        <a:lstStyle/>
        <a:p>
          <a:r>
            <a:rPr lang="hu-HU" sz="1400" dirty="0">
              <a:latin typeface="Calibri" panose="020F0502020204030204" pitchFamily="34" charset="0"/>
              <a:cs typeface="Calibri" panose="020F0502020204030204" pitchFamily="34" charset="0"/>
            </a:rPr>
            <a:t>Research </a:t>
          </a:r>
          <a:r>
            <a:rPr lang="hu-HU" sz="1400" dirty="0" err="1">
              <a:latin typeface="Calibri" panose="020F0502020204030204" pitchFamily="34" charset="0"/>
              <a:cs typeface="Calibri" panose="020F0502020204030204" pitchFamily="34" charset="0"/>
            </a:rPr>
            <a:t>report</a:t>
          </a:r>
          <a:endParaRPr lang="hu-HU" sz="1400" dirty="0">
            <a:latin typeface="Calibri" panose="020F0502020204030204" pitchFamily="34" charset="0"/>
            <a:cs typeface="Calibri" panose="020F0502020204030204" pitchFamily="34" charset="0"/>
          </a:endParaRPr>
        </a:p>
      </dgm:t>
    </dgm:pt>
    <dgm:pt modelId="{1E6748C9-A9AA-4E69-A6ED-A71C1A9CF3B9}" type="parTrans" cxnId="{0399F269-891C-4C4C-907B-DC2E2D406FBE}">
      <dgm:prSet/>
      <dgm:spPr/>
      <dgm:t>
        <a:bodyPr/>
        <a:lstStyle/>
        <a:p>
          <a:endParaRPr lang="hu-HU"/>
        </a:p>
      </dgm:t>
    </dgm:pt>
    <dgm:pt modelId="{846C5D64-7055-4A6F-8779-6D2D4246C417}" type="sibTrans" cxnId="{0399F269-891C-4C4C-907B-DC2E2D406FBE}">
      <dgm:prSet/>
      <dgm:spPr/>
      <dgm:t>
        <a:bodyPr/>
        <a:lstStyle/>
        <a:p>
          <a:endParaRPr lang="hu-HU"/>
        </a:p>
      </dgm:t>
    </dgm:pt>
    <dgm:pt modelId="{BCADD4FD-1C9A-4B04-ACE5-5A6167C8678D}">
      <dgm:prSet phldrT="[Szöveg]" custT="1"/>
      <dgm:spPr/>
      <dgm:t>
        <a:bodyPr/>
        <a:lstStyle/>
        <a:p>
          <a:r>
            <a:rPr lang="hu-HU" sz="1400" dirty="0" err="1">
              <a:latin typeface="Calibri" panose="020F0502020204030204" pitchFamily="34" charset="0"/>
              <a:cs typeface="Calibri" panose="020F0502020204030204" pitchFamily="34" charset="0"/>
            </a:rPr>
            <a:t>Feedback</a:t>
          </a:r>
          <a:endParaRPr lang="hu-HU" sz="1400" dirty="0">
            <a:latin typeface="Calibri" panose="020F0502020204030204" pitchFamily="34" charset="0"/>
            <a:cs typeface="Calibri" panose="020F0502020204030204" pitchFamily="34" charset="0"/>
          </a:endParaRPr>
        </a:p>
      </dgm:t>
    </dgm:pt>
    <dgm:pt modelId="{640C3C21-0DAB-4FC5-B61D-FC2600DD8F07}" type="parTrans" cxnId="{5C20939F-DCF4-4068-8E8F-90B7CB3CDEE1}">
      <dgm:prSet/>
      <dgm:spPr/>
      <dgm:t>
        <a:bodyPr/>
        <a:lstStyle/>
        <a:p>
          <a:endParaRPr lang="hu-HU"/>
        </a:p>
      </dgm:t>
    </dgm:pt>
    <dgm:pt modelId="{1ED956D6-2937-497E-9B64-1D38A02CA18D}" type="sibTrans" cxnId="{5C20939F-DCF4-4068-8E8F-90B7CB3CDEE1}">
      <dgm:prSet/>
      <dgm:spPr/>
      <dgm:t>
        <a:bodyPr/>
        <a:lstStyle/>
        <a:p>
          <a:endParaRPr lang="hu-HU"/>
        </a:p>
      </dgm:t>
    </dgm:pt>
    <dgm:pt modelId="{994840E3-33B4-4BB2-9BCE-24CE3321414C}">
      <dgm:prSet phldrT="[Szöveg]" custT="1"/>
      <dgm:spPr/>
      <dgm:t>
        <a:bodyPr/>
        <a:lstStyle/>
        <a:p>
          <a:r>
            <a:rPr lang="hu-HU" sz="1600" dirty="0" err="1"/>
            <a:t>Call</a:t>
          </a:r>
          <a:endParaRPr lang="hu-HU" sz="1400" dirty="0"/>
        </a:p>
      </dgm:t>
    </dgm:pt>
    <dgm:pt modelId="{FFBE2EBE-0FC3-4923-8116-3D5BE59A2EC5}" type="parTrans" cxnId="{78E3E990-07E9-4B2F-8FAF-EA8537DB08F1}">
      <dgm:prSet/>
      <dgm:spPr/>
      <dgm:t>
        <a:bodyPr/>
        <a:lstStyle/>
        <a:p>
          <a:endParaRPr lang="hu-HU"/>
        </a:p>
      </dgm:t>
    </dgm:pt>
    <dgm:pt modelId="{A46F0F02-5972-4BC2-828C-8B3BAAB079EF}" type="sibTrans" cxnId="{78E3E990-07E9-4B2F-8FAF-EA8537DB08F1}">
      <dgm:prSet/>
      <dgm:spPr/>
      <dgm:t>
        <a:bodyPr/>
        <a:lstStyle/>
        <a:p>
          <a:endParaRPr lang="hu-HU"/>
        </a:p>
      </dgm:t>
    </dgm:pt>
    <dgm:pt modelId="{12561327-741B-44F3-A32A-AF5EBD951395}">
      <dgm:prSet phldrT="[Szöveg]" custT="1"/>
      <dgm:spPr/>
      <dgm:t>
        <a:bodyPr/>
        <a:lstStyle/>
        <a:p>
          <a:r>
            <a:rPr lang="hu-HU" sz="1400" dirty="0" err="1">
              <a:latin typeface="Calibri" panose="020F0502020204030204" pitchFamily="34" charset="0"/>
              <a:cs typeface="Calibri" panose="020F0502020204030204" pitchFamily="34" charset="0"/>
            </a:rPr>
            <a:t>Follow</a:t>
          </a:r>
          <a:r>
            <a:rPr lang="hu-HU" sz="1400" dirty="0">
              <a:latin typeface="Calibri" panose="020F0502020204030204" pitchFamily="34" charset="0"/>
              <a:cs typeface="Calibri" panose="020F0502020204030204" pitchFamily="34" charset="0"/>
            </a:rPr>
            <a:t> </a:t>
          </a:r>
          <a:r>
            <a:rPr lang="hu-HU" sz="1400" dirty="0" err="1">
              <a:latin typeface="Calibri" panose="020F0502020204030204" pitchFamily="34" charset="0"/>
              <a:cs typeface="Calibri" panose="020F0502020204030204" pitchFamily="34" charset="0"/>
            </a:rPr>
            <a:t>up-publication</a:t>
          </a:r>
          <a:endParaRPr lang="hu-HU" sz="1400" dirty="0">
            <a:latin typeface="Calibri" panose="020F0502020204030204" pitchFamily="34" charset="0"/>
            <a:cs typeface="Calibri" panose="020F0502020204030204" pitchFamily="34" charset="0"/>
          </a:endParaRPr>
        </a:p>
      </dgm:t>
    </dgm:pt>
    <dgm:pt modelId="{728E03C0-D2DC-4DC2-92C0-CBAC0646CB9C}" type="parTrans" cxnId="{031491E1-EB8E-4092-8AC9-B5044F8B915C}">
      <dgm:prSet/>
      <dgm:spPr/>
      <dgm:t>
        <a:bodyPr/>
        <a:lstStyle/>
        <a:p>
          <a:endParaRPr lang="hu-HU"/>
        </a:p>
      </dgm:t>
    </dgm:pt>
    <dgm:pt modelId="{12AF4BC6-AAAC-409D-8321-D888ACEF7761}" type="sibTrans" cxnId="{031491E1-EB8E-4092-8AC9-B5044F8B915C}">
      <dgm:prSet/>
      <dgm:spPr/>
      <dgm:t>
        <a:bodyPr/>
        <a:lstStyle/>
        <a:p>
          <a:endParaRPr lang="hu-HU"/>
        </a:p>
      </dgm:t>
    </dgm:pt>
    <dgm:pt modelId="{D6AAF308-8B7B-4865-822B-CD59DBB1FA87}" type="pres">
      <dgm:prSet presAssocID="{A3F4642B-704C-4124-B10B-A34E1D3F0AD9}" presName="Name0" presStyleCnt="0">
        <dgm:presLayoutVars>
          <dgm:dir/>
        </dgm:presLayoutVars>
      </dgm:prSet>
      <dgm:spPr/>
    </dgm:pt>
    <dgm:pt modelId="{D95F8CB5-13D5-422D-92E6-50E98F6BD82F}" type="pres">
      <dgm:prSet presAssocID="{994840E3-33B4-4BB2-9BCE-24CE3321414C}" presName="parComposite" presStyleCnt="0"/>
      <dgm:spPr/>
    </dgm:pt>
    <dgm:pt modelId="{7F5E9201-1394-4B81-8985-85F12A5019AF}" type="pres">
      <dgm:prSet presAssocID="{994840E3-33B4-4BB2-9BCE-24CE3321414C}" presName="parBigCircle" presStyleLbl="node0" presStyleIdx="0" presStyleCnt="1" custLinFactNeighborX="-1920" custLinFactNeighborY="960"/>
      <dgm:spPr>
        <a:solidFill>
          <a:schemeClr val="accent2"/>
        </a:solidFill>
      </dgm:spPr>
    </dgm:pt>
    <dgm:pt modelId="{7AA00E90-D8DA-488B-B463-ECCA578CDE68}" type="pres">
      <dgm:prSet presAssocID="{994840E3-33B4-4BB2-9BCE-24CE3321414C}" presName="parTx" presStyleLbl="revTx" presStyleIdx="0" presStyleCnt="23"/>
      <dgm:spPr/>
    </dgm:pt>
    <dgm:pt modelId="{CA39D128-9EE9-4D12-B2A6-B0CEE835C602}" type="pres">
      <dgm:prSet presAssocID="{994840E3-33B4-4BB2-9BCE-24CE3321414C}" presName="bSpace" presStyleCnt="0"/>
      <dgm:spPr/>
    </dgm:pt>
    <dgm:pt modelId="{89294292-DD76-465B-87C2-1F599174D6A8}" type="pres">
      <dgm:prSet presAssocID="{994840E3-33B4-4BB2-9BCE-24CE3321414C}" presName="parBackupNorm" presStyleCnt="0"/>
      <dgm:spPr/>
    </dgm:pt>
    <dgm:pt modelId="{4FAAAFC0-ECDC-417A-9429-CB822A19334C}" type="pres">
      <dgm:prSet presAssocID="{A46F0F02-5972-4BC2-828C-8B3BAAB079EF}" presName="parSpace" presStyleCnt="0"/>
      <dgm:spPr/>
    </dgm:pt>
    <dgm:pt modelId="{0549CA9E-F8EE-4708-B7B3-E25A232AC206}" type="pres">
      <dgm:prSet presAssocID="{52825E93-53D5-4AEB-AED5-630838F4218F}" presName="desBackupLeftNorm" presStyleCnt="0"/>
      <dgm:spPr/>
    </dgm:pt>
    <dgm:pt modelId="{7EB2FEF6-B659-43AC-9841-E836D8C42D97}" type="pres">
      <dgm:prSet presAssocID="{52825E93-53D5-4AEB-AED5-630838F4218F}" presName="desComposite" presStyleCnt="0"/>
      <dgm:spPr/>
    </dgm:pt>
    <dgm:pt modelId="{A18DAA81-4BA9-4ECF-928C-32EEC262924B}" type="pres">
      <dgm:prSet presAssocID="{52825E93-53D5-4AEB-AED5-630838F4218F}" presName="desCircle" presStyleLbl="node1" presStyleIdx="0" presStyleCnt="11"/>
      <dgm:spPr>
        <a:solidFill>
          <a:schemeClr val="accent5">
            <a:lumMod val="50000"/>
          </a:schemeClr>
        </a:solidFill>
      </dgm:spPr>
    </dgm:pt>
    <dgm:pt modelId="{CDCCEC83-6E91-4DDE-BC75-DCDEAA22F09E}" type="pres">
      <dgm:prSet presAssocID="{52825E93-53D5-4AEB-AED5-630838F4218F}" presName="chTx" presStyleLbl="revTx" presStyleIdx="1" presStyleCnt="23"/>
      <dgm:spPr/>
    </dgm:pt>
    <dgm:pt modelId="{25548C7D-250C-4F0D-8BF4-67A283095F78}" type="pres">
      <dgm:prSet presAssocID="{52825E93-53D5-4AEB-AED5-630838F4218F}" presName="desTx" presStyleLbl="revTx" presStyleIdx="2" presStyleCnt="23">
        <dgm:presLayoutVars>
          <dgm:bulletEnabled val="1"/>
        </dgm:presLayoutVars>
      </dgm:prSet>
      <dgm:spPr/>
    </dgm:pt>
    <dgm:pt modelId="{A247CDEF-CD75-4604-BEF4-359CBEF8B160}" type="pres">
      <dgm:prSet presAssocID="{52825E93-53D5-4AEB-AED5-630838F4218F}" presName="desBackupRightNorm" presStyleCnt="0"/>
      <dgm:spPr/>
    </dgm:pt>
    <dgm:pt modelId="{4C27DDE2-B078-43BC-9AB3-5BCFF300B41A}" type="pres">
      <dgm:prSet presAssocID="{6557752D-FD63-4851-937F-E40D11726CF9}" presName="desSpace" presStyleCnt="0"/>
      <dgm:spPr/>
    </dgm:pt>
    <dgm:pt modelId="{6B03204D-2142-4A31-850C-568B1ED8332C}" type="pres">
      <dgm:prSet presAssocID="{8FC041D8-4681-47D0-BA82-BE38C63281E2}" presName="desBackupLeftNorm" presStyleCnt="0"/>
      <dgm:spPr/>
    </dgm:pt>
    <dgm:pt modelId="{64BAF34E-4E15-420C-9000-E7B32118CDCA}" type="pres">
      <dgm:prSet presAssocID="{8FC041D8-4681-47D0-BA82-BE38C63281E2}" presName="desComposite" presStyleCnt="0"/>
      <dgm:spPr/>
    </dgm:pt>
    <dgm:pt modelId="{0A654BEE-2465-4714-B05C-7AA5FB755C02}" type="pres">
      <dgm:prSet presAssocID="{8FC041D8-4681-47D0-BA82-BE38C63281E2}" presName="desCircle" presStyleLbl="node1" presStyleIdx="1" presStyleCnt="11"/>
      <dgm:spPr>
        <a:solidFill>
          <a:schemeClr val="accent5">
            <a:lumMod val="75000"/>
          </a:schemeClr>
        </a:solidFill>
      </dgm:spPr>
    </dgm:pt>
    <dgm:pt modelId="{F2CE49CA-2D44-4448-83C5-160427A97E1E}" type="pres">
      <dgm:prSet presAssocID="{8FC041D8-4681-47D0-BA82-BE38C63281E2}" presName="chTx" presStyleLbl="revTx" presStyleIdx="3" presStyleCnt="23"/>
      <dgm:spPr/>
    </dgm:pt>
    <dgm:pt modelId="{360F0B2B-442A-445C-8710-BFF7A778CDCB}" type="pres">
      <dgm:prSet presAssocID="{8FC041D8-4681-47D0-BA82-BE38C63281E2}" presName="desTx" presStyleLbl="revTx" presStyleIdx="4" presStyleCnt="23">
        <dgm:presLayoutVars>
          <dgm:bulletEnabled val="1"/>
        </dgm:presLayoutVars>
      </dgm:prSet>
      <dgm:spPr/>
    </dgm:pt>
    <dgm:pt modelId="{72D2AB7E-10C4-4E52-B7B3-AAD66228D905}" type="pres">
      <dgm:prSet presAssocID="{8FC041D8-4681-47D0-BA82-BE38C63281E2}" presName="desBackupRightNorm" presStyleCnt="0"/>
      <dgm:spPr/>
    </dgm:pt>
    <dgm:pt modelId="{2AA7986A-3CC9-4178-B94A-1F29A6443ADE}" type="pres">
      <dgm:prSet presAssocID="{28B54C8A-5FD1-40D7-8219-E643BEE75F62}" presName="desSpace" presStyleCnt="0"/>
      <dgm:spPr/>
    </dgm:pt>
    <dgm:pt modelId="{39F5F968-704D-4F4E-AFAC-3B9FB17869A8}" type="pres">
      <dgm:prSet presAssocID="{EF07F06F-3802-469A-B6D4-91562B54A9B7}" presName="desBackupLeftNorm" presStyleCnt="0"/>
      <dgm:spPr/>
    </dgm:pt>
    <dgm:pt modelId="{DC394DBF-660C-4C08-9BAC-210F6CF7CF63}" type="pres">
      <dgm:prSet presAssocID="{EF07F06F-3802-469A-B6D4-91562B54A9B7}" presName="desComposite" presStyleCnt="0"/>
      <dgm:spPr/>
    </dgm:pt>
    <dgm:pt modelId="{AB96C3A0-E879-4F93-80E0-598B2DFEAC61}" type="pres">
      <dgm:prSet presAssocID="{EF07F06F-3802-469A-B6D4-91562B54A9B7}" presName="desCircle" presStyleLbl="node1" presStyleIdx="2" presStyleCnt="11"/>
      <dgm:spPr>
        <a:solidFill>
          <a:schemeClr val="accent5">
            <a:lumMod val="75000"/>
          </a:schemeClr>
        </a:solidFill>
      </dgm:spPr>
    </dgm:pt>
    <dgm:pt modelId="{549F7F4B-8DBA-49CA-AB3A-5718EDC2A7AD}" type="pres">
      <dgm:prSet presAssocID="{EF07F06F-3802-469A-B6D4-91562B54A9B7}" presName="chTx" presStyleLbl="revTx" presStyleIdx="5" presStyleCnt="23"/>
      <dgm:spPr/>
    </dgm:pt>
    <dgm:pt modelId="{6CF17DFA-9C1B-4D6E-A4F4-A6145AE94155}" type="pres">
      <dgm:prSet presAssocID="{EF07F06F-3802-469A-B6D4-91562B54A9B7}" presName="desTx" presStyleLbl="revTx" presStyleIdx="6" presStyleCnt="23">
        <dgm:presLayoutVars>
          <dgm:bulletEnabled val="1"/>
        </dgm:presLayoutVars>
      </dgm:prSet>
      <dgm:spPr/>
    </dgm:pt>
    <dgm:pt modelId="{15EA8FB5-FBD5-422A-9EA7-09F961C4B8B2}" type="pres">
      <dgm:prSet presAssocID="{EF07F06F-3802-469A-B6D4-91562B54A9B7}" presName="desBackupRightNorm" presStyleCnt="0"/>
      <dgm:spPr/>
    </dgm:pt>
    <dgm:pt modelId="{A898A3C5-F54C-41CB-B0A4-32AA4E3C694C}" type="pres">
      <dgm:prSet presAssocID="{0053CB08-ECED-4CFA-A622-02B04BDA3856}" presName="desSpace" presStyleCnt="0"/>
      <dgm:spPr/>
    </dgm:pt>
    <dgm:pt modelId="{E5C0AC42-E55C-4AC6-826C-D19D4A189C83}" type="pres">
      <dgm:prSet presAssocID="{BC71E8D7-A95E-4291-8E1C-379D38128D6B}" presName="desBackupLeftNorm" presStyleCnt="0"/>
      <dgm:spPr/>
    </dgm:pt>
    <dgm:pt modelId="{4E84919C-EAEC-4656-AE8A-BF8F62BC9ADB}" type="pres">
      <dgm:prSet presAssocID="{BC71E8D7-A95E-4291-8E1C-379D38128D6B}" presName="desComposite" presStyleCnt="0"/>
      <dgm:spPr/>
    </dgm:pt>
    <dgm:pt modelId="{F16997B7-CC9F-4A40-930C-9F4EC387E3B8}" type="pres">
      <dgm:prSet presAssocID="{BC71E8D7-A95E-4291-8E1C-379D38128D6B}" presName="desCircle" presStyleLbl="node1" presStyleIdx="3" presStyleCnt="11"/>
      <dgm:spPr>
        <a:solidFill>
          <a:schemeClr val="accent5">
            <a:lumMod val="40000"/>
            <a:lumOff val="60000"/>
          </a:schemeClr>
        </a:solidFill>
      </dgm:spPr>
    </dgm:pt>
    <dgm:pt modelId="{B35755AA-38FD-4AB9-AE4B-E69AB6103936}" type="pres">
      <dgm:prSet presAssocID="{BC71E8D7-A95E-4291-8E1C-379D38128D6B}" presName="chTx" presStyleLbl="revTx" presStyleIdx="7" presStyleCnt="23"/>
      <dgm:spPr/>
    </dgm:pt>
    <dgm:pt modelId="{5A210F1B-672F-498A-8D25-368460DC4C72}" type="pres">
      <dgm:prSet presAssocID="{BC71E8D7-A95E-4291-8E1C-379D38128D6B}" presName="desTx" presStyleLbl="revTx" presStyleIdx="8" presStyleCnt="23">
        <dgm:presLayoutVars>
          <dgm:bulletEnabled val="1"/>
        </dgm:presLayoutVars>
      </dgm:prSet>
      <dgm:spPr/>
    </dgm:pt>
    <dgm:pt modelId="{06B826FD-CAF6-41A1-B8BC-DF1160020D25}" type="pres">
      <dgm:prSet presAssocID="{BC71E8D7-A95E-4291-8E1C-379D38128D6B}" presName="desBackupRightNorm" presStyleCnt="0"/>
      <dgm:spPr/>
    </dgm:pt>
    <dgm:pt modelId="{B7041943-CE68-4370-98D2-7533132B087A}" type="pres">
      <dgm:prSet presAssocID="{C7072971-7E2D-433F-B083-4068172D63AB}" presName="desSpace" presStyleCnt="0"/>
      <dgm:spPr/>
    </dgm:pt>
    <dgm:pt modelId="{853557DF-320A-4A0C-92F3-50C2030064ED}" type="pres">
      <dgm:prSet presAssocID="{2C6905F7-738E-4F95-A4AB-538524A17A88}" presName="desBackupLeftNorm" presStyleCnt="0"/>
      <dgm:spPr/>
    </dgm:pt>
    <dgm:pt modelId="{D36D9DD7-D989-4900-B808-09C71165B2EC}" type="pres">
      <dgm:prSet presAssocID="{2C6905F7-738E-4F95-A4AB-538524A17A88}" presName="desComposite" presStyleCnt="0"/>
      <dgm:spPr/>
    </dgm:pt>
    <dgm:pt modelId="{81EF697B-46BF-4BCD-BB6D-B5C39B29B1BC}" type="pres">
      <dgm:prSet presAssocID="{2C6905F7-738E-4F95-A4AB-538524A17A88}" presName="desCircle" presStyleLbl="node1" presStyleIdx="4" presStyleCnt="11" custLinFactNeighborX="1849" custLinFactNeighborY="4500"/>
      <dgm:spPr>
        <a:solidFill>
          <a:schemeClr val="accent5">
            <a:lumMod val="40000"/>
            <a:lumOff val="60000"/>
          </a:schemeClr>
        </a:solidFill>
      </dgm:spPr>
    </dgm:pt>
    <dgm:pt modelId="{1AE7C12B-3A4B-46F2-9217-20D49153D611}" type="pres">
      <dgm:prSet presAssocID="{2C6905F7-738E-4F95-A4AB-538524A17A88}" presName="chTx" presStyleLbl="revTx" presStyleIdx="9" presStyleCnt="23"/>
      <dgm:spPr/>
    </dgm:pt>
    <dgm:pt modelId="{197948C4-84D8-41DA-8882-600B6033F8DB}" type="pres">
      <dgm:prSet presAssocID="{2C6905F7-738E-4F95-A4AB-538524A17A88}" presName="desTx" presStyleLbl="revTx" presStyleIdx="10" presStyleCnt="23">
        <dgm:presLayoutVars>
          <dgm:bulletEnabled val="1"/>
        </dgm:presLayoutVars>
      </dgm:prSet>
      <dgm:spPr/>
    </dgm:pt>
    <dgm:pt modelId="{CD465775-2164-4A94-9497-8D18974ACC02}" type="pres">
      <dgm:prSet presAssocID="{2C6905F7-738E-4F95-A4AB-538524A17A88}" presName="desBackupRightNorm" presStyleCnt="0"/>
      <dgm:spPr/>
    </dgm:pt>
    <dgm:pt modelId="{C755F8C6-9BEC-4897-8935-B57A80D0611C}" type="pres">
      <dgm:prSet presAssocID="{A3434BBD-B802-411A-B01C-582F54F3AC90}" presName="desSpace" presStyleCnt="0"/>
      <dgm:spPr/>
    </dgm:pt>
    <dgm:pt modelId="{68D9DD10-AEA2-4E6D-BAD9-9FF000DC10C4}" type="pres">
      <dgm:prSet presAssocID="{0D8680F2-E05F-4C2F-BE91-07CEC97332A4}" presName="desBackupLeftNorm" presStyleCnt="0"/>
      <dgm:spPr/>
    </dgm:pt>
    <dgm:pt modelId="{9E479AC6-43A9-4A9E-BBF9-083415E09A53}" type="pres">
      <dgm:prSet presAssocID="{0D8680F2-E05F-4C2F-BE91-07CEC97332A4}" presName="desComposite" presStyleCnt="0"/>
      <dgm:spPr/>
    </dgm:pt>
    <dgm:pt modelId="{85C01FD5-39A8-430C-8452-2D2EBAB7D2AE}" type="pres">
      <dgm:prSet presAssocID="{0D8680F2-E05F-4C2F-BE91-07CEC97332A4}" presName="desCircle" presStyleLbl="node1" presStyleIdx="5" presStyleCnt="11"/>
      <dgm:spPr>
        <a:solidFill>
          <a:schemeClr val="accent5">
            <a:lumMod val="40000"/>
            <a:lumOff val="60000"/>
          </a:schemeClr>
        </a:solidFill>
      </dgm:spPr>
    </dgm:pt>
    <dgm:pt modelId="{51D3A86F-4463-46C3-9B67-1B8D847B866D}" type="pres">
      <dgm:prSet presAssocID="{0D8680F2-E05F-4C2F-BE91-07CEC97332A4}" presName="chTx" presStyleLbl="revTx" presStyleIdx="11" presStyleCnt="23"/>
      <dgm:spPr/>
    </dgm:pt>
    <dgm:pt modelId="{53EA9EC6-5B61-4992-9484-EAB7DEF645D1}" type="pres">
      <dgm:prSet presAssocID="{0D8680F2-E05F-4C2F-BE91-07CEC97332A4}" presName="desTx" presStyleLbl="revTx" presStyleIdx="12" presStyleCnt="23">
        <dgm:presLayoutVars>
          <dgm:bulletEnabled val="1"/>
        </dgm:presLayoutVars>
      </dgm:prSet>
      <dgm:spPr/>
    </dgm:pt>
    <dgm:pt modelId="{8DCBDC5A-9975-4FD1-96AF-B6A7BE414850}" type="pres">
      <dgm:prSet presAssocID="{0D8680F2-E05F-4C2F-BE91-07CEC97332A4}" presName="desBackupRightNorm" presStyleCnt="0"/>
      <dgm:spPr/>
    </dgm:pt>
    <dgm:pt modelId="{8A79354D-EBA1-4DA1-B58F-302AEA80BA18}" type="pres">
      <dgm:prSet presAssocID="{5E58D249-6232-4201-97F8-393D119C81F7}" presName="desSpace" presStyleCnt="0"/>
      <dgm:spPr/>
    </dgm:pt>
    <dgm:pt modelId="{64578E1D-861E-4651-AF5D-A426E15EC7A6}" type="pres">
      <dgm:prSet presAssocID="{F95D1991-6459-4AEB-88F0-334760E00B20}" presName="desBackupLeftNorm" presStyleCnt="0"/>
      <dgm:spPr/>
    </dgm:pt>
    <dgm:pt modelId="{78C40B70-41DA-4826-B1F9-9C7A2E2E165E}" type="pres">
      <dgm:prSet presAssocID="{F95D1991-6459-4AEB-88F0-334760E00B20}" presName="desComposite" presStyleCnt="0"/>
      <dgm:spPr/>
    </dgm:pt>
    <dgm:pt modelId="{4099E19E-884D-4354-88A3-3EE863AC7370}" type="pres">
      <dgm:prSet presAssocID="{F95D1991-6459-4AEB-88F0-334760E00B20}" presName="desCircle" presStyleLbl="node1" presStyleIdx="6" presStyleCnt="11"/>
      <dgm:spPr>
        <a:solidFill>
          <a:schemeClr val="accent5">
            <a:lumMod val="40000"/>
            <a:lumOff val="60000"/>
          </a:schemeClr>
        </a:solidFill>
      </dgm:spPr>
    </dgm:pt>
    <dgm:pt modelId="{AF3727ED-98E5-4B2B-99FF-EA069766C13D}" type="pres">
      <dgm:prSet presAssocID="{F95D1991-6459-4AEB-88F0-334760E00B20}" presName="chTx" presStyleLbl="revTx" presStyleIdx="13" presStyleCnt="23"/>
      <dgm:spPr/>
    </dgm:pt>
    <dgm:pt modelId="{C0B02C75-9948-481C-9CDE-FBF69CCB124D}" type="pres">
      <dgm:prSet presAssocID="{F95D1991-6459-4AEB-88F0-334760E00B20}" presName="desTx" presStyleLbl="revTx" presStyleIdx="14" presStyleCnt="23">
        <dgm:presLayoutVars>
          <dgm:bulletEnabled val="1"/>
        </dgm:presLayoutVars>
      </dgm:prSet>
      <dgm:spPr/>
    </dgm:pt>
    <dgm:pt modelId="{58F7E3F0-4B5D-46BB-9398-39064E026ABC}" type="pres">
      <dgm:prSet presAssocID="{F95D1991-6459-4AEB-88F0-334760E00B20}" presName="desBackupRightNorm" presStyleCnt="0"/>
      <dgm:spPr/>
    </dgm:pt>
    <dgm:pt modelId="{9112D213-458A-4B7F-8252-2248419C601E}" type="pres">
      <dgm:prSet presAssocID="{3548B8B8-4461-4B16-93A6-1B3A6E3255FB}" presName="desSpace" presStyleCnt="0"/>
      <dgm:spPr/>
    </dgm:pt>
    <dgm:pt modelId="{11CB8E94-B5E0-4C64-8A53-3ED5BA86AC4E}" type="pres">
      <dgm:prSet presAssocID="{5C9B6F14-8AE4-4CFC-B8F4-42B8192DF306}" presName="desBackupLeftNorm" presStyleCnt="0"/>
      <dgm:spPr/>
    </dgm:pt>
    <dgm:pt modelId="{5D1473B6-222A-4B46-B89C-AFB5462AFA9E}" type="pres">
      <dgm:prSet presAssocID="{5C9B6F14-8AE4-4CFC-B8F4-42B8192DF306}" presName="desComposite" presStyleCnt="0"/>
      <dgm:spPr/>
    </dgm:pt>
    <dgm:pt modelId="{7BDA1773-72C9-40F8-B6F0-6EEF5D4E99B1}" type="pres">
      <dgm:prSet presAssocID="{5C9B6F14-8AE4-4CFC-B8F4-42B8192DF306}" presName="desCircle" presStyleLbl="node1" presStyleIdx="7" presStyleCnt="11"/>
      <dgm:spPr>
        <a:solidFill>
          <a:schemeClr val="accent5">
            <a:lumMod val="40000"/>
            <a:lumOff val="60000"/>
          </a:schemeClr>
        </a:solidFill>
      </dgm:spPr>
    </dgm:pt>
    <dgm:pt modelId="{A49C84CE-969B-40D2-9C19-507101760428}" type="pres">
      <dgm:prSet presAssocID="{5C9B6F14-8AE4-4CFC-B8F4-42B8192DF306}" presName="chTx" presStyleLbl="revTx" presStyleIdx="15" presStyleCnt="23"/>
      <dgm:spPr/>
    </dgm:pt>
    <dgm:pt modelId="{019B2D99-5106-4C90-833D-EC1937A3DA8B}" type="pres">
      <dgm:prSet presAssocID="{5C9B6F14-8AE4-4CFC-B8F4-42B8192DF306}" presName="desTx" presStyleLbl="revTx" presStyleIdx="16" presStyleCnt="23">
        <dgm:presLayoutVars>
          <dgm:bulletEnabled val="1"/>
        </dgm:presLayoutVars>
      </dgm:prSet>
      <dgm:spPr/>
    </dgm:pt>
    <dgm:pt modelId="{2A699542-308F-40F2-9EBA-49FA0044EF82}" type="pres">
      <dgm:prSet presAssocID="{5C9B6F14-8AE4-4CFC-B8F4-42B8192DF306}" presName="desBackupRightNorm" presStyleCnt="0"/>
      <dgm:spPr/>
    </dgm:pt>
    <dgm:pt modelId="{53A04971-9A0E-430A-8A8C-3EFBD47A5238}" type="pres">
      <dgm:prSet presAssocID="{BFAE9758-F8A3-4820-92AB-AD0F11551026}" presName="desSpace" presStyleCnt="0"/>
      <dgm:spPr/>
    </dgm:pt>
    <dgm:pt modelId="{EBAB8E9B-4381-4BA4-AD0E-6A62A30E4A4D}" type="pres">
      <dgm:prSet presAssocID="{C6836862-F61C-4657-9092-76183ADBEC62}" presName="desBackupLeftNorm" presStyleCnt="0"/>
      <dgm:spPr/>
    </dgm:pt>
    <dgm:pt modelId="{D031CAF0-F263-4E61-A1F1-60B6608A71A0}" type="pres">
      <dgm:prSet presAssocID="{C6836862-F61C-4657-9092-76183ADBEC62}" presName="desComposite" presStyleCnt="0"/>
      <dgm:spPr/>
    </dgm:pt>
    <dgm:pt modelId="{C8ECD9F7-C4B8-42AA-98E1-23C573521F7B}" type="pres">
      <dgm:prSet presAssocID="{C6836862-F61C-4657-9092-76183ADBEC62}" presName="desCircle" presStyleLbl="node1" presStyleIdx="8" presStyleCnt="11"/>
      <dgm:spPr>
        <a:solidFill>
          <a:schemeClr val="accent5">
            <a:lumMod val="50000"/>
          </a:schemeClr>
        </a:solidFill>
      </dgm:spPr>
    </dgm:pt>
    <dgm:pt modelId="{F2382A88-E1BA-49EB-95AF-609AEAED7883}" type="pres">
      <dgm:prSet presAssocID="{C6836862-F61C-4657-9092-76183ADBEC62}" presName="chTx" presStyleLbl="revTx" presStyleIdx="17" presStyleCnt="23"/>
      <dgm:spPr/>
    </dgm:pt>
    <dgm:pt modelId="{7AA0CF60-82BA-47F7-9913-CA125C79F408}" type="pres">
      <dgm:prSet presAssocID="{C6836862-F61C-4657-9092-76183ADBEC62}" presName="desTx" presStyleLbl="revTx" presStyleIdx="18" presStyleCnt="23">
        <dgm:presLayoutVars>
          <dgm:bulletEnabled val="1"/>
        </dgm:presLayoutVars>
      </dgm:prSet>
      <dgm:spPr/>
    </dgm:pt>
    <dgm:pt modelId="{E67290EF-BEF6-4846-86EA-3184AAA1D27B}" type="pres">
      <dgm:prSet presAssocID="{C6836862-F61C-4657-9092-76183ADBEC62}" presName="desBackupRightNorm" presStyleCnt="0"/>
      <dgm:spPr/>
    </dgm:pt>
    <dgm:pt modelId="{95CEADA5-203E-4E1B-9497-F51BB0AEF0FF}" type="pres">
      <dgm:prSet presAssocID="{846C5D64-7055-4A6F-8779-6D2D4246C417}" presName="desSpace" presStyleCnt="0"/>
      <dgm:spPr/>
    </dgm:pt>
    <dgm:pt modelId="{FF7EC6D6-CB8C-41E7-A5D9-A0502A7CD78B}" type="pres">
      <dgm:prSet presAssocID="{BCADD4FD-1C9A-4B04-ACE5-5A6167C8678D}" presName="desBackupLeftNorm" presStyleCnt="0"/>
      <dgm:spPr/>
    </dgm:pt>
    <dgm:pt modelId="{F6D085B1-4A05-415A-B516-A19AADBFE8D7}" type="pres">
      <dgm:prSet presAssocID="{BCADD4FD-1C9A-4B04-ACE5-5A6167C8678D}" presName="desComposite" presStyleCnt="0"/>
      <dgm:spPr/>
    </dgm:pt>
    <dgm:pt modelId="{AF530E13-BC7A-48B1-A617-E89E86F5EEAF}" type="pres">
      <dgm:prSet presAssocID="{BCADD4FD-1C9A-4B04-ACE5-5A6167C8678D}" presName="desCircle" presStyleLbl="node1" presStyleIdx="9" presStyleCnt="11"/>
      <dgm:spPr>
        <a:solidFill>
          <a:schemeClr val="accent5">
            <a:lumMod val="50000"/>
          </a:schemeClr>
        </a:solidFill>
      </dgm:spPr>
    </dgm:pt>
    <dgm:pt modelId="{5EB5420F-C1CE-4623-A3AB-53D7936C660C}" type="pres">
      <dgm:prSet presAssocID="{BCADD4FD-1C9A-4B04-ACE5-5A6167C8678D}" presName="chTx" presStyleLbl="revTx" presStyleIdx="19" presStyleCnt="23"/>
      <dgm:spPr/>
    </dgm:pt>
    <dgm:pt modelId="{FF9BBFB8-B5AB-4E68-83BB-61A0F4195B7F}" type="pres">
      <dgm:prSet presAssocID="{BCADD4FD-1C9A-4B04-ACE5-5A6167C8678D}" presName="desTx" presStyleLbl="revTx" presStyleIdx="20" presStyleCnt="23">
        <dgm:presLayoutVars>
          <dgm:bulletEnabled val="1"/>
        </dgm:presLayoutVars>
      </dgm:prSet>
      <dgm:spPr/>
    </dgm:pt>
    <dgm:pt modelId="{0321D029-588B-4FE8-AC05-ED62DFB8A0A1}" type="pres">
      <dgm:prSet presAssocID="{BCADD4FD-1C9A-4B04-ACE5-5A6167C8678D}" presName="desBackupRightNorm" presStyleCnt="0"/>
      <dgm:spPr/>
    </dgm:pt>
    <dgm:pt modelId="{D1CDD128-070C-46BE-B18D-86DA5316D0E0}" type="pres">
      <dgm:prSet presAssocID="{1ED956D6-2937-497E-9B64-1D38A02CA18D}" presName="desSpace" presStyleCnt="0"/>
      <dgm:spPr/>
    </dgm:pt>
    <dgm:pt modelId="{FDBB7168-08D5-4152-ABDC-CBF45E6D7D09}" type="pres">
      <dgm:prSet presAssocID="{12561327-741B-44F3-A32A-AF5EBD951395}" presName="desBackupLeftNorm" presStyleCnt="0"/>
      <dgm:spPr/>
    </dgm:pt>
    <dgm:pt modelId="{DF1E4913-CEC3-4B54-BCCC-4CFE2DDAF3DF}" type="pres">
      <dgm:prSet presAssocID="{12561327-741B-44F3-A32A-AF5EBD951395}" presName="desComposite" presStyleCnt="0"/>
      <dgm:spPr/>
    </dgm:pt>
    <dgm:pt modelId="{05297CD3-967C-4886-B5D9-DCD4D8B2B5F6}" type="pres">
      <dgm:prSet presAssocID="{12561327-741B-44F3-A32A-AF5EBD951395}" presName="desCircle" presStyleLbl="node1" presStyleIdx="10" presStyleCnt="11"/>
      <dgm:spPr>
        <a:solidFill>
          <a:schemeClr val="accent5">
            <a:lumMod val="50000"/>
          </a:schemeClr>
        </a:solidFill>
      </dgm:spPr>
    </dgm:pt>
    <dgm:pt modelId="{AA28F36B-9CF2-45EC-80A7-C21E276F84DB}" type="pres">
      <dgm:prSet presAssocID="{12561327-741B-44F3-A32A-AF5EBD951395}" presName="chTx" presStyleLbl="revTx" presStyleIdx="21" presStyleCnt="23"/>
      <dgm:spPr/>
    </dgm:pt>
    <dgm:pt modelId="{C93CC30D-68AE-4174-9B74-2CA11C59D801}" type="pres">
      <dgm:prSet presAssocID="{12561327-741B-44F3-A32A-AF5EBD951395}" presName="desTx" presStyleLbl="revTx" presStyleIdx="22" presStyleCnt="23">
        <dgm:presLayoutVars>
          <dgm:bulletEnabled val="1"/>
        </dgm:presLayoutVars>
      </dgm:prSet>
      <dgm:spPr/>
    </dgm:pt>
    <dgm:pt modelId="{5C0C8694-C997-49A1-B989-DC611893B1AD}" type="pres">
      <dgm:prSet presAssocID="{12561327-741B-44F3-A32A-AF5EBD951395}" presName="desBackupRightNorm" presStyleCnt="0"/>
      <dgm:spPr/>
    </dgm:pt>
    <dgm:pt modelId="{A7852A86-DF2E-498E-B254-DB7ACA138254}" type="pres">
      <dgm:prSet presAssocID="{12AF4BC6-AAAC-409D-8321-D888ACEF7761}" presName="desSpace" presStyleCnt="0"/>
      <dgm:spPr/>
    </dgm:pt>
  </dgm:ptLst>
  <dgm:cxnLst>
    <dgm:cxn modelId="{4D509A07-4AE2-4C03-A947-770C99C8237E}" type="presOf" srcId="{F95D1991-6459-4AEB-88F0-334760E00B20}" destId="{AF3727ED-98E5-4B2B-99FF-EA069766C13D}" srcOrd="0" destOrd="0" presId="urn:microsoft.com/office/officeart/2008/layout/CircleAccentTimeline"/>
    <dgm:cxn modelId="{6C4C1C0E-EFCB-4687-BE18-83C8B9379C52}" srcId="{994840E3-33B4-4BB2-9BCE-24CE3321414C}" destId="{EF07F06F-3802-469A-B6D4-91562B54A9B7}" srcOrd="2" destOrd="0" parTransId="{D8ECB0D1-D6BA-4B2D-85EB-AC2E6A4F3A34}" sibTransId="{0053CB08-ECED-4CFA-A622-02B04BDA3856}"/>
    <dgm:cxn modelId="{04FB9E2C-55FF-4F7F-9FCD-2D5AB7B57823}" type="presOf" srcId="{EF07F06F-3802-469A-B6D4-91562B54A9B7}" destId="{549F7F4B-8DBA-49CA-AB3A-5718EDC2A7AD}" srcOrd="0" destOrd="0" presId="urn:microsoft.com/office/officeart/2008/layout/CircleAccentTimeline"/>
    <dgm:cxn modelId="{BF1F3B61-84E9-404E-A520-0D5F7F740DB1}" type="presOf" srcId="{C6836862-F61C-4657-9092-76183ADBEC62}" destId="{F2382A88-E1BA-49EB-95AF-609AEAED7883}" srcOrd="0" destOrd="0" presId="urn:microsoft.com/office/officeart/2008/layout/CircleAccentTimeline"/>
    <dgm:cxn modelId="{CF415268-4297-4FD0-8E2E-249779F774D8}" srcId="{994840E3-33B4-4BB2-9BCE-24CE3321414C}" destId="{F95D1991-6459-4AEB-88F0-334760E00B20}" srcOrd="6" destOrd="0" parTransId="{27223AE1-4621-4432-8EE8-A7CABCB9A353}" sibTransId="{3548B8B8-4461-4B16-93A6-1B3A6E3255FB}"/>
    <dgm:cxn modelId="{0399F269-891C-4C4C-907B-DC2E2D406FBE}" srcId="{994840E3-33B4-4BB2-9BCE-24CE3321414C}" destId="{C6836862-F61C-4657-9092-76183ADBEC62}" srcOrd="8" destOrd="0" parTransId="{1E6748C9-A9AA-4E69-A6ED-A71C1A9CF3B9}" sibTransId="{846C5D64-7055-4A6F-8779-6D2D4246C417}"/>
    <dgm:cxn modelId="{A4DF9979-1927-428D-8864-AAE01F7A4A4D}" srcId="{994840E3-33B4-4BB2-9BCE-24CE3321414C}" destId="{8FC041D8-4681-47D0-BA82-BE38C63281E2}" srcOrd="1" destOrd="0" parTransId="{A11A13E2-0B82-4B9A-AADB-EA98A4E20414}" sibTransId="{28B54C8A-5FD1-40D7-8219-E643BEE75F62}"/>
    <dgm:cxn modelId="{6D075D5A-FCCF-4A3B-BF6C-67260712C29A}" type="presOf" srcId="{BCADD4FD-1C9A-4B04-ACE5-5A6167C8678D}" destId="{5EB5420F-C1CE-4623-A3AB-53D7936C660C}" srcOrd="0" destOrd="0" presId="urn:microsoft.com/office/officeart/2008/layout/CircleAccentTimeline"/>
    <dgm:cxn modelId="{0A3EDB87-0CD2-43D1-A2A5-3B603CF26CDF}" srcId="{994840E3-33B4-4BB2-9BCE-24CE3321414C}" destId="{0D8680F2-E05F-4C2F-BE91-07CEC97332A4}" srcOrd="5" destOrd="0" parTransId="{D56695BA-3B53-4EA9-B487-9D2D2481276A}" sibTransId="{5E58D249-6232-4201-97F8-393D119C81F7}"/>
    <dgm:cxn modelId="{78E3E990-07E9-4B2F-8FAF-EA8537DB08F1}" srcId="{A3F4642B-704C-4124-B10B-A34E1D3F0AD9}" destId="{994840E3-33B4-4BB2-9BCE-24CE3321414C}" srcOrd="0" destOrd="0" parTransId="{FFBE2EBE-0FC3-4923-8116-3D5BE59A2EC5}" sibTransId="{A46F0F02-5972-4BC2-828C-8B3BAAB079EF}"/>
    <dgm:cxn modelId="{393D4298-ED9C-430D-A86B-84033FDE27DD}" type="presOf" srcId="{2C6905F7-738E-4F95-A4AB-538524A17A88}" destId="{1AE7C12B-3A4B-46F2-9217-20D49153D611}" srcOrd="0" destOrd="0" presId="urn:microsoft.com/office/officeart/2008/layout/CircleAccentTimeline"/>
    <dgm:cxn modelId="{5C20939F-DCF4-4068-8E8F-90B7CB3CDEE1}" srcId="{994840E3-33B4-4BB2-9BCE-24CE3321414C}" destId="{BCADD4FD-1C9A-4B04-ACE5-5A6167C8678D}" srcOrd="9" destOrd="0" parTransId="{640C3C21-0DAB-4FC5-B61D-FC2600DD8F07}" sibTransId="{1ED956D6-2937-497E-9B64-1D38A02CA18D}"/>
    <dgm:cxn modelId="{BC5781A5-99A3-4863-8807-5B7238AB9D1B}" type="presOf" srcId="{8FC041D8-4681-47D0-BA82-BE38C63281E2}" destId="{F2CE49CA-2D44-4448-83C5-160427A97E1E}" srcOrd="0" destOrd="0" presId="urn:microsoft.com/office/officeart/2008/layout/CircleAccentTimeline"/>
    <dgm:cxn modelId="{A6353FAD-F7B6-4364-BA00-2EC404439427}" srcId="{994840E3-33B4-4BB2-9BCE-24CE3321414C}" destId="{5C9B6F14-8AE4-4CFC-B8F4-42B8192DF306}" srcOrd="7" destOrd="0" parTransId="{2DB6B76C-CE83-4C6E-90DE-CFDCB309BD96}" sibTransId="{BFAE9758-F8A3-4820-92AB-AD0F11551026}"/>
    <dgm:cxn modelId="{699DE0B6-DB1C-4753-8C21-6D675DB8CF87}" srcId="{994840E3-33B4-4BB2-9BCE-24CE3321414C}" destId="{52825E93-53D5-4AEB-AED5-630838F4218F}" srcOrd="0" destOrd="0" parTransId="{4F0D710B-C89F-48E9-9733-3AB61C3E0DFB}" sibTransId="{6557752D-FD63-4851-937F-E40D11726CF9}"/>
    <dgm:cxn modelId="{0BB544C9-5164-4349-B727-432694D0AB98}" type="presOf" srcId="{52825E93-53D5-4AEB-AED5-630838F4218F}" destId="{CDCCEC83-6E91-4DDE-BC75-DCDEAA22F09E}" srcOrd="0" destOrd="0" presId="urn:microsoft.com/office/officeart/2008/layout/CircleAccentTimeline"/>
    <dgm:cxn modelId="{19C4F0CD-B941-48FB-897B-31577CFF39DA}" type="presOf" srcId="{0D8680F2-E05F-4C2F-BE91-07CEC97332A4}" destId="{51D3A86F-4463-46C3-9B67-1B8D847B866D}" srcOrd="0" destOrd="0" presId="urn:microsoft.com/office/officeart/2008/layout/CircleAccentTimeline"/>
    <dgm:cxn modelId="{98C366E1-6DF4-43CA-92CE-DEFBB9518EB9}" type="presOf" srcId="{994840E3-33B4-4BB2-9BCE-24CE3321414C}" destId="{7AA00E90-D8DA-488B-B463-ECCA578CDE68}" srcOrd="0" destOrd="0" presId="urn:microsoft.com/office/officeart/2008/layout/CircleAccentTimeline"/>
    <dgm:cxn modelId="{031491E1-EB8E-4092-8AC9-B5044F8B915C}" srcId="{994840E3-33B4-4BB2-9BCE-24CE3321414C}" destId="{12561327-741B-44F3-A32A-AF5EBD951395}" srcOrd="10" destOrd="0" parTransId="{728E03C0-D2DC-4DC2-92C0-CBAC0646CB9C}" sibTransId="{12AF4BC6-AAAC-409D-8321-D888ACEF7761}"/>
    <dgm:cxn modelId="{B81A68E5-379D-41F3-B988-644724102D4F}" type="presOf" srcId="{5C9B6F14-8AE4-4CFC-B8F4-42B8192DF306}" destId="{A49C84CE-969B-40D2-9C19-507101760428}" srcOrd="0" destOrd="0" presId="urn:microsoft.com/office/officeart/2008/layout/CircleAccentTimeline"/>
    <dgm:cxn modelId="{9C2126E7-9701-4E80-BAB6-0A54185E4970}" srcId="{994840E3-33B4-4BB2-9BCE-24CE3321414C}" destId="{BC71E8D7-A95E-4291-8E1C-379D38128D6B}" srcOrd="3" destOrd="0" parTransId="{57F01E8F-3919-4A18-8B30-648996D7DCBC}" sibTransId="{C7072971-7E2D-433F-B083-4068172D63AB}"/>
    <dgm:cxn modelId="{F4C784F0-CED0-4E55-8B33-45A356F2A7D3}" type="presOf" srcId="{BC71E8D7-A95E-4291-8E1C-379D38128D6B}" destId="{B35755AA-38FD-4AB9-AE4B-E69AB6103936}" srcOrd="0" destOrd="0" presId="urn:microsoft.com/office/officeart/2008/layout/CircleAccentTimeline"/>
    <dgm:cxn modelId="{F47D19FC-F32E-4A3D-BD61-C11989A44376}" type="presOf" srcId="{A3F4642B-704C-4124-B10B-A34E1D3F0AD9}" destId="{D6AAF308-8B7B-4865-822B-CD59DBB1FA87}" srcOrd="0" destOrd="0" presId="urn:microsoft.com/office/officeart/2008/layout/CircleAccentTimeline"/>
    <dgm:cxn modelId="{C8F335FD-6895-43F7-8417-DCDD151EF250}" srcId="{994840E3-33B4-4BB2-9BCE-24CE3321414C}" destId="{2C6905F7-738E-4F95-A4AB-538524A17A88}" srcOrd="4" destOrd="0" parTransId="{B9E991CC-552A-407F-A209-4A07846F608C}" sibTransId="{A3434BBD-B802-411A-B01C-582F54F3AC90}"/>
    <dgm:cxn modelId="{72E51CFE-12C4-415E-985B-86F28638018E}" type="presOf" srcId="{12561327-741B-44F3-A32A-AF5EBD951395}" destId="{AA28F36B-9CF2-45EC-80A7-C21E276F84DB}" srcOrd="0" destOrd="0" presId="urn:microsoft.com/office/officeart/2008/layout/CircleAccentTimeline"/>
    <dgm:cxn modelId="{2A775AC1-C2BC-43B9-A71E-277D62E1865A}" type="presParOf" srcId="{D6AAF308-8B7B-4865-822B-CD59DBB1FA87}" destId="{D95F8CB5-13D5-422D-92E6-50E98F6BD82F}" srcOrd="0" destOrd="0" presId="urn:microsoft.com/office/officeart/2008/layout/CircleAccentTimeline"/>
    <dgm:cxn modelId="{761922DD-F804-4F2C-9512-C47BF2597596}" type="presParOf" srcId="{D95F8CB5-13D5-422D-92E6-50E98F6BD82F}" destId="{7F5E9201-1394-4B81-8985-85F12A5019AF}" srcOrd="0" destOrd="0" presId="urn:microsoft.com/office/officeart/2008/layout/CircleAccentTimeline"/>
    <dgm:cxn modelId="{3E869F5C-E1D4-4980-B873-0D3E8D7BEB78}" type="presParOf" srcId="{D95F8CB5-13D5-422D-92E6-50E98F6BD82F}" destId="{7AA00E90-D8DA-488B-B463-ECCA578CDE68}" srcOrd="1" destOrd="0" presId="urn:microsoft.com/office/officeart/2008/layout/CircleAccentTimeline"/>
    <dgm:cxn modelId="{7D0F18F5-F507-4392-9334-F0A1E7120CD1}" type="presParOf" srcId="{D95F8CB5-13D5-422D-92E6-50E98F6BD82F}" destId="{CA39D128-9EE9-4D12-B2A6-B0CEE835C602}" srcOrd="2" destOrd="0" presId="urn:microsoft.com/office/officeart/2008/layout/CircleAccentTimeline"/>
    <dgm:cxn modelId="{AD299D99-D147-48E1-B292-A3B75284C597}" type="presParOf" srcId="{D6AAF308-8B7B-4865-822B-CD59DBB1FA87}" destId="{89294292-DD76-465B-87C2-1F599174D6A8}" srcOrd="1" destOrd="0" presId="urn:microsoft.com/office/officeart/2008/layout/CircleAccentTimeline"/>
    <dgm:cxn modelId="{ECFBB64A-18BE-44C6-B0CE-40C812BF3D64}" type="presParOf" srcId="{D6AAF308-8B7B-4865-822B-CD59DBB1FA87}" destId="{4FAAAFC0-ECDC-417A-9429-CB822A19334C}" srcOrd="2" destOrd="0" presId="urn:microsoft.com/office/officeart/2008/layout/CircleAccentTimeline"/>
    <dgm:cxn modelId="{1F6A4D97-B134-4444-B2B3-E25A831745E2}" type="presParOf" srcId="{D6AAF308-8B7B-4865-822B-CD59DBB1FA87}" destId="{0549CA9E-F8EE-4708-B7B3-E25A232AC206}" srcOrd="3" destOrd="0" presId="urn:microsoft.com/office/officeart/2008/layout/CircleAccentTimeline"/>
    <dgm:cxn modelId="{56DE38F1-39C4-49A7-8F96-00B598A294B1}" type="presParOf" srcId="{D6AAF308-8B7B-4865-822B-CD59DBB1FA87}" destId="{7EB2FEF6-B659-43AC-9841-E836D8C42D97}" srcOrd="4" destOrd="0" presId="urn:microsoft.com/office/officeart/2008/layout/CircleAccentTimeline"/>
    <dgm:cxn modelId="{E0C328C5-AA60-4866-916E-73879D46322C}" type="presParOf" srcId="{7EB2FEF6-B659-43AC-9841-E836D8C42D97}" destId="{A18DAA81-4BA9-4ECF-928C-32EEC262924B}" srcOrd="0" destOrd="0" presId="urn:microsoft.com/office/officeart/2008/layout/CircleAccentTimeline"/>
    <dgm:cxn modelId="{1E795CC3-EF61-4A92-A20C-EA6BD4C3DC46}" type="presParOf" srcId="{7EB2FEF6-B659-43AC-9841-E836D8C42D97}" destId="{CDCCEC83-6E91-4DDE-BC75-DCDEAA22F09E}" srcOrd="1" destOrd="0" presId="urn:microsoft.com/office/officeart/2008/layout/CircleAccentTimeline"/>
    <dgm:cxn modelId="{0E4204C7-360A-4407-B227-A642D0A2F23C}" type="presParOf" srcId="{7EB2FEF6-B659-43AC-9841-E836D8C42D97}" destId="{25548C7D-250C-4F0D-8BF4-67A283095F78}" srcOrd="2" destOrd="0" presId="urn:microsoft.com/office/officeart/2008/layout/CircleAccentTimeline"/>
    <dgm:cxn modelId="{12198459-985D-4429-B8A3-2B373331E99E}" type="presParOf" srcId="{D6AAF308-8B7B-4865-822B-CD59DBB1FA87}" destId="{A247CDEF-CD75-4604-BEF4-359CBEF8B160}" srcOrd="5" destOrd="0" presId="urn:microsoft.com/office/officeart/2008/layout/CircleAccentTimeline"/>
    <dgm:cxn modelId="{08F39EA2-7A74-4065-B3F1-9CCB21A0A5DF}" type="presParOf" srcId="{D6AAF308-8B7B-4865-822B-CD59DBB1FA87}" destId="{4C27DDE2-B078-43BC-9AB3-5BCFF300B41A}" srcOrd="6" destOrd="0" presId="urn:microsoft.com/office/officeart/2008/layout/CircleAccentTimeline"/>
    <dgm:cxn modelId="{F35D4733-A514-4442-BA54-FA927E96E5E5}" type="presParOf" srcId="{D6AAF308-8B7B-4865-822B-CD59DBB1FA87}" destId="{6B03204D-2142-4A31-850C-568B1ED8332C}" srcOrd="7" destOrd="0" presId="urn:microsoft.com/office/officeart/2008/layout/CircleAccentTimeline"/>
    <dgm:cxn modelId="{4BE0D471-807A-4185-90B4-25433B99862A}" type="presParOf" srcId="{D6AAF308-8B7B-4865-822B-CD59DBB1FA87}" destId="{64BAF34E-4E15-420C-9000-E7B32118CDCA}" srcOrd="8" destOrd="0" presId="urn:microsoft.com/office/officeart/2008/layout/CircleAccentTimeline"/>
    <dgm:cxn modelId="{1FD5A6CA-84F8-42EB-A82B-661BFD600C32}" type="presParOf" srcId="{64BAF34E-4E15-420C-9000-E7B32118CDCA}" destId="{0A654BEE-2465-4714-B05C-7AA5FB755C02}" srcOrd="0" destOrd="0" presId="urn:microsoft.com/office/officeart/2008/layout/CircleAccentTimeline"/>
    <dgm:cxn modelId="{58DF9CD3-97C4-41FB-B276-8B422C9372F6}" type="presParOf" srcId="{64BAF34E-4E15-420C-9000-E7B32118CDCA}" destId="{F2CE49CA-2D44-4448-83C5-160427A97E1E}" srcOrd="1" destOrd="0" presId="urn:microsoft.com/office/officeart/2008/layout/CircleAccentTimeline"/>
    <dgm:cxn modelId="{F1592724-3548-4375-9CDC-AAE0DF696360}" type="presParOf" srcId="{64BAF34E-4E15-420C-9000-E7B32118CDCA}" destId="{360F0B2B-442A-445C-8710-BFF7A778CDCB}" srcOrd="2" destOrd="0" presId="urn:microsoft.com/office/officeart/2008/layout/CircleAccentTimeline"/>
    <dgm:cxn modelId="{BCBF4439-5D88-4C9A-8320-ABAD3D851F38}" type="presParOf" srcId="{D6AAF308-8B7B-4865-822B-CD59DBB1FA87}" destId="{72D2AB7E-10C4-4E52-B7B3-AAD66228D905}" srcOrd="9" destOrd="0" presId="urn:microsoft.com/office/officeart/2008/layout/CircleAccentTimeline"/>
    <dgm:cxn modelId="{53CE3CBF-DA84-45FB-8BFB-1090DDC8C702}" type="presParOf" srcId="{D6AAF308-8B7B-4865-822B-CD59DBB1FA87}" destId="{2AA7986A-3CC9-4178-B94A-1F29A6443ADE}" srcOrd="10" destOrd="0" presId="urn:microsoft.com/office/officeart/2008/layout/CircleAccentTimeline"/>
    <dgm:cxn modelId="{8A5E3C4B-98C5-4718-AA4F-356984182BAC}" type="presParOf" srcId="{D6AAF308-8B7B-4865-822B-CD59DBB1FA87}" destId="{39F5F968-704D-4F4E-AFAC-3B9FB17869A8}" srcOrd="11" destOrd="0" presId="urn:microsoft.com/office/officeart/2008/layout/CircleAccentTimeline"/>
    <dgm:cxn modelId="{6FABD6C6-DE9F-45FE-8311-5F6DFB4492BB}" type="presParOf" srcId="{D6AAF308-8B7B-4865-822B-CD59DBB1FA87}" destId="{DC394DBF-660C-4C08-9BAC-210F6CF7CF63}" srcOrd="12" destOrd="0" presId="urn:microsoft.com/office/officeart/2008/layout/CircleAccentTimeline"/>
    <dgm:cxn modelId="{B9152AF1-6A2C-45D3-A677-27BED1DB4766}" type="presParOf" srcId="{DC394DBF-660C-4C08-9BAC-210F6CF7CF63}" destId="{AB96C3A0-E879-4F93-80E0-598B2DFEAC61}" srcOrd="0" destOrd="0" presId="urn:microsoft.com/office/officeart/2008/layout/CircleAccentTimeline"/>
    <dgm:cxn modelId="{6ACEA8B0-C1D4-4168-A69B-2E8B85999FE3}" type="presParOf" srcId="{DC394DBF-660C-4C08-9BAC-210F6CF7CF63}" destId="{549F7F4B-8DBA-49CA-AB3A-5718EDC2A7AD}" srcOrd="1" destOrd="0" presId="urn:microsoft.com/office/officeart/2008/layout/CircleAccentTimeline"/>
    <dgm:cxn modelId="{FF8216D7-4350-4FBC-B146-634933BABD5F}" type="presParOf" srcId="{DC394DBF-660C-4C08-9BAC-210F6CF7CF63}" destId="{6CF17DFA-9C1B-4D6E-A4F4-A6145AE94155}" srcOrd="2" destOrd="0" presId="urn:microsoft.com/office/officeart/2008/layout/CircleAccentTimeline"/>
    <dgm:cxn modelId="{07FDFCDB-924B-4E92-A9CC-B4F064F060E9}" type="presParOf" srcId="{D6AAF308-8B7B-4865-822B-CD59DBB1FA87}" destId="{15EA8FB5-FBD5-422A-9EA7-09F961C4B8B2}" srcOrd="13" destOrd="0" presId="urn:microsoft.com/office/officeart/2008/layout/CircleAccentTimeline"/>
    <dgm:cxn modelId="{652DF139-6F59-4DAE-BF0D-A41DCD03BD8C}" type="presParOf" srcId="{D6AAF308-8B7B-4865-822B-CD59DBB1FA87}" destId="{A898A3C5-F54C-41CB-B0A4-32AA4E3C694C}" srcOrd="14" destOrd="0" presId="urn:microsoft.com/office/officeart/2008/layout/CircleAccentTimeline"/>
    <dgm:cxn modelId="{DE4C4DD8-FF3F-47D6-9293-B2FA1C32B638}" type="presParOf" srcId="{D6AAF308-8B7B-4865-822B-CD59DBB1FA87}" destId="{E5C0AC42-E55C-4AC6-826C-D19D4A189C83}" srcOrd="15" destOrd="0" presId="urn:microsoft.com/office/officeart/2008/layout/CircleAccentTimeline"/>
    <dgm:cxn modelId="{CF712DDD-8F01-41A3-B4C2-FED25C76EAFD}" type="presParOf" srcId="{D6AAF308-8B7B-4865-822B-CD59DBB1FA87}" destId="{4E84919C-EAEC-4656-AE8A-BF8F62BC9ADB}" srcOrd="16" destOrd="0" presId="urn:microsoft.com/office/officeart/2008/layout/CircleAccentTimeline"/>
    <dgm:cxn modelId="{DD6863AB-C8C7-4B33-9F0C-AF5C9833CB20}" type="presParOf" srcId="{4E84919C-EAEC-4656-AE8A-BF8F62BC9ADB}" destId="{F16997B7-CC9F-4A40-930C-9F4EC387E3B8}" srcOrd="0" destOrd="0" presId="urn:microsoft.com/office/officeart/2008/layout/CircleAccentTimeline"/>
    <dgm:cxn modelId="{8DE84B5E-6A6B-4B87-B28F-0F6624D86E96}" type="presParOf" srcId="{4E84919C-EAEC-4656-AE8A-BF8F62BC9ADB}" destId="{B35755AA-38FD-4AB9-AE4B-E69AB6103936}" srcOrd="1" destOrd="0" presId="urn:microsoft.com/office/officeart/2008/layout/CircleAccentTimeline"/>
    <dgm:cxn modelId="{CD917824-1FD8-4F6C-B696-DEE9630B750B}" type="presParOf" srcId="{4E84919C-EAEC-4656-AE8A-BF8F62BC9ADB}" destId="{5A210F1B-672F-498A-8D25-368460DC4C72}" srcOrd="2" destOrd="0" presId="urn:microsoft.com/office/officeart/2008/layout/CircleAccentTimeline"/>
    <dgm:cxn modelId="{FE4EBE10-D1E2-4247-B790-DBB2301F9CA3}" type="presParOf" srcId="{D6AAF308-8B7B-4865-822B-CD59DBB1FA87}" destId="{06B826FD-CAF6-41A1-B8BC-DF1160020D25}" srcOrd="17" destOrd="0" presId="urn:microsoft.com/office/officeart/2008/layout/CircleAccentTimeline"/>
    <dgm:cxn modelId="{D1FA6D2E-B566-4372-B859-A96DBB0501ED}" type="presParOf" srcId="{D6AAF308-8B7B-4865-822B-CD59DBB1FA87}" destId="{B7041943-CE68-4370-98D2-7533132B087A}" srcOrd="18" destOrd="0" presId="urn:microsoft.com/office/officeart/2008/layout/CircleAccentTimeline"/>
    <dgm:cxn modelId="{44287991-8E31-4D24-A3A6-DBFA0FD2F45E}" type="presParOf" srcId="{D6AAF308-8B7B-4865-822B-CD59DBB1FA87}" destId="{853557DF-320A-4A0C-92F3-50C2030064ED}" srcOrd="19" destOrd="0" presId="urn:microsoft.com/office/officeart/2008/layout/CircleAccentTimeline"/>
    <dgm:cxn modelId="{24F9DDC2-1C9A-4E49-BDF7-DE83878A1596}" type="presParOf" srcId="{D6AAF308-8B7B-4865-822B-CD59DBB1FA87}" destId="{D36D9DD7-D989-4900-B808-09C71165B2EC}" srcOrd="20" destOrd="0" presId="urn:microsoft.com/office/officeart/2008/layout/CircleAccentTimeline"/>
    <dgm:cxn modelId="{8311B491-9075-4696-916F-36B11A9C799A}" type="presParOf" srcId="{D36D9DD7-D989-4900-B808-09C71165B2EC}" destId="{81EF697B-46BF-4BCD-BB6D-B5C39B29B1BC}" srcOrd="0" destOrd="0" presId="urn:microsoft.com/office/officeart/2008/layout/CircleAccentTimeline"/>
    <dgm:cxn modelId="{43CAF873-EED7-4BC0-A213-8FDB44A63596}" type="presParOf" srcId="{D36D9DD7-D989-4900-B808-09C71165B2EC}" destId="{1AE7C12B-3A4B-46F2-9217-20D49153D611}" srcOrd="1" destOrd="0" presId="urn:microsoft.com/office/officeart/2008/layout/CircleAccentTimeline"/>
    <dgm:cxn modelId="{CC88F888-1A72-4DED-B4C5-10579A92C702}" type="presParOf" srcId="{D36D9DD7-D989-4900-B808-09C71165B2EC}" destId="{197948C4-84D8-41DA-8882-600B6033F8DB}" srcOrd="2" destOrd="0" presId="urn:microsoft.com/office/officeart/2008/layout/CircleAccentTimeline"/>
    <dgm:cxn modelId="{48C2BD74-AC25-4CF2-BA52-4FFCCB781968}" type="presParOf" srcId="{D6AAF308-8B7B-4865-822B-CD59DBB1FA87}" destId="{CD465775-2164-4A94-9497-8D18974ACC02}" srcOrd="21" destOrd="0" presId="urn:microsoft.com/office/officeart/2008/layout/CircleAccentTimeline"/>
    <dgm:cxn modelId="{4D990E88-12D6-4EA0-8C20-EA2610A70101}" type="presParOf" srcId="{D6AAF308-8B7B-4865-822B-CD59DBB1FA87}" destId="{C755F8C6-9BEC-4897-8935-B57A80D0611C}" srcOrd="22" destOrd="0" presId="urn:microsoft.com/office/officeart/2008/layout/CircleAccentTimeline"/>
    <dgm:cxn modelId="{C67ED9B3-516D-402F-9081-666254F56195}" type="presParOf" srcId="{D6AAF308-8B7B-4865-822B-CD59DBB1FA87}" destId="{68D9DD10-AEA2-4E6D-BAD9-9FF000DC10C4}" srcOrd="23" destOrd="0" presId="urn:microsoft.com/office/officeart/2008/layout/CircleAccentTimeline"/>
    <dgm:cxn modelId="{7842A2C3-5F46-44BE-B5C3-B4364DF689ED}" type="presParOf" srcId="{D6AAF308-8B7B-4865-822B-CD59DBB1FA87}" destId="{9E479AC6-43A9-4A9E-BBF9-083415E09A53}" srcOrd="24" destOrd="0" presId="urn:microsoft.com/office/officeart/2008/layout/CircleAccentTimeline"/>
    <dgm:cxn modelId="{74A726A4-7450-478F-9B35-3DC3ED48ABBB}" type="presParOf" srcId="{9E479AC6-43A9-4A9E-BBF9-083415E09A53}" destId="{85C01FD5-39A8-430C-8452-2D2EBAB7D2AE}" srcOrd="0" destOrd="0" presId="urn:microsoft.com/office/officeart/2008/layout/CircleAccentTimeline"/>
    <dgm:cxn modelId="{B8498998-4FB0-46D4-BDD1-5E3A55B8D564}" type="presParOf" srcId="{9E479AC6-43A9-4A9E-BBF9-083415E09A53}" destId="{51D3A86F-4463-46C3-9B67-1B8D847B866D}" srcOrd="1" destOrd="0" presId="urn:microsoft.com/office/officeart/2008/layout/CircleAccentTimeline"/>
    <dgm:cxn modelId="{4F1A6AB5-C1BA-4FD3-8815-ADA600C7077A}" type="presParOf" srcId="{9E479AC6-43A9-4A9E-BBF9-083415E09A53}" destId="{53EA9EC6-5B61-4992-9484-EAB7DEF645D1}" srcOrd="2" destOrd="0" presId="urn:microsoft.com/office/officeart/2008/layout/CircleAccentTimeline"/>
    <dgm:cxn modelId="{3BEAB1B2-85FE-4A0F-9C58-31D35131EFD7}" type="presParOf" srcId="{D6AAF308-8B7B-4865-822B-CD59DBB1FA87}" destId="{8DCBDC5A-9975-4FD1-96AF-B6A7BE414850}" srcOrd="25" destOrd="0" presId="urn:microsoft.com/office/officeart/2008/layout/CircleAccentTimeline"/>
    <dgm:cxn modelId="{27C8B3D4-7BC1-4E69-8EE1-9098466BAE9E}" type="presParOf" srcId="{D6AAF308-8B7B-4865-822B-CD59DBB1FA87}" destId="{8A79354D-EBA1-4DA1-B58F-302AEA80BA18}" srcOrd="26" destOrd="0" presId="urn:microsoft.com/office/officeart/2008/layout/CircleAccentTimeline"/>
    <dgm:cxn modelId="{7680E790-5055-42A5-A84B-87F952F31D7B}" type="presParOf" srcId="{D6AAF308-8B7B-4865-822B-CD59DBB1FA87}" destId="{64578E1D-861E-4651-AF5D-A426E15EC7A6}" srcOrd="27" destOrd="0" presId="urn:microsoft.com/office/officeart/2008/layout/CircleAccentTimeline"/>
    <dgm:cxn modelId="{5B48A13D-5425-4BBA-A8A1-8D15DB57D1BD}" type="presParOf" srcId="{D6AAF308-8B7B-4865-822B-CD59DBB1FA87}" destId="{78C40B70-41DA-4826-B1F9-9C7A2E2E165E}" srcOrd="28" destOrd="0" presId="urn:microsoft.com/office/officeart/2008/layout/CircleAccentTimeline"/>
    <dgm:cxn modelId="{FD55A0B2-E9B0-4A21-A1B8-7029A1ED0AE9}" type="presParOf" srcId="{78C40B70-41DA-4826-B1F9-9C7A2E2E165E}" destId="{4099E19E-884D-4354-88A3-3EE863AC7370}" srcOrd="0" destOrd="0" presId="urn:microsoft.com/office/officeart/2008/layout/CircleAccentTimeline"/>
    <dgm:cxn modelId="{0D4F088A-1F4E-4920-B216-04EEA25808D6}" type="presParOf" srcId="{78C40B70-41DA-4826-B1F9-9C7A2E2E165E}" destId="{AF3727ED-98E5-4B2B-99FF-EA069766C13D}" srcOrd="1" destOrd="0" presId="urn:microsoft.com/office/officeart/2008/layout/CircleAccentTimeline"/>
    <dgm:cxn modelId="{740D2760-9074-409A-8BC8-6CD226076D33}" type="presParOf" srcId="{78C40B70-41DA-4826-B1F9-9C7A2E2E165E}" destId="{C0B02C75-9948-481C-9CDE-FBF69CCB124D}" srcOrd="2" destOrd="0" presId="urn:microsoft.com/office/officeart/2008/layout/CircleAccentTimeline"/>
    <dgm:cxn modelId="{66BF9F9D-1E64-4B87-A89A-7C2EB8290544}" type="presParOf" srcId="{D6AAF308-8B7B-4865-822B-CD59DBB1FA87}" destId="{58F7E3F0-4B5D-46BB-9398-39064E026ABC}" srcOrd="29" destOrd="0" presId="urn:microsoft.com/office/officeart/2008/layout/CircleAccentTimeline"/>
    <dgm:cxn modelId="{CADD8A6F-0120-45D1-93F4-9A7AADE31567}" type="presParOf" srcId="{D6AAF308-8B7B-4865-822B-CD59DBB1FA87}" destId="{9112D213-458A-4B7F-8252-2248419C601E}" srcOrd="30" destOrd="0" presId="urn:microsoft.com/office/officeart/2008/layout/CircleAccentTimeline"/>
    <dgm:cxn modelId="{3A677513-FC6F-4AB5-AC4C-7263B2015CF8}" type="presParOf" srcId="{D6AAF308-8B7B-4865-822B-CD59DBB1FA87}" destId="{11CB8E94-B5E0-4C64-8A53-3ED5BA86AC4E}" srcOrd="31" destOrd="0" presId="urn:microsoft.com/office/officeart/2008/layout/CircleAccentTimeline"/>
    <dgm:cxn modelId="{EF507348-7B80-4B18-ABC3-BFB2EEB7D6FC}" type="presParOf" srcId="{D6AAF308-8B7B-4865-822B-CD59DBB1FA87}" destId="{5D1473B6-222A-4B46-B89C-AFB5462AFA9E}" srcOrd="32" destOrd="0" presId="urn:microsoft.com/office/officeart/2008/layout/CircleAccentTimeline"/>
    <dgm:cxn modelId="{F6B13C99-2278-42A1-B492-5F46499643E1}" type="presParOf" srcId="{5D1473B6-222A-4B46-B89C-AFB5462AFA9E}" destId="{7BDA1773-72C9-40F8-B6F0-6EEF5D4E99B1}" srcOrd="0" destOrd="0" presId="urn:microsoft.com/office/officeart/2008/layout/CircleAccentTimeline"/>
    <dgm:cxn modelId="{D6BC787B-3A5D-4451-A00A-DF33562AF43B}" type="presParOf" srcId="{5D1473B6-222A-4B46-B89C-AFB5462AFA9E}" destId="{A49C84CE-969B-40D2-9C19-507101760428}" srcOrd="1" destOrd="0" presId="urn:microsoft.com/office/officeart/2008/layout/CircleAccentTimeline"/>
    <dgm:cxn modelId="{2B926B8C-4EB1-43CC-8C2D-77E2D5224193}" type="presParOf" srcId="{5D1473B6-222A-4B46-B89C-AFB5462AFA9E}" destId="{019B2D99-5106-4C90-833D-EC1937A3DA8B}" srcOrd="2" destOrd="0" presId="urn:microsoft.com/office/officeart/2008/layout/CircleAccentTimeline"/>
    <dgm:cxn modelId="{C228C662-7E27-439D-9596-7B0F1A16C6D7}" type="presParOf" srcId="{D6AAF308-8B7B-4865-822B-CD59DBB1FA87}" destId="{2A699542-308F-40F2-9EBA-49FA0044EF82}" srcOrd="33" destOrd="0" presId="urn:microsoft.com/office/officeart/2008/layout/CircleAccentTimeline"/>
    <dgm:cxn modelId="{8165CC27-868B-475E-997F-9599E12B0426}" type="presParOf" srcId="{D6AAF308-8B7B-4865-822B-CD59DBB1FA87}" destId="{53A04971-9A0E-430A-8A8C-3EFBD47A5238}" srcOrd="34" destOrd="0" presId="urn:microsoft.com/office/officeart/2008/layout/CircleAccentTimeline"/>
    <dgm:cxn modelId="{7D1406AD-7E18-46A2-9D37-207020ECE692}" type="presParOf" srcId="{D6AAF308-8B7B-4865-822B-CD59DBB1FA87}" destId="{EBAB8E9B-4381-4BA4-AD0E-6A62A30E4A4D}" srcOrd="35" destOrd="0" presId="urn:microsoft.com/office/officeart/2008/layout/CircleAccentTimeline"/>
    <dgm:cxn modelId="{06B4D4AF-F358-4D62-86A0-5A306916C5EF}" type="presParOf" srcId="{D6AAF308-8B7B-4865-822B-CD59DBB1FA87}" destId="{D031CAF0-F263-4E61-A1F1-60B6608A71A0}" srcOrd="36" destOrd="0" presId="urn:microsoft.com/office/officeart/2008/layout/CircleAccentTimeline"/>
    <dgm:cxn modelId="{32854057-AFA8-4ADB-A17B-D57FDEA55D6B}" type="presParOf" srcId="{D031CAF0-F263-4E61-A1F1-60B6608A71A0}" destId="{C8ECD9F7-C4B8-42AA-98E1-23C573521F7B}" srcOrd="0" destOrd="0" presId="urn:microsoft.com/office/officeart/2008/layout/CircleAccentTimeline"/>
    <dgm:cxn modelId="{F4BF38A1-A23A-44C5-8832-21235E25647C}" type="presParOf" srcId="{D031CAF0-F263-4E61-A1F1-60B6608A71A0}" destId="{F2382A88-E1BA-49EB-95AF-609AEAED7883}" srcOrd="1" destOrd="0" presId="urn:microsoft.com/office/officeart/2008/layout/CircleAccentTimeline"/>
    <dgm:cxn modelId="{5065562E-148C-4EC9-97CD-92AAF39FE1FF}" type="presParOf" srcId="{D031CAF0-F263-4E61-A1F1-60B6608A71A0}" destId="{7AA0CF60-82BA-47F7-9913-CA125C79F408}" srcOrd="2" destOrd="0" presId="urn:microsoft.com/office/officeart/2008/layout/CircleAccentTimeline"/>
    <dgm:cxn modelId="{DF659D54-1F3B-4411-9B4C-F5F2F9CB09EA}" type="presParOf" srcId="{D6AAF308-8B7B-4865-822B-CD59DBB1FA87}" destId="{E67290EF-BEF6-4846-86EA-3184AAA1D27B}" srcOrd="37" destOrd="0" presId="urn:microsoft.com/office/officeart/2008/layout/CircleAccentTimeline"/>
    <dgm:cxn modelId="{9F7FFDBA-D158-4531-B70D-F1B266648F08}" type="presParOf" srcId="{D6AAF308-8B7B-4865-822B-CD59DBB1FA87}" destId="{95CEADA5-203E-4E1B-9497-F51BB0AEF0FF}" srcOrd="38" destOrd="0" presId="urn:microsoft.com/office/officeart/2008/layout/CircleAccentTimeline"/>
    <dgm:cxn modelId="{8B1CD38D-F231-4849-946D-231CDBFA75E2}" type="presParOf" srcId="{D6AAF308-8B7B-4865-822B-CD59DBB1FA87}" destId="{FF7EC6D6-CB8C-41E7-A5D9-A0502A7CD78B}" srcOrd="39" destOrd="0" presId="urn:microsoft.com/office/officeart/2008/layout/CircleAccentTimeline"/>
    <dgm:cxn modelId="{6CCD5D42-0EAE-4347-A674-A779F3851691}" type="presParOf" srcId="{D6AAF308-8B7B-4865-822B-CD59DBB1FA87}" destId="{F6D085B1-4A05-415A-B516-A19AADBFE8D7}" srcOrd="40" destOrd="0" presId="urn:microsoft.com/office/officeart/2008/layout/CircleAccentTimeline"/>
    <dgm:cxn modelId="{C8EE7F59-4C5A-4DD0-8E5D-7C19F34BF681}" type="presParOf" srcId="{F6D085B1-4A05-415A-B516-A19AADBFE8D7}" destId="{AF530E13-BC7A-48B1-A617-E89E86F5EEAF}" srcOrd="0" destOrd="0" presId="urn:microsoft.com/office/officeart/2008/layout/CircleAccentTimeline"/>
    <dgm:cxn modelId="{6935B051-4D87-465F-864C-CF10767C6F3D}" type="presParOf" srcId="{F6D085B1-4A05-415A-B516-A19AADBFE8D7}" destId="{5EB5420F-C1CE-4623-A3AB-53D7936C660C}" srcOrd="1" destOrd="0" presId="urn:microsoft.com/office/officeart/2008/layout/CircleAccentTimeline"/>
    <dgm:cxn modelId="{DE544837-E584-4898-B58F-A413CAAAD898}" type="presParOf" srcId="{F6D085B1-4A05-415A-B516-A19AADBFE8D7}" destId="{FF9BBFB8-B5AB-4E68-83BB-61A0F4195B7F}" srcOrd="2" destOrd="0" presId="urn:microsoft.com/office/officeart/2008/layout/CircleAccentTimeline"/>
    <dgm:cxn modelId="{4F32B15A-CA6F-443B-9514-72C47C5ACA89}" type="presParOf" srcId="{D6AAF308-8B7B-4865-822B-CD59DBB1FA87}" destId="{0321D029-588B-4FE8-AC05-ED62DFB8A0A1}" srcOrd="41" destOrd="0" presId="urn:microsoft.com/office/officeart/2008/layout/CircleAccentTimeline"/>
    <dgm:cxn modelId="{EC421EEA-E86A-4DCD-890A-303EB9350F16}" type="presParOf" srcId="{D6AAF308-8B7B-4865-822B-CD59DBB1FA87}" destId="{D1CDD128-070C-46BE-B18D-86DA5316D0E0}" srcOrd="42" destOrd="0" presId="urn:microsoft.com/office/officeart/2008/layout/CircleAccentTimeline"/>
    <dgm:cxn modelId="{1090B3BB-C742-4F8E-A704-8B051FE03C5C}" type="presParOf" srcId="{D6AAF308-8B7B-4865-822B-CD59DBB1FA87}" destId="{FDBB7168-08D5-4152-ABDC-CBF45E6D7D09}" srcOrd="43" destOrd="0" presId="urn:microsoft.com/office/officeart/2008/layout/CircleAccentTimeline"/>
    <dgm:cxn modelId="{D423024B-09B8-4048-A309-2931AD6A20B4}" type="presParOf" srcId="{D6AAF308-8B7B-4865-822B-CD59DBB1FA87}" destId="{DF1E4913-CEC3-4B54-BCCC-4CFE2DDAF3DF}" srcOrd="44" destOrd="0" presId="urn:microsoft.com/office/officeart/2008/layout/CircleAccentTimeline"/>
    <dgm:cxn modelId="{E11DA931-1583-4775-BEAD-198F58E88FEB}" type="presParOf" srcId="{DF1E4913-CEC3-4B54-BCCC-4CFE2DDAF3DF}" destId="{05297CD3-967C-4886-B5D9-DCD4D8B2B5F6}" srcOrd="0" destOrd="0" presId="urn:microsoft.com/office/officeart/2008/layout/CircleAccentTimeline"/>
    <dgm:cxn modelId="{1F50985F-C8DF-4446-A04D-FE74C58C62D9}" type="presParOf" srcId="{DF1E4913-CEC3-4B54-BCCC-4CFE2DDAF3DF}" destId="{AA28F36B-9CF2-45EC-80A7-C21E276F84DB}" srcOrd="1" destOrd="0" presId="urn:microsoft.com/office/officeart/2008/layout/CircleAccentTimeline"/>
    <dgm:cxn modelId="{4344D6E1-D8D6-4F73-BEBB-2A2A494DC94B}" type="presParOf" srcId="{DF1E4913-CEC3-4B54-BCCC-4CFE2DDAF3DF}" destId="{C93CC30D-68AE-4174-9B74-2CA11C59D801}" srcOrd="2" destOrd="0" presId="urn:microsoft.com/office/officeart/2008/layout/CircleAccentTimeline"/>
    <dgm:cxn modelId="{7C0BC0CA-8124-42D3-AC4B-335E7E9277F2}" type="presParOf" srcId="{D6AAF308-8B7B-4865-822B-CD59DBB1FA87}" destId="{5C0C8694-C997-49A1-B989-DC611893B1AD}" srcOrd="45" destOrd="0" presId="urn:microsoft.com/office/officeart/2008/layout/CircleAccentTimeline"/>
    <dgm:cxn modelId="{38021137-CD84-4619-8730-920FDC8A875F}" type="presParOf" srcId="{D6AAF308-8B7B-4865-822B-CD59DBB1FA87}" destId="{A7852A86-DF2E-498E-B254-DB7ACA138254}" srcOrd="46"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157588-443C-46DD-A639-BBCC336FC8C2}" type="doc">
      <dgm:prSet loTypeId="urn:microsoft.com/office/officeart/2005/8/layout/process1" loCatId="process" qsTypeId="urn:microsoft.com/office/officeart/2005/8/quickstyle/simple2" qsCatId="simple" csTypeId="urn:microsoft.com/office/officeart/2005/8/colors/accent2_5" csCatId="accent2" phldr="1"/>
      <dgm:spPr/>
    </dgm:pt>
    <dgm:pt modelId="{5548B300-66F0-4C2A-8E8C-06137110B9A1}">
      <dgm:prSet phldrT="[Szöveg]" custT="1"/>
      <dgm:spPr/>
      <dgm:t>
        <a:bodyPr/>
        <a:lstStyle/>
        <a:p>
          <a:pPr>
            <a:spcAft>
              <a:spcPct val="35000"/>
            </a:spcAft>
          </a:pPr>
          <a:r>
            <a:rPr lang="hu-HU" sz="1800" b="1" dirty="0">
              <a:latin typeface="Calibri" panose="020F0502020204030204" pitchFamily="34" charset="0"/>
              <a:cs typeface="Calibri" panose="020F0502020204030204" pitchFamily="34" charset="0"/>
            </a:rPr>
            <a:t>CALL 4  </a:t>
          </a:r>
        </a:p>
        <a:p>
          <a:pPr>
            <a:spcAft>
              <a:spcPts val="0"/>
            </a:spcAft>
          </a:pPr>
          <a:r>
            <a:rPr lang="hu-HU" sz="1400" dirty="0">
              <a:latin typeface="Calibri" panose="020F0502020204030204" pitchFamily="34" charset="0"/>
              <a:cs typeface="Calibri" panose="020F0502020204030204" pitchFamily="34" charset="0"/>
            </a:rPr>
            <a:t>25 </a:t>
          </a:r>
          <a:r>
            <a:rPr lang="hu-HU" sz="1400" dirty="0" err="1">
              <a:latin typeface="Calibri" panose="020F0502020204030204" pitchFamily="34" charset="0"/>
              <a:cs typeface="Calibri" panose="020F0502020204030204" pitchFamily="34" charset="0"/>
            </a:rPr>
            <a:t>March</a:t>
          </a:r>
          <a:r>
            <a:rPr lang="hu-HU" sz="1400" dirty="0">
              <a:latin typeface="Calibri" panose="020F0502020204030204" pitchFamily="34" charset="0"/>
              <a:cs typeface="Calibri" panose="020F0502020204030204" pitchFamily="34" charset="0"/>
            </a:rPr>
            <a:t> </a:t>
          </a:r>
          <a:r>
            <a:rPr lang="en-AE" sz="1400" dirty="0">
              <a:latin typeface="Calibri" panose="020F0502020204030204" pitchFamily="34" charset="0"/>
              <a:cs typeface="Calibri" panose="020F0502020204030204" pitchFamily="34" charset="0"/>
            </a:rPr>
            <a:t>–</a:t>
          </a:r>
          <a:r>
            <a:rPr lang="hu-HU" sz="1400" dirty="0">
              <a:latin typeface="Calibri" panose="020F0502020204030204" pitchFamily="34" charset="0"/>
              <a:cs typeface="Calibri" panose="020F0502020204030204" pitchFamily="34" charset="0"/>
            </a:rPr>
            <a:t> </a:t>
          </a:r>
        </a:p>
        <a:p>
          <a:pPr>
            <a:spcAft>
              <a:spcPts val="0"/>
            </a:spcAft>
          </a:pPr>
          <a:r>
            <a:rPr lang="hu-HU" sz="1400" dirty="0">
              <a:latin typeface="Calibri" panose="020F0502020204030204" pitchFamily="34" charset="0"/>
              <a:cs typeface="Calibri" panose="020F0502020204030204" pitchFamily="34" charset="0"/>
            </a:rPr>
            <a:t>29 </a:t>
          </a:r>
          <a:r>
            <a:rPr lang="hu-HU" sz="1400" dirty="0" err="1">
              <a:latin typeface="Calibri" panose="020F0502020204030204" pitchFamily="34" charset="0"/>
              <a:cs typeface="Calibri" panose="020F0502020204030204" pitchFamily="34" charset="0"/>
            </a:rPr>
            <a:t>April</a:t>
          </a:r>
          <a:r>
            <a:rPr lang="hu-HU" sz="1400" dirty="0">
              <a:latin typeface="Calibri" panose="020F0502020204030204" pitchFamily="34" charset="0"/>
              <a:cs typeface="Calibri" panose="020F0502020204030204" pitchFamily="34" charset="0"/>
            </a:rPr>
            <a:t> 2024</a:t>
          </a:r>
        </a:p>
        <a:p>
          <a:pPr>
            <a:spcAft>
              <a:spcPct val="35000"/>
            </a:spcAft>
          </a:pPr>
          <a:endParaRPr lang="hu-HU" sz="1400" dirty="0">
            <a:latin typeface="Calibri" panose="020F0502020204030204" pitchFamily="34" charset="0"/>
            <a:cs typeface="Calibri" panose="020F0502020204030204" pitchFamily="34" charset="0"/>
          </a:endParaRPr>
        </a:p>
      </dgm:t>
    </dgm:pt>
    <dgm:pt modelId="{A3E5FB0A-5747-4D23-AD76-FB0D6029F017}" type="parTrans" cxnId="{815674EE-BAD2-4221-BBF4-7D88ECE2B12F}">
      <dgm:prSet/>
      <dgm:spPr/>
      <dgm:t>
        <a:bodyPr/>
        <a:lstStyle/>
        <a:p>
          <a:endParaRPr lang="hu-HU"/>
        </a:p>
      </dgm:t>
    </dgm:pt>
    <dgm:pt modelId="{753661BF-C4B3-434C-8AAB-357185E9E163}" type="sibTrans" cxnId="{815674EE-BAD2-4221-BBF4-7D88ECE2B12F}">
      <dgm:prSet/>
      <dgm:spPr/>
      <dgm:t>
        <a:bodyPr/>
        <a:lstStyle/>
        <a:p>
          <a:endParaRPr lang="hu-HU"/>
        </a:p>
      </dgm:t>
    </dgm:pt>
    <dgm:pt modelId="{C5953E9E-FA4F-497A-9317-4A1BCAB57892}">
      <dgm:prSet phldrT="[Szöveg]" custT="1"/>
      <dgm:spPr/>
      <dgm:t>
        <a:bodyPr/>
        <a:lstStyle/>
        <a:p>
          <a:r>
            <a:rPr lang="hu-HU" sz="1800" b="1" dirty="0">
              <a:latin typeface="Calibri" panose="020F0502020204030204" pitchFamily="34" charset="0"/>
              <a:cs typeface="Calibri" panose="020F0502020204030204" pitchFamily="34" charset="0"/>
            </a:rPr>
            <a:t>CALL 5</a:t>
          </a:r>
          <a:r>
            <a:rPr lang="hu-HU" sz="1800" dirty="0">
              <a:latin typeface="Calibri" panose="020F0502020204030204" pitchFamily="34" charset="0"/>
              <a:cs typeface="Calibri" panose="020F0502020204030204" pitchFamily="34" charset="0"/>
            </a:rPr>
            <a:t> </a:t>
          </a:r>
        </a:p>
        <a:p>
          <a:r>
            <a:rPr lang="hu-HU" sz="1400" dirty="0">
              <a:latin typeface="Calibri" panose="020F0502020204030204" pitchFamily="34" charset="0"/>
              <a:cs typeface="Calibri" panose="020F0502020204030204" pitchFamily="34" charset="0"/>
            </a:rPr>
            <a:t>25 </a:t>
          </a:r>
          <a:r>
            <a:rPr lang="hu-HU" sz="1400" dirty="0" err="1">
              <a:latin typeface="Calibri" panose="020F0502020204030204" pitchFamily="34" charset="0"/>
              <a:cs typeface="Calibri" panose="020F0502020204030204" pitchFamily="34" charset="0"/>
            </a:rPr>
            <a:t>September</a:t>
          </a:r>
          <a:r>
            <a:rPr lang="hu-HU" sz="1400" dirty="0">
              <a:latin typeface="Calibri" panose="020F0502020204030204" pitchFamily="34" charset="0"/>
              <a:cs typeface="Calibri" panose="020F0502020204030204" pitchFamily="34" charset="0"/>
            </a:rPr>
            <a:t> - 29 </a:t>
          </a:r>
          <a:r>
            <a:rPr lang="hu-HU" sz="1400" dirty="0" err="1">
              <a:latin typeface="Calibri" panose="020F0502020204030204" pitchFamily="34" charset="0"/>
              <a:cs typeface="Calibri" panose="020F0502020204030204" pitchFamily="34" charset="0"/>
            </a:rPr>
            <a:t>October</a:t>
          </a:r>
          <a:r>
            <a:rPr lang="hu-HU" sz="1400" dirty="0">
              <a:latin typeface="Calibri" panose="020F0502020204030204" pitchFamily="34" charset="0"/>
              <a:cs typeface="Calibri" panose="020F0502020204030204" pitchFamily="34" charset="0"/>
            </a:rPr>
            <a:t> 2024</a:t>
          </a:r>
        </a:p>
        <a:p>
          <a:endParaRPr lang="hu-HU" sz="1400" dirty="0">
            <a:latin typeface="Calibri" panose="020F0502020204030204" pitchFamily="34" charset="0"/>
            <a:cs typeface="Calibri" panose="020F0502020204030204" pitchFamily="34" charset="0"/>
          </a:endParaRPr>
        </a:p>
      </dgm:t>
    </dgm:pt>
    <dgm:pt modelId="{7BF08B4B-A0BD-4072-BFD4-40E4AFFBD20C}" type="parTrans" cxnId="{1699BB76-63B3-4EF9-BF47-F2C5DE1D2998}">
      <dgm:prSet/>
      <dgm:spPr/>
      <dgm:t>
        <a:bodyPr/>
        <a:lstStyle/>
        <a:p>
          <a:endParaRPr lang="hu-HU"/>
        </a:p>
      </dgm:t>
    </dgm:pt>
    <dgm:pt modelId="{E910450F-5030-4731-85CD-E2598DBE743E}" type="sibTrans" cxnId="{1699BB76-63B3-4EF9-BF47-F2C5DE1D2998}">
      <dgm:prSet/>
      <dgm:spPr/>
      <dgm:t>
        <a:bodyPr/>
        <a:lstStyle/>
        <a:p>
          <a:endParaRPr lang="hu-HU"/>
        </a:p>
      </dgm:t>
    </dgm:pt>
    <dgm:pt modelId="{9EA5C682-2C7C-4812-B303-F5A1854C180A}">
      <dgm:prSet phldrT="[Szöveg]" custT="1"/>
      <dgm:spPr/>
      <dgm:t>
        <a:bodyPr/>
        <a:lstStyle/>
        <a:p>
          <a:r>
            <a:rPr lang="hu-HU" sz="1300" dirty="0" err="1">
              <a:latin typeface="Calibri" panose="020F0502020204030204" pitchFamily="34" charset="0"/>
              <a:cs typeface="Calibri" panose="020F0502020204030204" pitchFamily="34" charset="0"/>
            </a:rPr>
            <a:t>Implementation</a:t>
          </a:r>
          <a:endParaRPr lang="hu-HU" sz="1300" dirty="0">
            <a:latin typeface="Calibri" panose="020F0502020204030204" pitchFamily="34" charset="0"/>
            <a:cs typeface="Calibri" panose="020F0502020204030204" pitchFamily="34" charset="0"/>
          </a:endParaRPr>
        </a:p>
        <a:p>
          <a:r>
            <a:rPr lang="hu-HU" sz="1300" dirty="0" err="1">
              <a:latin typeface="Calibri" panose="020F0502020204030204" pitchFamily="34" charset="0"/>
              <a:cs typeface="Calibri" panose="020F0502020204030204" pitchFamily="34" charset="0"/>
            </a:rPr>
            <a:t>April</a:t>
          </a:r>
          <a:r>
            <a:rPr lang="hu-HU" sz="1300" dirty="0">
              <a:latin typeface="Calibri" panose="020F0502020204030204" pitchFamily="34" charset="0"/>
              <a:cs typeface="Calibri" panose="020F0502020204030204" pitchFamily="34" charset="0"/>
            </a:rPr>
            <a:t> 2025 </a:t>
          </a:r>
          <a:r>
            <a:rPr lang="en-AE" sz="1300" dirty="0">
              <a:latin typeface="Calibri" panose="020F0502020204030204" pitchFamily="34" charset="0"/>
              <a:cs typeface="Calibri" panose="020F0502020204030204" pitchFamily="34" charset="0"/>
            </a:rPr>
            <a:t>–</a:t>
          </a:r>
          <a:r>
            <a:rPr lang="hu-HU" sz="1300" dirty="0">
              <a:latin typeface="Calibri" panose="020F0502020204030204" pitchFamily="34" charset="0"/>
              <a:cs typeface="Calibri" panose="020F0502020204030204" pitchFamily="34" charset="0"/>
            </a:rPr>
            <a:t> </a:t>
          </a:r>
          <a:r>
            <a:rPr lang="hu-HU" sz="1300" dirty="0" err="1">
              <a:latin typeface="Calibri" panose="020F0502020204030204" pitchFamily="34" charset="0"/>
              <a:cs typeface="Calibri" panose="020F0502020204030204" pitchFamily="34" charset="0"/>
            </a:rPr>
            <a:t>October</a:t>
          </a:r>
          <a:r>
            <a:rPr lang="hu-HU" sz="1300" dirty="0">
              <a:latin typeface="Calibri" panose="020F0502020204030204" pitchFamily="34" charset="0"/>
              <a:cs typeface="Calibri" panose="020F0502020204030204" pitchFamily="34" charset="0"/>
            </a:rPr>
            <a:t> 2025</a:t>
          </a:r>
        </a:p>
      </dgm:t>
    </dgm:pt>
    <dgm:pt modelId="{93614585-4301-483E-8FA2-95D2A9C68331}" type="parTrans" cxnId="{2E3DC896-3279-47E0-8818-E29C65D76F08}">
      <dgm:prSet/>
      <dgm:spPr/>
      <dgm:t>
        <a:bodyPr/>
        <a:lstStyle/>
        <a:p>
          <a:endParaRPr lang="hu-HU"/>
        </a:p>
      </dgm:t>
    </dgm:pt>
    <dgm:pt modelId="{5AD813A6-7091-4607-B3F7-B26B7BBF1F52}" type="sibTrans" cxnId="{2E3DC896-3279-47E0-8818-E29C65D76F08}">
      <dgm:prSet/>
      <dgm:spPr/>
      <dgm:t>
        <a:bodyPr/>
        <a:lstStyle/>
        <a:p>
          <a:endParaRPr lang="hu-HU"/>
        </a:p>
      </dgm:t>
    </dgm:pt>
    <dgm:pt modelId="{2AA61BEE-3E46-4D88-BD6D-4686A99C0B82}">
      <dgm:prSet phldrT="[Szöveg]" custT="1"/>
      <dgm:spPr/>
      <dgm:t>
        <a:bodyPr/>
        <a:lstStyle/>
        <a:p>
          <a:r>
            <a:rPr lang="hu-HU" sz="1800" b="1" dirty="0">
              <a:latin typeface="Calibri" panose="020F0502020204030204" pitchFamily="34" charset="0"/>
              <a:cs typeface="Calibri" panose="020F0502020204030204" pitchFamily="34" charset="0"/>
            </a:rPr>
            <a:t>CALL 6</a:t>
          </a:r>
        </a:p>
        <a:p>
          <a:r>
            <a:rPr lang="hu-HU" sz="1900" dirty="0">
              <a:latin typeface="Calibri" panose="020F0502020204030204" pitchFamily="34" charset="0"/>
              <a:cs typeface="Calibri" panose="020F0502020204030204" pitchFamily="34" charset="0"/>
            </a:rPr>
            <a:t> </a:t>
          </a:r>
          <a:r>
            <a:rPr lang="hu-HU" sz="1600" dirty="0">
              <a:latin typeface="Calibri" panose="020F0502020204030204" pitchFamily="34" charset="0"/>
              <a:cs typeface="Calibri" panose="020F0502020204030204" pitchFamily="34" charset="0"/>
            </a:rPr>
            <a:t>Spring 2025</a:t>
          </a:r>
        </a:p>
        <a:p>
          <a:endParaRPr lang="hu-HU" sz="1600" dirty="0">
            <a:latin typeface="Calibri" panose="020F0502020204030204" pitchFamily="34" charset="0"/>
            <a:cs typeface="Calibri" panose="020F0502020204030204" pitchFamily="34" charset="0"/>
          </a:endParaRPr>
        </a:p>
      </dgm:t>
    </dgm:pt>
    <dgm:pt modelId="{BDE811F8-1B18-4170-BF14-7BECB6EF3ADD}" type="parTrans" cxnId="{B85E8AD5-18BF-4A5F-8D91-55CB8DFB0612}">
      <dgm:prSet/>
      <dgm:spPr/>
      <dgm:t>
        <a:bodyPr/>
        <a:lstStyle/>
        <a:p>
          <a:endParaRPr lang="hu-HU"/>
        </a:p>
      </dgm:t>
    </dgm:pt>
    <dgm:pt modelId="{21B92078-F923-4D5B-8F31-7B4EB7877F17}" type="sibTrans" cxnId="{B85E8AD5-18BF-4A5F-8D91-55CB8DFB0612}">
      <dgm:prSet/>
      <dgm:spPr/>
      <dgm:t>
        <a:bodyPr/>
        <a:lstStyle/>
        <a:p>
          <a:endParaRPr lang="hu-HU"/>
        </a:p>
      </dgm:t>
    </dgm:pt>
    <dgm:pt modelId="{D54C11C2-6D8B-4D0B-9846-7938C8B5AFBA}">
      <dgm:prSet phldrT="[Szöveg]" custT="1"/>
      <dgm:spPr/>
      <dgm:t>
        <a:bodyPr/>
        <a:lstStyle/>
        <a:p>
          <a:r>
            <a:rPr lang="hu-HU" sz="1800" b="1" dirty="0">
              <a:latin typeface="Calibri" panose="020F0502020204030204" pitchFamily="34" charset="0"/>
              <a:cs typeface="Calibri" panose="020F0502020204030204" pitchFamily="34" charset="0"/>
            </a:rPr>
            <a:t>CALL 7</a:t>
          </a:r>
        </a:p>
        <a:p>
          <a:r>
            <a:rPr lang="hu-HU" sz="1600" dirty="0">
              <a:latin typeface="Calibri" panose="020F0502020204030204" pitchFamily="34" charset="0"/>
              <a:cs typeface="Calibri" panose="020F0502020204030204" pitchFamily="34" charset="0"/>
            </a:rPr>
            <a:t>Autumn 2025</a:t>
          </a:r>
        </a:p>
        <a:p>
          <a:endParaRPr lang="hu-HU" sz="1600" dirty="0">
            <a:latin typeface="Calibri" panose="020F0502020204030204" pitchFamily="34" charset="0"/>
            <a:cs typeface="Calibri" panose="020F0502020204030204" pitchFamily="34" charset="0"/>
          </a:endParaRPr>
        </a:p>
      </dgm:t>
    </dgm:pt>
    <dgm:pt modelId="{F5FAC713-AD13-4DB6-A34B-3568671E78BE}" type="parTrans" cxnId="{378FEB9B-F1EC-476E-B536-CF843B8B9472}">
      <dgm:prSet/>
      <dgm:spPr/>
      <dgm:t>
        <a:bodyPr/>
        <a:lstStyle/>
        <a:p>
          <a:endParaRPr lang="hu-HU"/>
        </a:p>
      </dgm:t>
    </dgm:pt>
    <dgm:pt modelId="{3214AFBF-7C64-43AE-924F-E8044217B34B}" type="sibTrans" cxnId="{378FEB9B-F1EC-476E-B536-CF843B8B9472}">
      <dgm:prSet/>
      <dgm:spPr/>
      <dgm:t>
        <a:bodyPr/>
        <a:lstStyle/>
        <a:p>
          <a:endParaRPr lang="hu-HU"/>
        </a:p>
      </dgm:t>
    </dgm:pt>
    <dgm:pt modelId="{7FCFD9AF-4592-42FB-A776-FD5FC90CE478}">
      <dgm:prSet phldrT="[Szöveg]" custT="1"/>
      <dgm:spPr/>
      <dgm:t>
        <a:bodyPr/>
        <a:lstStyle/>
        <a:p>
          <a:r>
            <a:rPr lang="hu-HU" sz="1300" dirty="0" err="1">
              <a:latin typeface="Calibri" panose="020F0502020204030204" pitchFamily="34" charset="0"/>
              <a:cs typeface="Calibri" panose="020F0502020204030204" pitchFamily="34" charset="0"/>
            </a:rPr>
            <a:t>Implementation</a:t>
          </a:r>
          <a:endParaRPr lang="hu-HU" sz="1300" dirty="0">
            <a:latin typeface="Calibri" panose="020F0502020204030204" pitchFamily="34" charset="0"/>
            <a:cs typeface="Calibri" panose="020F0502020204030204" pitchFamily="34" charset="0"/>
          </a:endParaRPr>
        </a:p>
        <a:p>
          <a:r>
            <a:rPr lang="hu-HU" sz="1300" dirty="0" err="1">
              <a:latin typeface="Calibri" panose="020F0502020204030204" pitchFamily="34" charset="0"/>
              <a:cs typeface="Calibri" panose="020F0502020204030204" pitchFamily="34" charset="0"/>
            </a:rPr>
            <a:t>October</a:t>
          </a:r>
          <a:r>
            <a:rPr lang="hu-HU" sz="1300" dirty="0">
              <a:latin typeface="Calibri" panose="020F0502020204030204" pitchFamily="34" charset="0"/>
              <a:cs typeface="Calibri" panose="020F0502020204030204" pitchFamily="34" charset="0"/>
            </a:rPr>
            <a:t> 2025 </a:t>
          </a:r>
          <a:r>
            <a:rPr lang="en-AE" sz="1300" dirty="0">
              <a:latin typeface="Calibri" panose="020F0502020204030204" pitchFamily="34" charset="0"/>
              <a:cs typeface="Calibri" panose="020F0502020204030204" pitchFamily="34" charset="0"/>
            </a:rPr>
            <a:t>–</a:t>
          </a:r>
          <a:r>
            <a:rPr lang="hu-HU" sz="1300" dirty="0">
              <a:latin typeface="Calibri" panose="020F0502020204030204" pitchFamily="34" charset="0"/>
              <a:cs typeface="Calibri" panose="020F0502020204030204" pitchFamily="34" charset="0"/>
            </a:rPr>
            <a:t> </a:t>
          </a:r>
          <a:r>
            <a:rPr lang="hu-HU" sz="1300" dirty="0" err="1">
              <a:latin typeface="Calibri" panose="020F0502020204030204" pitchFamily="34" charset="0"/>
              <a:cs typeface="Calibri" panose="020F0502020204030204" pitchFamily="34" charset="0"/>
            </a:rPr>
            <a:t>April</a:t>
          </a:r>
          <a:r>
            <a:rPr lang="hu-HU" sz="1300" dirty="0">
              <a:latin typeface="Calibri" panose="020F0502020204030204" pitchFamily="34" charset="0"/>
              <a:cs typeface="Calibri" panose="020F0502020204030204" pitchFamily="34" charset="0"/>
            </a:rPr>
            <a:t> 2026</a:t>
          </a:r>
        </a:p>
      </dgm:t>
    </dgm:pt>
    <dgm:pt modelId="{79AFBE56-09A1-4C3A-A067-A69569FCA6D1}" type="parTrans" cxnId="{2F606803-1B31-4AA3-8A74-FAB6A307D9CD}">
      <dgm:prSet/>
      <dgm:spPr/>
      <dgm:t>
        <a:bodyPr/>
        <a:lstStyle/>
        <a:p>
          <a:endParaRPr lang="hu-HU"/>
        </a:p>
      </dgm:t>
    </dgm:pt>
    <dgm:pt modelId="{319F8DD2-AA08-47E7-9BE0-C24B1B89BE41}" type="sibTrans" cxnId="{2F606803-1B31-4AA3-8A74-FAB6A307D9CD}">
      <dgm:prSet/>
      <dgm:spPr/>
      <dgm:t>
        <a:bodyPr/>
        <a:lstStyle/>
        <a:p>
          <a:endParaRPr lang="hu-HU"/>
        </a:p>
      </dgm:t>
    </dgm:pt>
    <dgm:pt modelId="{0A9751ED-9A9B-4057-AD38-26A157EAB624}">
      <dgm:prSet phldrT="[Szöveg]" custT="1"/>
      <dgm:spPr/>
      <dgm:t>
        <a:bodyPr/>
        <a:lstStyle/>
        <a:p>
          <a:r>
            <a:rPr lang="hu-HU" sz="1300" dirty="0" err="1">
              <a:latin typeface="Calibri" panose="020F0502020204030204" pitchFamily="34" charset="0"/>
              <a:cs typeface="Calibri" panose="020F0502020204030204" pitchFamily="34" charset="0"/>
            </a:rPr>
            <a:t>Implementation</a:t>
          </a:r>
          <a:endParaRPr lang="hu-HU" sz="1300" dirty="0">
            <a:latin typeface="Calibri" panose="020F0502020204030204" pitchFamily="34" charset="0"/>
            <a:cs typeface="Calibri" panose="020F0502020204030204" pitchFamily="34" charset="0"/>
          </a:endParaRPr>
        </a:p>
        <a:p>
          <a:r>
            <a:rPr lang="hu-HU" sz="1300" dirty="0" err="1">
              <a:latin typeface="Calibri" panose="020F0502020204030204" pitchFamily="34" charset="0"/>
              <a:cs typeface="Calibri" panose="020F0502020204030204" pitchFamily="34" charset="0"/>
            </a:rPr>
            <a:t>April</a:t>
          </a:r>
          <a:r>
            <a:rPr lang="hu-HU" sz="1300" dirty="0">
              <a:latin typeface="Calibri" panose="020F0502020204030204" pitchFamily="34" charset="0"/>
              <a:cs typeface="Calibri" panose="020F0502020204030204" pitchFamily="34" charset="0"/>
            </a:rPr>
            <a:t> 2026 </a:t>
          </a:r>
          <a:r>
            <a:rPr lang="en-AE" sz="1300" dirty="0">
              <a:latin typeface="Calibri" panose="020F0502020204030204" pitchFamily="34" charset="0"/>
              <a:cs typeface="Calibri" panose="020F0502020204030204" pitchFamily="34" charset="0"/>
            </a:rPr>
            <a:t>–</a:t>
          </a:r>
          <a:r>
            <a:rPr lang="hu-HU" sz="1300" dirty="0">
              <a:latin typeface="Calibri" panose="020F0502020204030204" pitchFamily="34" charset="0"/>
              <a:cs typeface="Calibri" panose="020F0502020204030204" pitchFamily="34" charset="0"/>
            </a:rPr>
            <a:t> </a:t>
          </a:r>
          <a:r>
            <a:rPr lang="hu-HU" sz="1300" dirty="0" err="1">
              <a:latin typeface="Calibri" panose="020F0502020204030204" pitchFamily="34" charset="0"/>
              <a:cs typeface="Calibri" panose="020F0502020204030204" pitchFamily="34" charset="0"/>
            </a:rPr>
            <a:t>October</a:t>
          </a:r>
          <a:r>
            <a:rPr lang="hu-HU" sz="1300" dirty="0">
              <a:latin typeface="Calibri" panose="020F0502020204030204" pitchFamily="34" charset="0"/>
              <a:cs typeface="Calibri" panose="020F0502020204030204" pitchFamily="34" charset="0"/>
            </a:rPr>
            <a:t> 2026</a:t>
          </a:r>
        </a:p>
      </dgm:t>
    </dgm:pt>
    <dgm:pt modelId="{CBFF8362-D4F0-4CFD-A9CE-D6C325940197}" type="parTrans" cxnId="{3BFA0813-401E-415A-87C5-56EFBA08C8A9}">
      <dgm:prSet/>
      <dgm:spPr/>
      <dgm:t>
        <a:bodyPr/>
        <a:lstStyle/>
        <a:p>
          <a:endParaRPr lang="hu-HU"/>
        </a:p>
      </dgm:t>
    </dgm:pt>
    <dgm:pt modelId="{0EBC950C-0E20-4564-97B5-02FE23CAEEAE}" type="sibTrans" cxnId="{3BFA0813-401E-415A-87C5-56EFBA08C8A9}">
      <dgm:prSet/>
      <dgm:spPr/>
      <dgm:t>
        <a:bodyPr/>
        <a:lstStyle/>
        <a:p>
          <a:endParaRPr lang="hu-HU"/>
        </a:p>
      </dgm:t>
    </dgm:pt>
    <dgm:pt modelId="{360D8839-8CA8-4D21-A2F8-B2BAEE950C32}">
      <dgm:prSet phldrT="[Szöveg]" custT="1"/>
      <dgm:spPr/>
      <dgm:t>
        <a:bodyPr/>
        <a:lstStyle/>
        <a:p>
          <a:pPr>
            <a:spcAft>
              <a:spcPct val="15000"/>
            </a:spcAft>
          </a:pPr>
          <a:r>
            <a:rPr lang="hu-HU" sz="1300" dirty="0" err="1">
              <a:latin typeface="Calibri" panose="020F0502020204030204" pitchFamily="34" charset="0"/>
              <a:cs typeface="Calibri" panose="020F0502020204030204" pitchFamily="34" charset="0"/>
            </a:rPr>
            <a:t>Implementation</a:t>
          </a:r>
          <a:endParaRPr lang="hu-HU" sz="1300" dirty="0">
            <a:latin typeface="Calibri" panose="020F0502020204030204" pitchFamily="34" charset="0"/>
            <a:cs typeface="Calibri" panose="020F0502020204030204" pitchFamily="34" charset="0"/>
          </a:endParaRPr>
        </a:p>
        <a:p>
          <a:pPr>
            <a:spcAft>
              <a:spcPct val="15000"/>
            </a:spcAft>
          </a:pPr>
          <a:r>
            <a:rPr lang="hu-HU" sz="1300" dirty="0" err="1">
              <a:latin typeface="Calibri" panose="020F0502020204030204" pitchFamily="34" charset="0"/>
              <a:cs typeface="Calibri" panose="020F0502020204030204" pitchFamily="34" charset="0"/>
            </a:rPr>
            <a:t>October</a:t>
          </a:r>
          <a:r>
            <a:rPr lang="hu-HU" sz="1300" dirty="0">
              <a:latin typeface="Calibri" panose="020F0502020204030204" pitchFamily="34" charset="0"/>
              <a:cs typeface="Calibri" panose="020F0502020204030204" pitchFamily="34" charset="0"/>
            </a:rPr>
            <a:t> 2024 </a:t>
          </a:r>
          <a:r>
            <a:rPr lang="en-AE" sz="1300" dirty="0">
              <a:latin typeface="Calibri" panose="020F0502020204030204" pitchFamily="34" charset="0"/>
              <a:cs typeface="Calibri" panose="020F0502020204030204" pitchFamily="34" charset="0"/>
            </a:rPr>
            <a:t>–</a:t>
          </a:r>
          <a:r>
            <a:rPr lang="hu-HU" sz="1300" dirty="0">
              <a:latin typeface="Calibri" panose="020F0502020204030204" pitchFamily="34" charset="0"/>
              <a:cs typeface="Calibri" panose="020F0502020204030204" pitchFamily="34" charset="0"/>
            </a:rPr>
            <a:t> </a:t>
          </a:r>
          <a:r>
            <a:rPr lang="hu-HU" sz="1300" dirty="0" err="1">
              <a:latin typeface="Calibri" panose="020F0502020204030204" pitchFamily="34" charset="0"/>
              <a:cs typeface="Calibri" panose="020F0502020204030204" pitchFamily="34" charset="0"/>
            </a:rPr>
            <a:t>April</a:t>
          </a:r>
          <a:r>
            <a:rPr lang="hu-HU" sz="1300" dirty="0">
              <a:latin typeface="Calibri" panose="020F0502020204030204" pitchFamily="34" charset="0"/>
              <a:cs typeface="Calibri" panose="020F0502020204030204" pitchFamily="34" charset="0"/>
            </a:rPr>
            <a:t> 2025</a:t>
          </a:r>
        </a:p>
      </dgm:t>
    </dgm:pt>
    <dgm:pt modelId="{DF627DC4-DE22-4DF9-B62D-A79A44883A1E}" type="parTrans" cxnId="{120DC6B6-DD33-43A3-BCE4-3D9B27A38D00}">
      <dgm:prSet/>
      <dgm:spPr/>
      <dgm:t>
        <a:bodyPr/>
        <a:lstStyle/>
        <a:p>
          <a:endParaRPr lang="hu-HU"/>
        </a:p>
      </dgm:t>
    </dgm:pt>
    <dgm:pt modelId="{8889A7A9-AA86-4EF4-B1BF-8110AC8F7630}" type="sibTrans" cxnId="{120DC6B6-DD33-43A3-BCE4-3D9B27A38D00}">
      <dgm:prSet/>
      <dgm:spPr/>
      <dgm:t>
        <a:bodyPr/>
        <a:lstStyle/>
        <a:p>
          <a:endParaRPr lang="hu-HU"/>
        </a:p>
      </dgm:t>
    </dgm:pt>
    <dgm:pt modelId="{58813054-8416-4539-9B23-756DDB12FB4E}" type="pres">
      <dgm:prSet presAssocID="{88157588-443C-46DD-A639-BBCC336FC8C2}" presName="Name0" presStyleCnt="0">
        <dgm:presLayoutVars>
          <dgm:dir/>
          <dgm:resizeHandles val="exact"/>
        </dgm:presLayoutVars>
      </dgm:prSet>
      <dgm:spPr/>
    </dgm:pt>
    <dgm:pt modelId="{2BF42B06-2498-4892-BCF4-217ED4021D4E}" type="pres">
      <dgm:prSet presAssocID="{5548B300-66F0-4C2A-8E8C-06137110B9A1}" presName="node" presStyleLbl="node1" presStyleIdx="0" presStyleCnt="4" custLinFactNeighborX="-1703" custLinFactNeighborY="-491">
        <dgm:presLayoutVars>
          <dgm:bulletEnabled val="1"/>
        </dgm:presLayoutVars>
      </dgm:prSet>
      <dgm:spPr/>
    </dgm:pt>
    <dgm:pt modelId="{C871E16D-7564-4BC5-8C95-31BB8BD76828}" type="pres">
      <dgm:prSet presAssocID="{753661BF-C4B3-434C-8AAB-357185E9E163}" presName="sibTrans" presStyleLbl="sibTrans2D1" presStyleIdx="0" presStyleCnt="3"/>
      <dgm:spPr/>
    </dgm:pt>
    <dgm:pt modelId="{D35DC83E-FD7A-467A-940E-0D64B8A1E8D9}" type="pres">
      <dgm:prSet presAssocID="{753661BF-C4B3-434C-8AAB-357185E9E163}" presName="connectorText" presStyleLbl="sibTrans2D1" presStyleIdx="0" presStyleCnt="3"/>
      <dgm:spPr/>
    </dgm:pt>
    <dgm:pt modelId="{40BBEAAB-CC24-40A6-915C-9DD502287E05}" type="pres">
      <dgm:prSet presAssocID="{C5953E9E-FA4F-497A-9317-4A1BCAB57892}" presName="node" presStyleLbl="node1" presStyleIdx="1" presStyleCnt="4">
        <dgm:presLayoutVars>
          <dgm:bulletEnabled val="1"/>
        </dgm:presLayoutVars>
      </dgm:prSet>
      <dgm:spPr/>
    </dgm:pt>
    <dgm:pt modelId="{A4F9AA4B-B059-4853-84F5-681F8CBDD783}" type="pres">
      <dgm:prSet presAssocID="{E910450F-5030-4731-85CD-E2598DBE743E}" presName="sibTrans" presStyleLbl="sibTrans2D1" presStyleIdx="1" presStyleCnt="3"/>
      <dgm:spPr/>
    </dgm:pt>
    <dgm:pt modelId="{55CF8266-5620-4625-858F-AD35FBAFD85A}" type="pres">
      <dgm:prSet presAssocID="{E910450F-5030-4731-85CD-E2598DBE743E}" presName="connectorText" presStyleLbl="sibTrans2D1" presStyleIdx="1" presStyleCnt="3"/>
      <dgm:spPr/>
    </dgm:pt>
    <dgm:pt modelId="{8220FE4C-010F-4869-BE73-B1EAB2A456D4}" type="pres">
      <dgm:prSet presAssocID="{2AA61BEE-3E46-4D88-BD6D-4686A99C0B82}" presName="node" presStyleLbl="node1" presStyleIdx="2" presStyleCnt="4">
        <dgm:presLayoutVars>
          <dgm:bulletEnabled val="1"/>
        </dgm:presLayoutVars>
      </dgm:prSet>
      <dgm:spPr/>
    </dgm:pt>
    <dgm:pt modelId="{CB2ECEDC-2A32-4940-B43A-701E5877384A}" type="pres">
      <dgm:prSet presAssocID="{21B92078-F923-4D5B-8F31-7B4EB7877F17}" presName="sibTrans" presStyleLbl="sibTrans2D1" presStyleIdx="2" presStyleCnt="3"/>
      <dgm:spPr/>
    </dgm:pt>
    <dgm:pt modelId="{553329C9-8AB7-4614-A167-38CAB636D6BB}" type="pres">
      <dgm:prSet presAssocID="{21B92078-F923-4D5B-8F31-7B4EB7877F17}" presName="connectorText" presStyleLbl="sibTrans2D1" presStyleIdx="2" presStyleCnt="3"/>
      <dgm:spPr/>
    </dgm:pt>
    <dgm:pt modelId="{7B9219C5-0552-473D-9BD9-4FFA8D66AA1C}" type="pres">
      <dgm:prSet presAssocID="{D54C11C2-6D8B-4D0B-9846-7938C8B5AFBA}" presName="node" presStyleLbl="node1" presStyleIdx="3" presStyleCnt="4">
        <dgm:presLayoutVars>
          <dgm:bulletEnabled val="1"/>
        </dgm:presLayoutVars>
      </dgm:prSet>
      <dgm:spPr/>
    </dgm:pt>
  </dgm:ptLst>
  <dgm:cxnLst>
    <dgm:cxn modelId="{2F606803-1B31-4AA3-8A74-FAB6A307D9CD}" srcId="{2AA61BEE-3E46-4D88-BD6D-4686A99C0B82}" destId="{7FCFD9AF-4592-42FB-A776-FD5FC90CE478}" srcOrd="0" destOrd="0" parTransId="{79AFBE56-09A1-4C3A-A067-A69569FCA6D1}" sibTransId="{319F8DD2-AA08-47E7-9BE0-C24B1B89BE41}"/>
    <dgm:cxn modelId="{11A0ED0D-31AD-4B66-B4B7-32ED5F854B49}" type="presOf" srcId="{88157588-443C-46DD-A639-BBCC336FC8C2}" destId="{58813054-8416-4539-9B23-756DDB12FB4E}" srcOrd="0" destOrd="0" presId="urn:microsoft.com/office/officeart/2005/8/layout/process1"/>
    <dgm:cxn modelId="{3BFA0813-401E-415A-87C5-56EFBA08C8A9}" srcId="{D54C11C2-6D8B-4D0B-9846-7938C8B5AFBA}" destId="{0A9751ED-9A9B-4057-AD38-26A157EAB624}" srcOrd="0" destOrd="0" parTransId="{CBFF8362-D4F0-4CFD-A9CE-D6C325940197}" sibTransId="{0EBC950C-0E20-4564-97B5-02FE23CAEEAE}"/>
    <dgm:cxn modelId="{382AA015-BA6C-47B4-9BCD-CA56247A5A68}" type="presOf" srcId="{753661BF-C4B3-434C-8AAB-357185E9E163}" destId="{C871E16D-7564-4BC5-8C95-31BB8BD76828}" srcOrd="0" destOrd="0" presId="urn:microsoft.com/office/officeart/2005/8/layout/process1"/>
    <dgm:cxn modelId="{5D318217-88D1-4412-A911-2CC217DB6462}" type="presOf" srcId="{21B92078-F923-4D5B-8F31-7B4EB7877F17}" destId="{553329C9-8AB7-4614-A167-38CAB636D6BB}" srcOrd="1" destOrd="0" presId="urn:microsoft.com/office/officeart/2005/8/layout/process1"/>
    <dgm:cxn modelId="{9E5F6D69-A9BA-4AB3-A2BF-4DEA9CD9F704}" type="presOf" srcId="{2AA61BEE-3E46-4D88-BD6D-4686A99C0B82}" destId="{8220FE4C-010F-4869-BE73-B1EAB2A456D4}" srcOrd="0" destOrd="0" presId="urn:microsoft.com/office/officeart/2005/8/layout/process1"/>
    <dgm:cxn modelId="{825B0D71-6A7D-4CB5-B73D-8F8B1E199EC5}" type="presOf" srcId="{7FCFD9AF-4592-42FB-A776-FD5FC90CE478}" destId="{8220FE4C-010F-4869-BE73-B1EAB2A456D4}" srcOrd="0" destOrd="1" presId="urn:microsoft.com/office/officeart/2005/8/layout/process1"/>
    <dgm:cxn modelId="{1699BB76-63B3-4EF9-BF47-F2C5DE1D2998}" srcId="{88157588-443C-46DD-A639-BBCC336FC8C2}" destId="{C5953E9E-FA4F-497A-9317-4A1BCAB57892}" srcOrd="1" destOrd="0" parTransId="{7BF08B4B-A0BD-4072-BFD4-40E4AFFBD20C}" sibTransId="{E910450F-5030-4731-85CD-E2598DBE743E}"/>
    <dgm:cxn modelId="{994D247B-E4E5-4BD2-BADC-549BAEFA59E1}" type="presOf" srcId="{9EA5C682-2C7C-4812-B303-F5A1854C180A}" destId="{40BBEAAB-CC24-40A6-915C-9DD502287E05}" srcOrd="0" destOrd="1" presId="urn:microsoft.com/office/officeart/2005/8/layout/process1"/>
    <dgm:cxn modelId="{2E3DC896-3279-47E0-8818-E29C65D76F08}" srcId="{C5953E9E-FA4F-497A-9317-4A1BCAB57892}" destId="{9EA5C682-2C7C-4812-B303-F5A1854C180A}" srcOrd="0" destOrd="0" parTransId="{93614585-4301-483E-8FA2-95D2A9C68331}" sibTransId="{5AD813A6-7091-4607-B3F7-B26B7BBF1F52}"/>
    <dgm:cxn modelId="{7337C198-74AE-4E8B-A870-312FD65FDD66}" type="presOf" srcId="{360D8839-8CA8-4D21-A2F8-B2BAEE950C32}" destId="{2BF42B06-2498-4892-BCF4-217ED4021D4E}" srcOrd="0" destOrd="1" presId="urn:microsoft.com/office/officeart/2005/8/layout/process1"/>
    <dgm:cxn modelId="{378FEB9B-F1EC-476E-B536-CF843B8B9472}" srcId="{88157588-443C-46DD-A639-BBCC336FC8C2}" destId="{D54C11C2-6D8B-4D0B-9846-7938C8B5AFBA}" srcOrd="3" destOrd="0" parTransId="{F5FAC713-AD13-4DB6-A34B-3568671E78BE}" sibTransId="{3214AFBF-7C64-43AE-924F-E8044217B34B}"/>
    <dgm:cxn modelId="{120DC6B6-DD33-43A3-BCE4-3D9B27A38D00}" srcId="{5548B300-66F0-4C2A-8E8C-06137110B9A1}" destId="{360D8839-8CA8-4D21-A2F8-B2BAEE950C32}" srcOrd="0" destOrd="0" parTransId="{DF627DC4-DE22-4DF9-B62D-A79A44883A1E}" sibTransId="{8889A7A9-AA86-4EF4-B1BF-8110AC8F7630}"/>
    <dgm:cxn modelId="{B667C5B8-0A06-417C-A4FC-AEAEE0014228}" type="presOf" srcId="{C5953E9E-FA4F-497A-9317-4A1BCAB57892}" destId="{40BBEAAB-CC24-40A6-915C-9DD502287E05}" srcOrd="0" destOrd="0" presId="urn:microsoft.com/office/officeart/2005/8/layout/process1"/>
    <dgm:cxn modelId="{0D2FFBCF-078C-4153-BAE0-85F3C5664107}" type="presOf" srcId="{E910450F-5030-4731-85CD-E2598DBE743E}" destId="{55CF8266-5620-4625-858F-AD35FBAFD85A}" srcOrd="1" destOrd="0" presId="urn:microsoft.com/office/officeart/2005/8/layout/process1"/>
    <dgm:cxn modelId="{B85E8AD5-18BF-4A5F-8D91-55CB8DFB0612}" srcId="{88157588-443C-46DD-A639-BBCC336FC8C2}" destId="{2AA61BEE-3E46-4D88-BD6D-4686A99C0B82}" srcOrd="2" destOrd="0" parTransId="{BDE811F8-1B18-4170-BF14-7BECB6EF3ADD}" sibTransId="{21B92078-F923-4D5B-8F31-7B4EB7877F17}"/>
    <dgm:cxn modelId="{E297D1DC-B9CB-4042-BEF6-A394C83F48B8}" type="presOf" srcId="{5548B300-66F0-4C2A-8E8C-06137110B9A1}" destId="{2BF42B06-2498-4892-BCF4-217ED4021D4E}" srcOrd="0" destOrd="0" presId="urn:microsoft.com/office/officeart/2005/8/layout/process1"/>
    <dgm:cxn modelId="{4CDCA7E5-995C-404E-AD9D-73B884E60720}" type="presOf" srcId="{21B92078-F923-4D5B-8F31-7B4EB7877F17}" destId="{CB2ECEDC-2A32-4940-B43A-701E5877384A}" srcOrd="0" destOrd="0" presId="urn:microsoft.com/office/officeart/2005/8/layout/process1"/>
    <dgm:cxn modelId="{4A9DE7E9-EEF8-4099-A167-1BAEC97F1CDA}" type="presOf" srcId="{753661BF-C4B3-434C-8AAB-357185E9E163}" destId="{D35DC83E-FD7A-467A-940E-0D64B8A1E8D9}" srcOrd="1" destOrd="0" presId="urn:microsoft.com/office/officeart/2005/8/layout/process1"/>
    <dgm:cxn modelId="{815674EE-BAD2-4221-BBF4-7D88ECE2B12F}" srcId="{88157588-443C-46DD-A639-BBCC336FC8C2}" destId="{5548B300-66F0-4C2A-8E8C-06137110B9A1}" srcOrd="0" destOrd="0" parTransId="{A3E5FB0A-5747-4D23-AD76-FB0D6029F017}" sibTransId="{753661BF-C4B3-434C-8AAB-357185E9E163}"/>
    <dgm:cxn modelId="{597FABEF-2CC4-4FBD-BC6D-1A0F4F390867}" type="presOf" srcId="{D54C11C2-6D8B-4D0B-9846-7938C8B5AFBA}" destId="{7B9219C5-0552-473D-9BD9-4FFA8D66AA1C}" srcOrd="0" destOrd="0" presId="urn:microsoft.com/office/officeart/2005/8/layout/process1"/>
    <dgm:cxn modelId="{706B08FA-8898-4106-9004-A8813320525A}" type="presOf" srcId="{0A9751ED-9A9B-4057-AD38-26A157EAB624}" destId="{7B9219C5-0552-473D-9BD9-4FFA8D66AA1C}" srcOrd="0" destOrd="1" presId="urn:microsoft.com/office/officeart/2005/8/layout/process1"/>
    <dgm:cxn modelId="{F7DA48FD-A095-483F-85B6-644D6C0D9F42}" type="presOf" srcId="{E910450F-5030-4731-85CD-E2598DBE743E}" destId="{A4F9AA4B-B059-4853-84F5-681F8CBDD783}" srcOrd="0" destOrd="0" presId="urn:microsoft.com/office/officeart/2005/8/layout/process1"/>
    <dgm:cxn modelId="{9A279FB3-FB18-4885-A797-992B0B2AC870}" type="presParOf" srcId="{58813054-8416-4539-9B23-756DDB12FB4E}" destId="{2BF42B06-2498-4892-BCF4-217ED4021D4E}" srcOrd="0" destOrd="0" presId="urn:microsoft.com/office/officeart/2005/8/layout/process1"/>
    <dgm:cxn modelId="{442F265A-3C66-49F0-B854-C7C55D6048A3}" type="presParOf" srcId="{58813054-8416-4539-9B23-756DDB12FB4E}" destId="{C871E16D-7564-4BC5-8C95-31BB8BD76828}" srcOrd="1" destOrd="0" presId="urn:microsoft.com/office/officeart/2005/8/layout/process1"/>
    <dgm:cxn modelId="{9425B9ED-1B07-4BAF-8D1B-83BE9A2C5B6D}" type="presParOf" srcId="{C871E16D-7564-4BC5-8C95-31BB8BD76828}" destId="{D35DC83E-FD7A-467A-940E-0D64B8A1E8D9}" srcOrd="0" destOrd="0" presId="urn:microsoft.com/office/officeart/2005/8/layout/process1"/>
    <dgm:cxn modelId="{8C0B5C32-C7C8-46F7-8F04-E3BC944221F5}" type="presParOf" srcId="{58813054-8416-4539-9B23-756DDB12FB4E}" destId="{40BBEAAB-CC24-40A6-915C-9DD502287E05}" srcOrd="2" destOrd="0" presId="urn:microsoft.com/office/officeart/2005/8/layout/process1"/>
    <dgm:cxn modelId="{976139F9-F06A-42CD-9E8D-36914DAB5AAE}" type="presParOf" srcId="{58813054-8416-4539-9B23-756DDB12FB4E}" destId="{A4F9AA4B-B059-4853-84F5-681F8CBDD783}" srcOrd="3" destOrd="0" presId="urn:microsoft.com/office/officeart/2005/8/layout/process1"/>
    <dgm:cxn modelId="{6358D447-F447-4F51-8E2F-92141DFD7987}" type="presParOf" srcId="{A4F9AA4B-B059-4853-84F5-681F8CBDD783}" destId="{55CF8266-5620-4625-858F-AD35FBAFD85A}" srcOrd="0" destOrd="0" presId="urn:microsoft.com/office/officeart/2005/8/layout/process1"/>
    <dgm:cxn modelId="{8AA7A2E4-6672-44F8-BA7A-F60E205F0A8A}" type="presParOf" srcId="{58813054-8416-4539-9B23-756DDB12FB4E}" destId="{8220FE4C-010F-4869-BE73-B1EAB2A456D4}" srcOrd="4" destOrd="0" presId="urn:microsoft.com/office/officeart/2005/8/layout/process1"/>
    <dgm:cxn modelId="{5D51E655-D470-4646-B65B-CFAFC00E8FED}" type="presParOf" srcId="{58813054-8416-4539-9B23-756DDB12FB4E}" destId="{CB2ECEDC-2A32-4940-B43A-701E5877384A}" srcOrd="5" destOrd="0" presId="urn:microsoft.com/office/officeart/2005/8/layout/process1"/>
    <dgm:cxn modelId="{27A95F63-1BE2-4252-A47B-ADF2636F2892}" type="presParOf" srcId="{CB2ECEDC-2A32-4940-B43A-701E5877384A}" destId="{553329C9-8AB7-4614-A167-38CAB636D6BB}" srcOrd="0" destOrd="0" presId="urn:microsoft.com/office/officeart/2005/8/layout/process1"/>
    <dgm:cxn modelId="{ED81F413-8F4E-408C-A0BA-844A550B89CA}" type="presParOf" srcId="{58813054-8416-4539-9B23-756DDB12FB4E}" destId="{7B9219C5-0552-473D-9BD9-4FFA8D66AA1C}"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23C8E-3974-A34D-AB36-A899729236B2}">
      <dsp:nvSpPr>
        <dsp:cNvPr id="0" name=""/>
        <dsp:cNvSpPr/>
      </dsp:nvSpPr>
      <dsp:spPr>
        <a:xfrm rot="5400000">
          <a:off x="6429964" y="-2541777"/>
          <a:ext cx="1236181" cy="6633463"/>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711200">
            <a:lnSpc>
              <a:spcPct val="90000"/>
            </a:lnSpc>
            <a:spcBef>
              <a:spcPct val="0"/>
            </a:spcBef>
            <a:spcAft>
              <a:spcPct val="15000"/>
            </a:spcAft>
            <a:buChar char="•"/>
          </a:pPr>
          <a:r>
            <a:rPr lang="en-US" sz="1600" i="1" kern="1200" dirty="0"/>
            <a:t>Organization of joint Open calls for users, ELI ERIC (ALPS and Beamlines) and ELI-NP – agreements</a:t>
          </a:r>
          <a:endParaRPr lang="en-CZ" sz="1600" kern="1200" dirty="0"/>
        </a:p>
      </dsp:txBody>
      <dsp:txXfrm rot="-5400000">
        <a:off x="3731324" y="217208"/>
        <a:ext cx="6573118" cy="1115491"/>
      </dsp:txXfrm>
    </dsp:sp>
    <dsp:sp modelId="{8AD17514-A93E-AD41-AEEF-992277B49419}">
      <dsp:nvSpPr>
        <dsp:cNvPr id="0" name=""/>
        <dsp:cNvSpPr/>
      </dsp:nvSpPr>
      <dsp:spPr>
        <a:xfrm>
          <a:off x="0" y="2341"/>
          <a:ext cx="3731323" cy="154522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i="1" kern="1200" dirty="0"/>
            <a:t>Integration of the Facilities</a:t>
          </a:r>
          <a:endParaRPr lang="en-CZ" sz="3900" kern="1200" dirty="0"/>
        </a:p>
      </dsp:txBody>
      <dsp:txXfrm>
        <a:off x="75432" y="77773"/>
        <a:ext cx="3580459" cy="1394362"/>
      </dsp:txXfrm>
    </dsp:sp>
    <dsp:sp modelId="{2C627524-B533-B944-AA3C-2D1433F07132}">
      <dsp:nvSpPr>
        <dsp:cNvPr id="0" name=""/>
        <dsp:cNvSpPr/>
      </dsp:nvSpPr>
      <dsp:spPr>
        <a:xfrm rot="5400000">
          <a:off x="6429964" y="-919289"/>
          <a:ext cx="1236181" cy="6633463"/>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711200">
            <a:lnSpc>
              <a:spcPct val="90000"/>
            </a:lnSpc>
            <a:spcBef>
              <a:spcPct val="0"/>
            </a:spcBef>
            <a:spcAft>
              <a:spcPct val="15000"/>
            </a:spcAft>
            <a:buChar char="•"/>
          </a:pPr>
          <a:r>
            <a:rPr lang="en-US" sz="1600" i="1" kern="1200" dirty="0"/>
            <a:t>The selection and performance of the flagship experiments have allowed sharing expertise and information on the long-term vision on the science to be performed at the ELI facilities </a:t>
          </a:r>
          <a:endParaRPr lang="en-CZ" sz="1600" kern="1200" dirty="0"/>
        </a:p>
        <a:p>
          <a:pPr marL="171450" lvl="1" indent="-171450" algn="l" defTabSz="711200">
            <a:lnSpc>
              <a:spcPct val="90000"/>
            </a:lnSpc>
            <a:spcBef>
              <a:spcPct val="0"/>
            </a:spcBef>
            <a:spcAft>
              <a:spcPct val="15000"/>
            </a:spcAft>
            <a:buChar char="•"/>
          </a:pPr>
          <a:r>
            <a:rPr lang="en-US" sz="1600" i="1" kern="1200" dirty="0"/>
            <a:t>Common data policy and collaboration between the facilities towards consistent data management procedures</a:t>
          </a:r>
          <a:endParaRPr lang="en-CZ" sz="1600" i="1" kern="1200" dirty="0"/>
        </a:p>
      </dsp:txBody>
      <dsp:txXfrm rot="-5400000">
        <a:off x="3731324" y="1839696"/>
        <a:ext cx="6573118" cy="1115491"/>
      </dsp:txXfrm>
    </dsp:sp>
    <dsp:sp modelId="{4F4B07CB-8779-8549-9D05-B11A3BDCCAC6}">
      <dsp:nvSpPr>
        <dsp:cNvPr id="0" name=""/>
        <dsp:cNvSpPr/>
      </dsp:nvSpPr>
      <dsp:spPr>
        <a:xfrm>
          <a:off x="0" y="1624829"/>
          <a:ext cx="3731323" cy="154522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i="1" kern="1200" dirty="0"/>
            <a:t>Technical Synergies</a:t>
          </a:r>
          <a:endParaRPr lang="en-CZ" sz="3900" kern="1200" dirty="0"/>
        </a:p>
      </dsp:txBody>
      <dsp:txXfrm>
        <a:off x="75432" y="1700261"/>
        <a:ext cx="3580459" cy="1394362"/>
      </dsp:txXfrm>
    </dsp:sp>
    <dsp:sp modelId="{EAF262BB-9C4F-6347-8A68-2EF607F13F0C}">
      <dsp:nvSpPr>
        <dsp:cNvPr id="0" name=""/>
        <dsp:cNvSpPr/>
      </dsp:nvSpPr>
      <dsp:spPr>
        <a:xfrm rot="5400000">
          <a:off x="6429964" y="703198"/>
          <a:ext cx="1236181" cy="6633463"/>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i="1" kern="1200" dirty="0"/>
            <a:t>Develop a common workflow and policies for all three ELI facilities, for open access of users in the scientific community.</a:t>
          </a:r>
          <a:endParaRPr lang="en-CZ" sz="1800" kern="1200" dirty="0"/>
        </a:p>
        <a:p>
          <a:pPr marL="171450" lvl="1" indent="-171450" algn="l" defTabSz="800100">
            <a:lnSpc>
              <a:spcPct val="90000"/>
            </a:lnSpc>
            <a:spcBef>
              <a:spcPct val="0"/>
            </a:spcBef>
            <a:spcAft>
              <a:spcPct val="15000"/>
            </a:spcAft>
            <a:buChar char="•"/>
          </a:pPr>
          <a:r>
            <a:rPr lang="en-US" sz="1800" i="1" kern="1200" dirty="0"/>
            <a:t>Develop a common training platform for users, guaranteeing a consistent experience when accessing any of the three sites.</a:t>
          </a:r>
          <a:endParaRPr lang="en-CZ" sz="1800" i="1" kern="1200" dirty="0"/>
        </a:p>
      </dsp:txBody>
      <dsp:txXfrm rot="-5400000">
        <a:off x="3731324" y="3462184"/>
        <a:ext cx="6573118" cy="1115491"/>
      </dsp:txXfrm>
    </dsp:sp>
    <dsp:sp modelId="{94B95E5B-2C4D-3E4F-A112-5A61F209AE25}">
      <dsp:nvSpPr>
        <dsp:cNvPr id="0" name=""/>
        <dsp:cNvSpPr/>
      </dsp:nvSpPr>
      <dsp:spPr>
        <a:xfrm>
          <a:off x="0" y="3247317"/>
          <a:ext cx="3731323" cy="154522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i="1" kern="1200" dirty="0"/>
            <a:t>Access and User </a:t>
          </a:r>
          <a:r>
            <a:rPr lang="en-US" sz="3900" i="1" kern="1200" dirty="0" err="1"/>
            <a:t>Programme</a:t>
          </a:r>
          <a:endParaRPr lang="en-CZ" sz="3900" kern="1200" dirty="0"/>
        </a:p>
      </dsp:txBody>
      <dsp:txXfrm>
        <a:off x="75432" y="3322749"/>
        <a:ext cx="3580459" cy="1394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BA48D-E5C9-4954-801A-A50F7D9B7CCC}">
      <dsp:nvSpPr>
        <dsp:cNvPr id="0" name=""/>
        <dsp:cNvSpPr/>
      </dsp:nvSpPr>
      <dsp:spPr>
        <a:xfrm rot="5400000">
          <a:off x="3660035" y="-1880784"/>
          <a:ext cx="741722" cy="4692962"/>
        </a:xfrm>
        <a:prstGeom prst="round2SameRect">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 </a:t>
          </a:r>
          <a:r>
            <a:rPr lang="en-US" sz="1400" kern="1200" dirty="0">
              <a:latin typeface="Calibri" panose="020F0502020204030204" pitchFamily="34" charset="0"/>
              <a:cs typeface="Calibri" panose="020F0502020204030204" pitchFamily="34" charset="0"/>
            </a:rPr>
            <a:t>Co-ordination of preparation of User calls, proposal review process, communication of outcomes</a:t>
          </a:r>
        </a:p>
      </dsp:txBody>
      <dsp:txXfrm rot="-5400000">
        <a:off x="1684415" y="131044"/>
        <a:ext cx="4656754" cy="669306"/>
      </dsp:txXfrm>
    </dsp:sp>
    <dsp:sp modelId="{E97B581A-F833-40D0-9079-5EF56DA90B67}">
      <dsp:nvSpPr>
        <dsp:cNvPr id="0" name=""/>
        <dsp:cNvSpPr/>
      </dsp:nvSpPr>
      <dsp:spPr>
        <a:xfrm>
          <a:off x="561731" y="11549"/>
          <a:ext cx="1107287" cy="927153"/>
        </a:xfrm>
        <a:prstGeom prst="roundRect">
          <a:avLst/>
        </a:prstGeom>
        <a:solidFill>
          <a:srgbClr val="F267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Facilities access approval</a:t>
          </a:r>
        </a:p>
      </dsp:txBody>
      <dsp:txXfrm>
        <a:off x="606991" y="56809"/>
        <a:ext cx="1016767" cy="836633"/>
      </dsp:txXfrm>
    </dsp:sp>
    <dsp:sp modelId="{8191B422-F563-4BA9-96CC-4225A9807850}">
      <dsp:nvSpPr>
        <dsp:cNvPr id="0" name=""/>
        <dsp:cNvSpPr/>
      </dsp:nvSpPr>
      <dsp:spPr>
        <a:xfrm rot="5400000">
          <a:off x="3696645" y="-939082"/>
          <a:ext cx="741722" cy="4756582"/>
        </a:xfrm>
        <a:prstGeom prst="round2SameRect">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 </a:t>
          </a:r>
          <a:r>
            <a:rPr lang="en-US" sz="1400" kern="1200" dirty="0">
              <a:latin typeface="Calibri" panose="020F0502020204030204" pitchFamily="34" charset="0"/>
              <a:cs typeface="Calibri" panose="020F0502020204030204" pitchFamily="34" charset="0"/>
            </a:rPr>
            <a:t>Ensuring users are provided with scientific/technical plan, schedule and support for experiment; travel and  accommodation arrangements; safety training; access to site and on-site services….</a:t>
          </a:r>
        </a:p>
      </dsp:txBody>
      <dsp:txXfrm rot="-5400000">
        <a:off x="1689215" y="1104556"/>
        <a:ext cx="4720374" cy="669306"/>
      </dsp:txXfrm>
    </dsp:sp>
    <dsp:sp modelId="{BC453610-D97E-4300-9CA1-5FF35D678346}">
      <dsp:nvSpPr>
        <dsp:cNvPr id="0" name=""/>
        <dsp:cNvSpPr/>
      </dsp:nvSpPr>
      <dsp:spPr>
        <a:xfrm>
          <a:off x="577128" y="975631"/>
          <a:ext cx="1107972" cy="927153"/>
        </a:xfrm>
        <a:prstGeom prst="roundRect">
          <a:avLst/>
        </a:prstGeom>
        <a:solidFill>
          <a:srgbClr val="F267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Support for User access</a:t>
          </a:r>
        </a:p>
      </dsp:txBody>
      <dsp:txXfrm>
        <a:off x="622388" y="1020891"/>
        <a:ext cx="1017452" cy="836633"/>
      </dsp:txXfrm>
    </dsp:sp>
    <dsp:sp modelId="{26BD87EC-FFA4-41C3-9A1E-E893F593A90B}">
      <dsp:nvSpPr>
        <dsp:cNvPr id="0" name=""/>
        <dsp:cNvSpPr/>
      </dsp:nvSpPr>
      <dsp:spPr>
        <a:xfrm rot="5400000">
          <a:off x="3693394" y="35241"/>
          <a:ext cx="741722" cy="4754957"/>
        </a:xfrm>
        <a:prstGeom prst="round2SameRect">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Gathering information, performing appropriate level of analysis on performance of instruments and other technical services; user satisfaction and feedback; publications and other outcomes of experiments</a:t>
          </a:r>
        </a:p>
      </dsp:txBody>
      <dsp:txXfrm rot="-5400000">
        <a:off x="1686777" y="2078066"/>
        <a:ext cx="4718749" cy="669306"/>
      </dsp:txXfrm>
    </dsp:sp>
    <dsp:sp modelId="{C708F6DD-5332-4FD4-934F-D6FB159734F2}">
      <dsp:nvSpPr>
        <dsp:cNvPr id="0" name=""/>
        <dsp:cNvSpPr/>
      </dsp:nvSpPr>
      <dsp:spPr>
        <a:xfrm>
          <a:off x="577128" y="1949143"/>
          <a:ext cx="1109649" cy="927153"/>
        </a:xfrm>
        <a:prstGeom prst="roundRect">
          <a:avLst/>
        </a:prstGeom>
        <a:solidFill>
          <a:srgbClr val="F267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Post-experiment support</a:t>
          </a:r>
        </a:p>
      </dsp:txBody>
      <dsp:txXfrm>
        <a:off x="622388" y="1994403"/>
        <a:ext cx="1019129" cy="836633"/>
      </dsp:txXfrm>
    </dsp:sp>
    <dsp:sp modelId="{1D569BEF-BEF2-4D4B-9E67-F61CBF722DD9}">
      <dsp:nvSpPr>
        <dsp:cNvPr id="0" name=""/>
        <dsp:cNvSpPr/>
      </dsp:nvSpPr>
      <dsp:spPr>
        <a:xfrm rot="5400000">
          <a:off x="3710230" y="1092359"/>
          <a:ext cx="741722" cy="4674540"/>
        </a:xfrm>
        <a:prstGeom prst="round2SameRect">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 </a:t>
          </a:r>
          <a:r>
            <a:rPr lang="en-US" sz="1400" kern="1200" dirty="0">
              <a:latin typeface="Calibri" panose="020F0502020204030204" pitchFamily="34" charset="0"/>
              <a:cs typeface="Calibri" panose="020F0502020204030204" pitchFamily="34" charset="0"/>
            </a:rPr>
            <a:t>Planning and implementation of various events related to users</a:t>
          </a:r>
        </a:p>
      </dsp:txBody>
      <dsp:txXfrm rot="-5400000">
        <a:off x="1743821" y="3094976"/>
        <a:ext cx="4638332" cy="669306"/>
      </dsp:txXfrm>
    </dsp:sp>
    <dsp:sp modelId="{149EB44B-DC2A-4DDC-8982-2C19104C9E0A}">
      <dsp:nvSpPr>
        <dsp:cNvPr id="0" name=""/>
        <dsp:cNvSpPr/>
      </dsp:nvSpPr>
      <dsp:spPr>
        <a:xfrm>
          <a:off x="577128" y="2922654"/>
          <a:ext cx="1176675" cy="927153"/>
        </a:xfrm>
        <a:prstGeom prst="roundRect">
          <a:avLst/>
        </a:prstGeom>
        <a:solidFill>
          <a:srgbClr val="F267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User events</a:t>
          </a:r>
        </a:p>
      </dsp:txBody>
      <dsp:txXfrm>
        <a:off x="622388" y="2967914"/>
        <a:ext cx="1086155" cy="836633"/>
      </dsp:txXfrm>
    </dsp:sp>
    <dsp:sp modelId="{4F5DD3B9-4BEF-4D4C-A680-D54306D651F5}">
      <dsp:nvSpPr>
        <dsp:cNvPr id="0" name=""/>
        <dsp:cNvSpPr/>
      </dsp:nvSpPr>
      <dsp:spPr>
        <a:xfrm rot="5400000">
          <a:off x="3754229" y="2006894"/>
          <a:ext cx="741722" cy="4705695"/>
        </a:xfrm>
        <a:prstGeom prst="round2SameRect">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cs typeface="Calibri" panose="020F0502020204030204" pitchFamily="34" charset="0"/>
            </a:rPr>
            <a:t>Continued development of user access strategy, services, exchange of information with other ELI functions and other User offices…</a:t>
          </a:r>
        </a:p>
      </dsp:txBody>
      <dsp:txXfrm rot="-5400000">
        <a:off x="1772243" y="4025088"/>
        <a:ext cx="4669487" cy="669306"/>
      </dsp:txXfrm>
    </dsp:sp>
    <dsp:sp modelId="{93D61810-1BB5-4951-BDBC-FA38A0214953}">
      <dsp:nvSpPr>
        <dsp:cNvPr id="0" name=""/>
        <dsp:cNvSpPr/>
      </dsp:nvSpPr>
      <dsp:spPr>
        <a:xfrm>
          <a:off x="577128" y="3896165"/>
          <a:ext cx="1195114" cy="927153"/>
        </a:xfrm>
        <a:prstGeom prst="roundRect">
          <a:avLst/>
        </a:prstGeom>
        <a:solidFill>
          <a:srgbClr val="F267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Visibility and exchange</a:t>
          </a:r>
        </a:p>
      </dsp:txBody>
      <dsp:txXfrm>
        <a:off x="622388" y="3941425"/>
        <a:ext cx="1104594" cy="836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E9201-1394-4B81-8985-85F12A5019AF}">
      <dsp:nvSpPr>
        <dsp:cNvPr id="0" name=""/>
        <dsp:cNvSpPr/>
      </dsp:nvSpPr>
      <dsp:spPr>
        <a:xfrm>
          <a:off x="0" y="1297849"/>
          <a:ext cx="978666" cy="978666"/>
        </a:xfrm>
        <a:prstGeom prst="donut">
          <a:avLst>
            <a:gd name="adj" fmla="val 2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00E90-D8DA-488B-B463-ECCA578CDE68}">
      <dsp:nvSpPr>
        <dsp:cNvPr id="0" name=""/>
        <dsp:cNvSpPr/>
      </dsp:nvSpPr>
      <dsp:spPr>
        <a:xfrm rot="17700000">
          <a:off x="348396" y="490641"/>
          <a:ext cx="1216591" cy="586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a:lnSpc>
              <a:spcPct val="90000"/>
            </a:lnSpc>
            <a:spcBef>
              <a:spcPct val="0"/>
            </a:spcBef>
            <a:spcAft>
              <a:spcPct val="35000"/>
            </a:spcAft>
            <a:buNone/>
          </a:pPr>
          <a:r>
            <a:rPr lang="hu-HU" sz="1600" kern="1200" dirty="0" err="1"/>
            <a:t>Call</a:t>
          </a:r>
          <a:endParaRPr lang="hu-HU" sz="1400" kern="1200" dirty="0"/>
        </a:p>
      </dsp:txBody>
      <dsp:txXfrm>
        <a:off x="348396" y="490641"/>
        <a:ext cx="1216591" cy="586303"/>
      </dsp:txXfrm>
    </dsp:sp>
    <dsp:sp modelId="{A18DAA81-4BA9-4ECF-928C-32EEC262924B}">
      <dsp:nvSpPr>
        <dsp:cNvPr id="0" name=""/>
        <dsp:cNvSpPr/>
      </dsp:nvSpPr>
      <dsp:spPr>
        <a:xfrm>
          <a:off x="1055941" y="1523793"/>
          <a:ext cx="507990" cy="507990"/>
        </a:xfrm>
        <a:prstGeom prst="ellipse">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CCEC83-6E91-4DDE-BC75-DCDEAA22F09E}">
      <dsp:nvSpPr>
        <dsp:cNvPr id="0" name=""/>
        <dsp:cNvSpPr/>
      </dsp:nvSpPr>
      <dsp:spPr>
        <a:xfrm rot="17700000">
          <a:off x="454296" y="2230835"/>
          <a:ext cx="1052409" cy="507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hu-HU" sz="1400" kern="1200" dirty="0" err="1">
              <a:latin typeface="Calibri" panose="020F0502020204030204" pitchFamily="34" charset="0"/>
              <a:cs typeface="Calibri" panose="020F0502020204030204" pitchFamily="34" charset="0"/>
            </a:rPr>
            <a:t>Submission</a:t>
          </a:r>
          <a:endParaRPr lang="hu-HU" sz="1400" kern="1200" dirty="0">
            <a:latin typeface="Calibri" panose="020F0502020204030204" pitchFamily="34" charset="0"/>
            <a:cs typeface="Calibri" panose="020F0502020204030204" pitchFamily="34" charset="0"/>
          </a:endParaRPr>
        </a:p>
      </dsp:txBody>
      <dsp:txXfrm>
        <a:off x="454296" y="2230835"/>
        <a:ext cx="1052409" cy="507432"/>
      </dsp:txXfrm>
    </dsp:sp>
    <dsp:sp modelId="{25548C7D-250C-4F0D-8BF4-67A283095F78}">
      <dsp:nvSpPr>
        <dsp:cNvPr id="0" name=""/>
        <dsp:cNvSpPr/>
      </dsp:nvSpPr>
      <dsp:spPr>
        <a:xfrm rot="17700000">
          <a:off x="1113167" y="817309"/>
          <a:ext cx="1052409" cy="507432"/>
        </a:xfrm>
        <a:prstGeom prst="rect">
          <a:avLst/>
        </a:prstGeom>
        <a:noFill/>
        <a:ln>
          <a:noFill/>
        </a:ln>
        <a:effectLst/>
      </dsp:spPr>
      <dsp:style>
        <a:lnRef idx="0">
          <a:scrgbClr r="0" g="0" b="0"/>
        </a:lnRef>
        <a:fillRef idx="0">
          <a:scrgbClr r="0" g="0" b="0"/>
        </a:fillRef>
        <a:effectRef idx="0">
          <a:scrgbClr r="0" g="0" b="0"/>
        </a:effectRef>
        <a:fontRef idx="minor"/>
      </dsp:style>
    </dsp:sp>
    <dsp:sp modelId="{0A654BEE-2465-4714-B05C-7AA5FB755C02}">
      <dsp:nvSpPr>
        <dsp:cNvPr id="0" name=""/>
        <dsp:cNvSpPr/>
      </dsp:nvSpPr>
      <dsp:spPr>
        <a:xfrm>
          <a:off x="1637570" y="1523793"/>
          <a:ext cx="507990" cy="507990"/>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CE49CA-2D44-4448-83C5-160427A97E1E}">
      <dsp:nvSpPr>
        <dsp:cNvPr id="0" name=""/>
        <dsp:cNvSpPr/>
      </dsp:nvSpPr>
      <dsp:spPr>
        <a:xfrm rot="17700000">
          <a:off x="1035925" y="2230835"/>
          <a:ext cx="1052409" cy="507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hu-HU" sz="1400" kern="1200" dirty="0" err="1">
              <a:latin typeface="Calibri" panose="020F0502020204030204" pitchFamily="34" charset="0"/>
              <a:cs typeface="Calibri" panose="020F0502020204030204" pitchFamily="34" charset="0"/>
            </a:rPr>
            <a:t>Evaluation</a:t>
          </a:r>
          <a:endParaRPr lang="hu-HU" sz="1400" kern="1200" dirty="0">
            <a:latin typeface="Calibri" panose="020F0502020204030204" pitchFamily="34" charset="0"/>
            <a:cs typeface="Calibri" panose="020F0502020204030204" pitchFamily="34" charset="0"/>
          </a:endParaRPr>
        </a:p>
      </dsp:txBody>
      <dsp:txXfrm>
        <a:off x="1035925" y="2230835"/>
        <a:ext cx="1052409" cy="507432"/>
      </dsp:txXfrm>
    </dsp:sp>
    <dsp:sp modelId="{360F0B2B-442A-445C-8710-BFF7A778CDCB}">
      <dsp:nvSpPr>
        <dsp:cNvPr id="0" name=""/>
        <dsp:cNvSpPr/>
      </dsp:nvSpPr>
      <dsp:spPr>
        <a:xfrm rot="17700000">
          <a:off x="1694796" y="817309"/>
          <a:ext cx="1052409" cy="507432"/>
        </a:xfrm>
        <a:prstGeom prst="rect">
          <a:avLst/>
        </a:prstGeom>
        <a:noFill/>
        <a:ln>
          <a:noFill/>
        </a:ln>
        <a:effectLst/>
      </dsp:spPr>
      <dsp:style>
        <a:lnRef idx="0">
          <a:scrgbClr r="0" g="0" b="0"/>
        </a:lnRef>
        <a:fillRef idx="0">
          <a:scrgbClr r="0" g="0" b="0"/>
        </a:fillRef>
        <a:effectRef idx="0">
          <a:scrgbClr r="0" g="0" b="0"/>
        </a:effectRef>
        <a:fontRef idx="minor"/>
      </dsp:style>
    </dsp:sp>
    <dsp:sp modelId="{AB96C3A0-E879-4F93-80E0-598B2DFEAC61}">
      <dsp:nvSpPr>
        <dsp:cNvPr id="0" name=""/>
        <dsp:cNvSpPr/>
      </dsp:nvSpPr>
      <dsp:spPr>
        <a:xfrm>
          <a:off x="2219198" y="1523793"/>
          <a:ext cx="507990" cy="507990"/>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9F7F4B-8DBA-49CA-AB3A-5718EDC2A7AD}">
      <dsp:nvSpPr>
        <dsp:cNvPr id="0" name=""/>
        <dsp:cNvSpPr/>
      </dsp:nvSpPr>
      <dsp:spPr>
        <a:xfrm rot="17700000">
          <a:off x="1617554" y="2230835"/>
          <a:ext cx="1052409" cy="507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hu-HU" sz="1400" kern="1200" dirty="0" err="1">
              <a:latin typeface="Calibri" panose="020F0502020204030204" pitchFamily="34" charset="0"/>
              <a:cs typeface="Calibri" panose="020F0502020204030204" pitchFamily="34" charset="0"/>
            </a:rPr>
            <a:t>Selection</a:t>
          </a:r>
          <a:endParaRPr lang="hu-HU" sz="1400" kern="1200" dirty="0">
            <a:latin typeface="Calibri" panose="020F0502020204030204" pitchFamily="34" charset="0"/>
            <a:cs typeface="Calibri" panose="020F0502020204030204" pitchFamily="34" charset="0"/>
          </a:endParaRPr>
        </a:p>
      </dsp:txBody>
      <dsp:txXfrm>
        <a:off x="1617554" y="2230835"/>
        <a:ext cx="1052409" cy="507432"/>
      </dsp:txXfrm>
    </dsp:sp>
    <dsp:sp modelId="{6CF17DFA-9C1B-4D6E-A4F4-A6145AE94155}">
      <dsp:nvSpPr>
        <dsp:cNvPr id="0" name=""/>
        <dsp:cNvSpPr/>
      </dsp:nvSpPr>
      <dsp:spPr>
        <a:xfrm rot="17700000">
          <a:off x="2276424" y="817309"/>
          <a:ext cx="1052409" cy="507432"/>
        </a:xfrm>
        <a:prstGeom prst="rect">
          <a:avLst/>
        </a:prstGeom>
        <a:noFill/>
        <a:ln>
          <a:noFill/>
        </a:ln>
        <a:effectLst/>
      </dsp:spPr>
      <dsp:style>
        <a:lnRef idx="0">
          <a:scrgbClr r="0" g="0" b="0"/>
        </a:lnRef>
        <a:fillRef idx="0">
          <a:scrgbClr r="0" g="0" b="0"/>
        </a:fillRef>
        <a:effectRef idx="0">
          <a:scrgbClr r="0" g="0" b="0"/>
        </a:effectRef>
        <a:fontRef idx="minor"/>
      </dsp:style>
    </dsp:sp>
    <dsp:sp modelId="{F16997B7-CC9F-4A40-930C-9F4EC387E3B8}">
      <dsp:nvSpPr>
        <dsp:cNvPr id="0" name=""/>
        <dsp:cNvSpPr/>
      </dsp:nvSpPr>
      <dsp:spPr>
        <a:xfrm>
          <a:off x="2800827" y="1523793"/>
          <a:ext cx="507990" cy="507990"/>
        </a:xfrm>
        <a:prstGeom prst="ellips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755AA-38FD-4AB9-AE4B-E69AB6103936}">
      <dsp:nvSpPr>
        <dsp:cNvPr id="0" name=""/>
        <dsp:cNvSpPr/>
      </dsp:nvSpPr>
      <dsp:spPr>
        <a:xfrm rot="17700000">
          <a:off x="2199182" y="2230835"/>
          <a:ext cx="1052409" cy="507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hu-HU" sz="1400" kern="1200" dirty="0" err="1">
              <a:latin typeface="Calibri" panose="020F0502020204030204" pitchFamily="34" charset="0"/>
              <a:cs typeface="Calibri" panose="020F0502020204030204" pitchFamily="34" charset="0"/>
            </a:rPr>
            <a:t>Scheduling</a:t>
          </a:r>
          <a:endParaRPr lang="hu-HU" sz="1400" kern="1200" dirty="0">
            <a:latin typeface="Calibri" panose="020F0502020204030204" pitchFamily="34" charset="0"/>
            <a:cs typeface="Calibri" panose="020F0502020204030204" pitchFamily="34" charset="0"/>
          </a:endParaRPr>
        </a:p>
      </dsp:txBody>
      <dsp:txXfrm>
        <a:off x="2199182" y="2230835"/>
        <a:ext cx="1052409" cy="507432"/>
      </dsp:txXfrm>
    </dsp:sp>
    <dsp:sp modelId="{5A210F1B-672F-498A-8D25-368460DC4C72}">
      <dsp:nvSpPr>
        <dsp:cNvPr id="0" name=""/>
        <dsp:cNvSpPr/>
      </dsp:nvSpPr>
      <dsp:spPr>
        <a:xfrm rot="17700000">
          <a:off x="2858053" y="817309"/>
          <a:ext cx="1052409" cy="507432"/>
        </a:xfrm>
        <a:prstGeom prst="rect">
          <a:avLst/>
        </a:prstGeom>
        <a:noFill/>
        <a:ln>
          <a:noFill/>
        </a:ln>
        <a:effectLst/>
      </dsp:spPr>
      <dsp:style>
        <a:lnRef idx="0">
          <a:scrgbClr r="0" g="0" b="0"/>
        </a:lnRef>
        <a:fillRef idx="0">
          <a:scrgbClr r="0" g="0" b="0"/>
        </a:fillRef>
        <a:effectRef idx="0">
          <a:scrgbClr r="0" g="0" b="0"/>
        </a:effectRef>
        <a:fontRef idx="minor"/>
      </dsp:style>
    </dsp:sp>
    <dsp:sp modelId="{81EF697B-46BF-4BCD-BB6D-B5C39B29B1BC}">
      <dsp:nvSpPr>
        <dsp:cNvPr id="0" name=""/>
        <dsp:cNvSpPr/>
      </dsp:nvSpPr>
      <dsp:spPr>
        <a:xfrm>
          <a:off x="3391848" y="1546652"/>
          <a:ext cx="507990" cy="507990"/>
        </a:xfrm>
        <a:prstGeom prst="ellips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7C12B-3A4B-46F2-9217-20D49153D611}">
      <dsp:nvSpPr>
        <dsp:cNvPr id="0" name=""/>
        <dsp:cNvSpPr/>
      </dsp:nvSpPr>
      <dsp:spPr>
        <a:xfrm rot="17700000">
          <a:off x="2780811" y="2230835"/>
          <a:ext cx="1052409" cy="507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hu-HU" sz="1400" kern="1200" dirty="0">
              <a:latin typeface="Calibri" panose="020F0502020204030204" pitchFamily="34" charset="0"/>
              <a:cs typeface="Calibri" panose="020F0502020204030204" pitchFamily="34" charset="0"/>
            </a:rPr>
            <a:t>Preparation</a:t>
          </a:r>
        </a:p>
      </dsp:txBody>
      <dsp:txXfrm>
        <a:off x="2780811" y="2230835"/>
        <a:ext cx="1052409" cy="507432"/>
      </dsp:txXfrm>
    </dsp:sp>
    <dsp:sp modelId="{197948C4-84D8-41DA-8882-600B6033F8DB}">
      <dsp:nvSpPr>
        <dsp:cNvPr id="0" name=""/>
        <dsp:cNvSpPr/>
      </dsp:nvSpPr>
      <dsp:spPr>
        <a:xfrm rot="17700000">
          <a:off x="3439682" y="817309"/>
          <a:ext cx="1052409" cy="507432"/>
        </a:xfrm>
        <a:prstGeom prst="rect">
          <a:avLst/>
        </a:prstGeom>
        <a:noFill/>
        <a:ln>
          <a:noFill/>
        </a:ln>
        <a:effectLst/>
      </dsp:spPr>
      <dsp:style>
        <a:lnRef idx="0">
          <a:scrgbClr r="0" g="0" b="0"/>
        </a:lnRef>
        <a:fillRef idx="0">
          <a:scrgbClr r="0" g="0" b="0"/>
        </a:fillRef>
        <a:effectRef idx="0">
          <a:scrgbClr r="0" g="0" b="0"/>
        </a:effectRef>
        <a:fontRef idx="minor"/>
      </dsp:style>
    </dsp:sp>
    <dsp:sp modelId="{85C01FD5-39A8-430C-8452-2D2EBAB7D2AE}">
      <dsp:nvSpPr>
        <dsp:cNvPr id="0" name=""/>
        <dsp:cNvSpPr/>
      </dsp:nvSpPr>
      <dsp:spPr>
        <a:xfrm>
          <a:off x="3964084" y="1523793"/>
          <a:ext cx="507990" cy="507990"/>
        </a:xfrm>
        <a:prstGeom prst="ellips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D3A86F-4463-46C3-9B67-1B8D847B866D}">
      <dsp:nvSpPr>
        <dsp:cNvPr id="0" name=""/>
        <dsp:cNvSpPr/>
      </dsp:nvSpPr>
      <dsp:spPr>
        <a:xfrm rot="17700000">
          <a:off x="3362440" y="2230835"/>
          <a:ext cx="1052409" cy="507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hu-HU" sz="1400" kern="1200" dirty="0">
              <a:latin typeface="Calibri" panose="020F0502020204030204" pitchFamily="34" charset="0"/>
              <a:cs typeface="Calibri" panose="020F0502020204030204" pitchFamily="34" charset="0"/>
            </a:rPr>
            <a:t>Access management</a:t>
          </a:r>
        </a:p>
      </dsp:txBody>
      <dsp:txXfrm>
        <a:off x="3362440" y="2230835"/>
        <a:ext cx="1052409" cy="507432"/>
      </dsp:txXfrm>
    </dsp:sp>
    <dsp:sp modelId="{53EA9EC6-5B61-4992-9484-EAB7DEF645D1}">
      <dsp:nvSpPr>
        <dsp:cNvPr id="0" name=""/>
        <dsp:cNvSpPr/>
      </dsp:nvSpPr>
      <dsp:spPr>
        <a:xfrm rot="17700000">
          <a:off x="4021310" y="817309"/>
          <a:ext cx="1052409" cy="507432"/>
        </a:xfrm>
        <a:prstGeom prst="rect">
          <a:avLst/>
        </a:prstGeom>
        <a:noFill/>
        <a:ln>
          <a:noFill/>
        </a:ln>
        <a:effectLst/>
      </dsp:spPr>
      <dsp:style>
        <a:lnRef idx="0">
          <a:scrgbClr r="0" g="0" b="0"/>
        </a:lnRef>
        <a:fillRef idx="0">
          <a:scrgbClr r="0" g="0" b="0"/>
        </a:fillRef>
        <a:effectRef idx="0">
          <a:scrgbClr r="0" g="0" b="0"/>
        </a:effectRef>
        <a:fontRef idx="minor"/>
      </dsp:style>
    </dsp:sp>
    <dsp:sp modelId="{4099E19E-884D-4354-88A3-3EE863AC7370}">
      <dsp:nvSpPr>
        <dsp:cNvPr id="0" name=""/>
        <dsp:cNvSpPr/>
      </dsp:nvSpPr>
      <dsp:spPr>
        <a:xfrm>
          <a:off x="4545713" y="1523793"/>
          <a:ext cx="507990" cy="507990"/>
        </a:xfrm>
        <a:prstGeom prst="ellips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3727ED-98E5-4B2B-99FF-EA069766C13D}">
      <dsp:nvSpPr>
        <dsp:cNvPr id="0" name=""/>
        <dsp:cNvSpPr/>
      </dsp:nvSpPr>
      <dsp:spPr>
        <a:xfrm rot="17700000">
          <a:off x="3944068" y="2230835"/>
          <a:ext cx="1052409" cy="507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hu-HU" sz="1400" kern="1200" dirty="0" err="1">
              <a:latin typeface="Calibri" panose="020F0502020204030204" pitchFamily="34" charset="0"/>
              <a:cs typeface="Calibri" panose="020F0502020204030204" pitchFamily="34" charset="0"/>
            </a:rPr>
            <a:t>Experiment</a:t>
          </a:r>
          <a:endParaRPr lang="hu-HU" sz="1400" kern="1200" dirty="0">
            <a:latin typeface="Calibri" panose="020F0502020204030204" pitchFamily="34" charset="0"/>
            <a:cs typeface="Calibri" panose="020F0502020204030204" pitchFamily="34" charset="0"/>
          </a:endParaRPr>
        </a:p>
      </dsp:txBody>
      <dsp:txXfrm>
        <a:off x="3944068" y="2230835"/>
        <a:ext cx="1052409" cy="507432"/>
      </dsp:txXfrm>
    </dsp:sp>
    <dsp:sp modelId="{C0B02C75-9948-481C-9CDE-FBF69CCB124D}">
      <dsp:nvSpPr>
        <dsp:cNvPr id="0" name=""/>
        <dsp:cNvSpPr/>
      </dsp:nvSpPr>
      <dsp:spPr>
        <a:xfrm rot="17700000">
          <a:off x="4602939" y="817309"/>
          <a:ext cx="1052409" cy="507432"/>
        </a:xfrm>
        <a:prstGeom prst="rect">
          <a:avLst/>
        </a:prstGeom>
        <a:noFill/>
        <a:ln>
          <a:noFill/>
        </a:ln>
        <a:effectLst/>
      </dsp:spPr>
      <dsp:style>
        <a:lnRef idx="0">
          <a:scrgbClr r="0" g="0" b="0"/>
        </a:lnRef>
        <a:fillRef idx="0">
          <a:scrgbClr r="0" g="0" b="0"/>
        </a:fillRef>
        <a:effectRef idx="0">
          <a:scrgbClr r="0" g="0" b="0"/>
        </a:effectRef>
        <a:fontRef idx="minor"/>
      </dsp:style>
    </dsp:sp>
    <dsp:sp modelId="{7BDA1773-72C9-40F8-B6F0-6EEF5D4E99B1}">
      <dsp:nvSpPr>
        <dsp:cNvPr id="0" name=""/>
        <dsp:cNvSpPr/>
      </dsp:nvSpPr>
      <dsp:spPr>
        <a:xfrm>
          <a:off x="5127342" y="1523793"/>
          <a:ext cx="507990" cy="507990"/>
        </a:xfrm>
        <a:prstGeom prst="ellips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9C84CE-969B-40D2-9C19-507101760428}">
      <dsp:nvSpPr>
        <dsp:cNvPr id="0" name=""/>
        <dsp:cNvSpPr/>
      </dsp:nvSpPr>
      <dsp:spPr>
        <a:xfrm rot="17700000">
          <a:off x="4525697" y="2230835"/>
          <a:ext cx="1052409" cy="507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hu-HU" sz="1400" kern="1200" dirty="0">
              <a:latin typeface="Calibri" panose="020F0502020204030204" pitchFamily="34" charset="0"/>
              <a:cs typeface="Calibri" panose="020F0502020204030204" pitchFamily="34" charset="0"/>
            </a:rPr>
            <a:t>Data transfer</a:t>
          </a:r>
        </a:p>
      </dsp:txBody>
      <dsp:txXfrm>
        <a:off x="4525697" y="2230835"/>
        <a:ext cx="1052409" cy="507432"/>
      </dsp:txXfrm>
    </dsp:sp>
    <dsp:sp modelId="{019B2D99-5106-4C90-833D-EC1937A3DA8B}">
      <dsp:nvSpPr>
        <dsp:cNvPr id="0" name=""/>
        <dsp:cNvSpPr/>
      </dsp:nvSpPr>
      <dsp:spPr>
        <a:xfrm rot="17700000">
          <a:off x="5184567" y="817309"/>
          <a:ext cx="1052409" cy="507432"/>
        </a:xfrm>
        <a:prstGeom prst="rect">
          <a:avLst/>
        </a:prstGeom>
        <a:noFill/>
        <a:ln>
          <a:noFill/>
        </a:ln>
        <a:effectLst/>
      </dsp:spPr>
      <dsp:style>
        <a:lnRef idx="0">
          <a:scrgbClr r="0" g="0" b="0"/>
        </a:lnRef>
        <a:fillRef idx="0">
          <a:scrgbClr r="0" g="0" b="0"/>
        </a:fillRef>
        <a:effectRef idx="0">
          <a:scrgbClr r="0" g="0" b="0"/>
        </a:effectRef>
        <a:fontRef idx="minor"/>
      </dsp:style>
    </dsp:sp>
    <dsp:sp modelId="{C8ECD9F7-C4B8-42AA-98E1-23C573521F7B}">
      <dsp:nvSpPr>
        <dsp:cNvPr id="0" name=""/>
        <dsp:cNvSpPr/>
      </dsp:nvSpPr>
      <dsp:spPr>
        <a:xfrm>
          <a:off x="5708970" y="1523793"/>
          <a:ext cx="507990" cy="507990"/>
        </a:xfrm>
        <a:prstGeom prst="ellipse">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382A88-E1BA-49EB-95AF-609AEAED7883}">
      <dsp:nvSpPr>
        <dsp:cNvPr id="0" name=""/>
        <dsp:cNvSpPr/>
      </dsp:nvSpPr>
      <dsp:spPr>
        <a:xfrm rot="17700000">
          <a:off x="5107325" y="2230835"/>
          <a:ext cx="1052409" cy="507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hu-HU" sz="1400" kern="1200" dirty="0">
              <a:latin typeface="Calibri" panose="020F0502020204030204" pitchFamily="34" charset="0"/>
              <a:cs typeface="Calibri" panose="020F0502020204030204" pitchFamily="34" charset="0"/>
            </a:rPr>
            <a:t>Research </a:t>
          </a:r>
          <a:r>
            <a:rPr lang="hu-HU" sz="1400" kern="1200" dirty="0" err="1">
              <a:latin typeface="Calibri" panose="020F0502020204030204" pitchFamily="34" charset="0"/>
              <a:cs typeface="Calibri" panose="020F0502020204030204" pitchFamily="34" charset="0"/>
            </a:rPr>
            <a:t>report</a:t>
          </a:r>
          <a:endParaRPr lang="hu-HU" sz="1400" kern="1200" dirty="0">
            <a:latin typeface="Calibri" panose="020F0502020204030204" pitchFamily="34" charset="0"/>
            <a:cs typeface="Calibri" panose="020F0502020204030204" pitchFamily="34" charset="0"/>
          </a:endParaRPr>
        </a:p>
      </dsp:txBody>
      <dsp:txXfrm>
        <a:off x="5107325" y="2230835"/>
        <a:ext cx="1052409" cy="507432"/>
      </dsp:txXfrm>
    </dsp:sp>
    <dsp:sp modelId="{7AA0CF60-82BA-47F7-9913-CA125C79F408}">
      <dsp:nvSpPr>
        <dsp:cNvPr id="0" name=""/>
        <dsp:cNvSpPr/>
      </dsp:nvSpPr>
      <dsp:spPr>
        <a:xfrm rot="17700000">
          <a:off x="5766196" y="817309"/>
          <a:ext cx="1052409" cy="507432"/>
        </a:xfrm>
        <a:prstGeom prst="rect">
          <a:avLst/>
        </a:prstGeom>
        <a:noFill/>
        <a:ln>
          <a:noFill/>
        </a:ln>
        <a:effectLst/>
      </dsp:spPr>
      <dsp:style>
        <a:lnRef idx="0">
          <a:scrgbClr r="0" g="0" b="0"/>
        </a:lnRef>
        <a:fillRef idx="0">
          <a:scrgbClr r="0" g="0" b="0"/>
        </a:fillRef>
        <a:effectRef idx="0">
          <a:scrgbClr r="0" g="0" b="0"/>
        </a:effectRef>
        <a:fontRef idx="minor"/>
      </dsp:style>
    </dsp:sp>
    <dsp:sp modelId="{AF530E13-BC7A-48B1-A617-E89E86F5EEAF}">
      <dsp:nvSpPr>
        <dsp:cNvPr id="0" name=""/>
        <dsp:cNvSpPr/>
      </dsp:nvSpPr>
      <dsp:spPr>
        <a:xfrm>
          <a:off x="6290599" y="1523793"/>
          <a:ext cx="507990" cy="507990"/>
        </a:xfrm>
        <a:prstGeom prst="ellipse">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5420F-C1CE-4623-A3AB-53D7936C660C}">
      <dsp:nvSpPr>
        <dsp:cNvPr id="0" name=""/>
        <dsp:cNvSpPr/>
      </dsp:nvSpPr>
      <dsp:spPr>
        <a:xfrm rot="17700000">
          <a:off x="5688954" y="2230835"/>
          <a:ext cx="1052409" cy="507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hu-HU" sz="1400" kern="1200" dirty="0" err="1">
              <a:latin typeface="Calibri" panose="020F0502020204030204" pitchFamily="34" charset="0"/>
              <a:cs typeface="Calibri" panose="020F0502020204030204" pitchFamily="34" charset="0"/>
            </a:rPr>
            <a:t>Feedback</a:t>
          </a:r>
          <a:endParaRPr lang="hu-HU" sz="1400" kern="1200" dirty="0">
            <a:latin typeface="Calibri" panose="020F0502020204030204" pitchFamily="34" charset="0"/>
            <a:cs typeface="Calibri" panose="020F0502020204030204" pitchFamily="34" charset="0"/>
          </a:endParaRPr>
        </a:p>
      </dsp:txBody>
      <dsp:txXfrm>
        <a:off x="5688954" y="2230835"/>
        <a:ext cx="1052409" cy="507432"/>
      </dsp:txXfrm>
    </dsp:sp>
    <dsp:sp modelId="{FF9BBFB8-B5AB-4E68-83BB-61A0F4195B7F}">
      <dsp:nvSpPr>
        <dsp:cNvPr id="0" name=""/>
        <dsp:cNvSpPr/>
      </dsp:nvSpPr>
      <dsp:spPr>
        <a:xfrm rot="17700000">
          <a:off x="6347825" y="817309"/>
          <a:ext cx="1052409" cy="507432"/>
        </a:xfrm>
        <a:prstGeom prst="rect">
          <a:avLst/>
        </a:prstGeom>
        <a:noFill/>
        <a:ln>
          <a:noFill/>
        </a:ln>
        <a:effectLst/>
      </dsp:spPr>
      <dsp:style>
        <a:lnRef idx="0">
          <a:scrgbClr r="0" g="0" b="0"/>
        </a:lnRef>
        <a:fillRef idx="0">
          <a:scrgbClr r="0" g="0" b="0"/>
        </a:fillRef>
        <a:effectRef idx="0">
          <a:scrgbClr r="0" g="0" b="0"/>
        </a:effectRef>
        <a:fontRef idx="minor"/>
      </dsp:style>
    </dsp:sp>
    <dsp:sp modelId="{05297CD3-967C-4886-B5D9-DCD4D8B2B5F6}">
      <dsp:nvSpPr>
        <dsp:cNvPr id="0" name=""/>
        <dsp:cNvSpPr/>
      </dsp:nvSpPr>
      <dsp:spPr>
        <a:xfrm>
          <a:off x="6872227" y="1523793"/>
          <a:ext cx="507990" cy="507990"/>
        </a:xfrm>
        <a:prstGeom prst="ellipse">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8F36B-9CF2-45EC-80A7-C21E276F84DB}">
      <dsp:nvSpPr>
        <dsp:cNvPr id="0" name=""/>
        <dsp:cNvSpPr/>
      </dsp:nvSpPr>
      <dsp:spPr>
        <a:xfrm rot="17700000">
          <a:off x="6270583" y="2230835"/>
          <a:ext cx="1052409" cy="507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hu-HU" sz="1400" kern="1200" dirty="0" err="1">
              <a:latin typeface="Calibri" panose="020F0502020204030204" pitchFamily="34" charset="0"/>
              <a:cs typeface="Calibri" panose="020F0502020204030204" pitchFamily="34" charset="0"/>
            </a:rPr>
            <a:t>Follow</a:t>
          </a:r>
          <a:r>
            <a:rPr lang="hu-HU" sz="1400" kern="1200" dirty="0">
              <a:latin typeface="Calibri" panose="020F0502020204030204" pitchFamily="34" charset="0"/>
              <a:cs typeface="Calibri" panose="020F0502020204030204" pitchFamily="34" charset="0"/>
            </a:rPr>
            <a:t> </a:t>
          </a:r>
          <a:r>
            <a:rPr lang="hu-HU" sz="1400" kern="1200" dirty="0" err="1">
              <a:latin typeface="Calibri" panose="020F0502020204030204" pitchFamily="34" charset="0"/>
              <a:cs typeface="Calibri" panose="020F0502020204030204" pitchFamily="34" charset="0"/>
            </a:rPr>
            <a:t>up-publication</a:t>
          </a:r>
          <a:endParaRPr lang="hu-HU" sz="1400" kern="1200" dirty="0">
            <a:latin typeface="Calibri" panose="020F0502020204030204" pitchFamily="34" charset="0"/>
            <a:cs typeface="Calibri" panose="020F0502020204030204" pitchFamily="34" charset="0"/>
          </a:endParaRPr>
        </a:p>
      </dsp:txBody>
      <dsp:txXfrm>
        <a:off x="6270583" y="2230835"/>
        <a:ext cx="1052409" cy="507432"/>
      </dsp:txXfrm>
    </dsp:sp>
    <dsp:sp modelId="{C93CC30D-68AE-4174-9B74-2CA11C59D801}">
      <dsp:nvSpPr>
        <dsp:cNvPr id="0" name=""/>
        <dsp:cNvSpPr/>
      </dsp:nvSpPr>
      <dsp:spPr>
        <a:xfrm rot="17700000">
          <a:off x="6929453" y="817309"/>
          <a:ext cx="1052409" cy="50743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42B06-2498-4892-BCF4-217ED4021D4E}">
      <dsp:nvSpPr>
        <dsp:cNvPr id="0" name=""/>
        <dsp:cNvSpPr/>
      </dsp:nvSpPr>
      <dsp:spPr>
        <a:xfrm>
          <a:off x="0" y="0"/>
          <a:ext cx="1431930" cy="1759225"/>
        </a:xfrm>
        <a:prstGeom prst="roundRect">
          <a:avLst>
            <a:gd name="adj" fmla="val 10000"/>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u-HU" sz="1800" b="1" kern="1200" dirty="0">
              <a:latin typeface="Calibri" panose="020F0502020204030204" pitchFamily="34" charset="0"/>
              <a:cs typeface="Calibri" panose="020F0502020204030204" pitchFamily="34" charset="0"/>
            </a:rPr>
            <a:t>CALL 4  </a:t>
          </a:r>
        </a:p>
        <a:p>
          <a:pPr marL="0" lvl="0" indent="0" algn="l" defTabSz="800100">
            <a:lnSpc>
              <a:spcPct val="90000"/>
            </a:lnSpc>
            <a:spcBef>
              <a:spcPct val="0"/>
            </a:spcBef>
            <a:spcAft>
              <a:spcPts val="0"/>
            </a:spcAft>
            <a:buNone/>
          </a:pPr>
          <a:r>
            <a:rPr lang="hu-HU" sz="1400" kern="1200" dirty="0">
              <a:latin typeface="Calibri" panose="020F0502020204030204" pitchFamily="34" charset="0"/>
              <a:cs typeface="Calibri" panose="020F0502020204030204" pitchFamily="34" charset="0"/>
            </a:rPr>
            <a:t>25 </a:t>
          </a:r>
          <a:r>
            <a:rPr lang="hu-HU" sz="1400" kern="1200" dirty="0" err="1">
              <a:latin typeface="Calibri" panose="020F0502020204030204" pitchFamily="34" charset="0"/>
              <a:cs typeface="Calibri" panose="020F0502020204030204" pitchFamily="34" charset="0"/>
            </a:rPr>
            <a:t>March</a:t>
          </a:r>
          <a:r>
            <a:rPr lang="hu-HU" sz="1400" kern="1200" dirty="0">
              <a:latin typeface="Calibri" panose="020F0502020204030204" pitchFamily="34" charset="0"/>
              <a:cs typeface="Calibri" panose="020F0502020204030204" pitchFamily="34" charset="0"/>
            </a:rPr>
            <a:t> </a:t>
          </a:r>
          <a:r>
            <a:rPr lang="en-AE" sz="1400" kern="1200" dirty="0">
              <a:latin typeface="Calibri" panose="020F0502020204030204" pitchFamily="34" charset="0"/>
              <a:cs typeface="Calibri" panose="020F0502020204030204" pitchFamily="34" charset="0"/>
            </a:rPr>
            <a:t>–</a:t>
          </a:r>
          <a:r>
            <a:rPr lang="hu-HU" sz="1400" kern="1200" dirty="0">
              <a:latin typeface="Calibri" panose="020F0502020204030204" pitchFamily="34" charset="0"/>
              <a:cs typeface="Calibri" panose="020F0502020204030204" pitchFamily="34" charset="0"/>
            </a:rPr>
            <a:t> </a:t>
          </a:r>
        </a:p>
        <a:p>
          <a:pPr marL="0" lvl="0" indent="0" algn="l" defTabSz="800100">
            <a:lnSpc>
              <a:spcPct val="90000"/>
            </a:lnSpc>
            <a:spcBef>
              <a:spcPct val="0"/>
            </a:spcBef>
            <a:spcAft>
              <a:spcPts val="0"/>
            </a:spcAft>
            <a:buNone/>
          </a:pPr>
          <a:r>
            <a:rPr lang="hu-HU" sz="1400" kern="1200" dirty="0">
              <a:latin typeface="Calibri" panose="020F0502020204030204" pitchFamily="34" charset="0"/>
              <a:cs typeface="Calibri" panose="020F0502020204030204" pitchFamily="34" charset="0"/>
            </a:rPr>
            <a:t>29 </a:t>
          </a:r>
          <a:r>
            <a:rPr lang="hu-HU" sz="1400" kern="1200" dirty="0" err="1">
              <a:latin typeface="Calibri" panose="020F0502020204030204" pitchFamily="34" charset="0"/>
              <a:cs typeface="Calibri" panose="020F0502020204030204" pitchFamily="34" charset="0"/>
            </a:rPr>
            <a:t>April</a:t>
          </a:r>
          <a:r>
            <a:rPr lang="hu-HU" sz="1400" kern="1200" dirty="0">
              <a:latin typeface="Calibri" panose="020F0502020204030204" pitchFamily="34" charset="0"/>
              <a:cs typeface="Calibri" panose="020F0502020204030204" pitchFamily="34" charset="0"/>
            </a:rPr>
            <a:t> 2024</a:t>
          </a:r>
        </a:p>
        <a:p>
          <a:pPr marL="0" lvl="0" indent="0" algn="l" defTabSz="800100">
            <a:lnSpc>
              <a:spcPct val="90000"/>
            </a:lnSpc>
            <a:spcBef>
              <a:spcPct val="0"/>
            </a:spcBef>
            <a:spcAft>
              <a:spcPct val="35000"/>
            </a:spcAft>
            <a:buNone/>
          </a:pPr>
          <a:endParaRPr lang="hu-HU" sz="14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hu-HU" sz="1300" kern="1200" dirty="0" err="1">
              <a:latin typeface="Calibri" panose="020F0502020204030204" pitchFamily="34" charset="0"/>
              <a:cs typeface="Calibri" panose="020F0502020204030204" pitchFamily="34" charset="0"/>
            </a:rPr>
            <a:t>Implementation</a:t>
          </a:r>
          <a:endParaRPr lang="hu-HU"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hu-HU" sz="1300" kern="1200" dirty="0" err="1">
              <a:latin typeface="Calibri" panose="020F0502020204030204" pitchFamily="34" charset="0"/>
              <a:cs typeface="Calibri" panose="020F0502020204030204" pitchFamily="34" charset="0"/>
            </a:rPr>
            <a:t>October</a:t>
          </a:r>
          <a:r>
            <a:rPr lang="hu-HU" sz="1300" kern="1200" dirty="0">
              <a:latin typeface="Calibri" panose="020F0502020204030204" pitchFamily="34" charset="0"/>
              <a:cs typeface="Calibri" panose="020F0502020204030204" pitchFamily="34" charset="0"/>
            </a:rPr>
            <a:t> 2024 </a:t>
          </a:r>
          <a:r>
            <a:rPr lang="en-AE" sz="1300" kern="1200" dirty="0">
              <a:latin typeface="Calibri" panose="020F0502020204030204" pitchFamily="34" charset="0"/>
              <a:cs typeface="Calibri" panose="020F0502020204030204" pitchFamily="34" charset="0"/>
            </a:rPr>
            <a:t>–</a:t>
          </a:r>
          <a:r>
            <a:rPr lang="hu-HU" sz="1300" kern="1200" dirty="0">
              <a:latin typeface="Calibri" panose="020F0502020204030204" pitchFamily="34" charset="0"/>
              <a:cs typeface="Calibri" panose="020F0502020204030204" pitchFamily="34" charset="0"/>
            </a:rPr>
            <a:t> </a:t>
          </a:r>
          <a:r>
            <a:rPr lang="hu-HU" sz="1300" kern="1200" dirty="0" err="1">
              <a:latin typeface="Calibri" panose="020F0502020204030204" pitchFamily="34" charset="0"/>
              <a:cs typeface="Calibri" panose="020F0502020204030204" pitchFamily="34" charset="0"/>
            </a:rPr>
            <a:t>April</a:t>
          </a:r>
          <a:r>
            <a:rPr lang="hu-HU" sz="1300" kern="1200" dirty="0">
              <a:latin typeface="Calibri" panose="020F0502020204030204" pitchFamily="34" charset="0"/>
              <a:cs typeface="Calibri" panose="020F0502020204030204" pitchFamily="34" charset="0"/>
            </a:rPr>
            <a:t> 2025</a:t>
          </a:r>
        </a:p>
      </dsp:txBody>
      <dsp:txXfrm>
        <a:off x="41940" y="41940"/>
        <a:ext cx="1348050" cy="1675345"/>
      </dsp:txXfrm>
    </dsp:sp>
    <dsp:sp modelId="{C871E16D-7564-4BC5-8C95-31BB8BD76828}">
      <dsp:nvSpPr>
        <dsp:cNvPr id="0" name=""/>
        <dsp:cNvSpPr/>
      </dsp:nvSpPr>
      <dsp:spPr>
        <a:xfrm>
          <a:off x="1576852" y="702053"/>
          <a:ext cx="307235" cy="355118"/>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hu-HU" sz="1500" kern="1200"/>
        </a:p>
      </dsp:txBody>
      <dsp:txXfrm>
        <a:off x="1576852" y="773077"/>
        <a:ext cx="215065" cy="213070"/>
      </dsp:txXfrm>
    </dsp:sp>
    <dsp:sp modelId="{40BBEAAB-CC24-40A6-915C-9DD502287E05}">
      <dsp:nvSpPr>
        <dsp:cNvPr id="0" name=""/>
        <dsp:cNvSpPr/>
      </dsp:nvSpPr>
      <dsp:spPr>
        <a:xfrm>
          <a:off x="2011619" y="0"/>
          <a:ext cx="1431930" cy="1759225"/>
        </a:xfrm>
        <a:prstGeom prst="roundRect">
          <a:avLst>
            <a:gd name="adj" fmla="val 10000"/>
          </a:avLst>
        </a:prstGeom>
        <a:solidFill>
          <a:schemeClr val="accent2">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u-HU" sz="1800" b="1" kern="1200" dirty="0">
              <a:latin typeface="Calibri" panose="020F0502020204030204" pitchFamily="34" charset="0"/>
              <a:cs typeface="Calibri" panose="020F0502020204030204" pitchFamily="34" charset="0"/>
            </a:rPr>
            <a:t>CALL 5</a:t>
          </a:r>
          <a:r>
            <a:rPr lang="hu-HU" sz="1800" kern="1200" dirty="0">
              <a:latin typeface="Calibri" panose="020F0502020204030204" pitchFamily="34" charset="0"/>
              <a:cs typeface="Calibri" panose="020F0502020204030204" pitchFamily="34" charset="0"/>
            </a:rPr>
            <a:t> </a:t>
          </a:r>
        </a:p>
        <a:p>
          <a:pPr marL="0" lvl="0" indent="0" algn="l" defTabSz="800100">
            <a:lnSpc>
              <a:spcPct val="90000"/>
            </a:lnSpc>
            <a:spcBef>
              <a:spcPct val="0"/>
            </a:spcBef>
            <a:spcAft>
              <a:spcPct val="35000"/>
            </a:spcAft>
            <a:buNone/>
          </a:pPr>
          <a:r>
            <a:rPr lang="hu-HU" sz="1400" kern="1200" dirty="0">
              <a:latin typeface="Calibri" panose="020F0502020204030204" pitchFamily="34" charset="0"/>
              <a:cs typeface="Calibri" panose="020F0502020204030204" pitchFamily="34" charset="0"/>
            </a:rPr>
            <a:t>25 </a:t>
          </a:r>
          <a:r>
            <a:rPr lang="hu-HU" sz="1400" kern="1200" dirty="0" err="1">
              <a:latin typeface="Calibri" panose="020F0502020204030204" pitchFamily="34" charset="0"/>
              <a:cs typeface="Calibri" panose="020F0502020204030204" pitchFamily="34" charset="0"/>
            </a:rPr>
            <a:t>September</a:t>
          </a:r>
          <a:r>
            <a:rPr lang="hu-HU" sz="1400" kern="1200" dirty="0">
              <a:latin typeface="Calibri" panose="020F0502020204030204" pitchFamily="34" charset="0"/>
              <a:cs typeface="Calibri" panose="020F0502020204030204" pitchFamily="34" charset="0"/>
            </a:rPr>
            <a:t> - 29 </a:t>
          </a:r>
          <a:r>
            <a:rPr lang="hu-HU" sz="1400" kern="1200" dirty="0" err="1">
              <a:latin typeface="Calibri" panose="020F0502020204030204" pitchFamily="34" charset="0"/>
              <a:cs typeface="Calibri" panose="020F0502020204030204" pitchFamily="34" charset="0"/>
            </a:rPr>
            <a:t>October</a:t>
          </a:r>
          <a:r>
            <a:rPr lang="hu-HU" sz="1400" kern="1200" dirty="0">
              <a:latin typeface="Calibri" panose="020F0502020204030204" pitchFamily="34" charset="0"/>
              <a:cs typeface="Calibri" panose="020F0502020204030204" pitchFamily="34" charset="0"/>
            </a:rPr>
            <a:t> 2024</a:t>
          </a:r>
        </a:p>
        <a:p>
          <a:pPr marL="0" lvl="0" indent="0" algn="l" defTabSz="800100">
            <a:lnSpc>
              <a:spcPct val="90000"/>
            </a:lnSpc>
            <a:spcBef>
              <a:spcPct val="0"/>
            </a:spcBef>
            <a:spcAft>
              <a:spcPct val="35000"/>
            </a:spcAft>
            <a:buNone/>
          </a:pPr>
          <a:endParaRPr lang="hu-HU" sz="14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hu-HU" sz="1300" kern="1200" dirty="0" err="1">
              <a:latin typeface="Calibri" panose="020F0502020204030204" pitchFamily="34" charset="0"/>
              <a:cs typeface="Calibri" panose="020F0502020204030204" pitchFamily="34" charset="0"/>
            </a:rPr>
            <a:t>Implementation</a:t>
          </a:r>
          <a:endParaRPr lang="hu-HU"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hu-HU" sz="1300" kern="1200" dirty="0" err="1">
              <a:latin typeface="Calibri" panose="020F0502020204030204" pitchFamily="34" charset="0"/>
              <a:cs typeface="Calibri" panose="020F0502020204030204" pitchFamily="34" charset="0"/>
            </a:rPr>
            <a:t>April</a:t>
          </a:r>
          <a:r>
            <a:rPr lang="hu-HU" sz="1300" kern="1200" dirty="0">
              <a:latin typeface="Calibri" panose="020F0502020204030204" pitchFamily="34" charset="0"/>
              <a:cs typeface="Calibri" panose="020F0502020204030204" pitchFamily="34" charset="0"/>
            </a:rPr>
            <a:t> 2025 </a:t>
          </a:r>
          <a:r>
            <a:rPr lang="en-AE" sz="1300" kern="1200" dirty="0">
              <a:latin typeface="Calibri" panose="020F0502020204030204" pitchFamily="34" charset="0"/>
              <a:cs typeface="Calibri" panose="020F0502020204030204" pitchFamily="34" charset="0"/>
            </a:rPr>
            <a:t>–</a:t>
          </a:r>
          <a:r>
            <a:rPr lang="hu-HU" sz="1300" kern="1200" dirty="0">
              <a:latin typeface="Calibri" panose="020F0502020204030204" pitchFamily="34" charset="0"/>
              <a:cs typeface="Calibri" panose="020F0502020204030204" pitchFamily="34" charset="0"/>
            </a:rPr>
            <a:t> </a:t>
          </a:r>
          <a:r>
            <a:rPr lang="hu-HU" sz="1300" kern="1200" dirty="0" err="1">
              <a:latin typeface="Calibri" panose="020F0502020204030204" pitchFamily="34" charset="0"/>
              <a:cs typeface="Calibri" panose="020F0502020204030204" pitchFamily="34" charset="0"/>
            </a:rPr>
            <a:t>October</a:t>
          </a:r>
          <a:r>
            <a:rPr lang="hu-HU" sz="1300" kern="1200" dirty="0">
              <a:latin typeface="Calibri" panose="020F0502020204030204" pitchFamily="34" charset="0"/>
              <a:cs typeface="Calibri" panose="020F0502020204030204" pitchFamily="34" charset="0"/>
            </a:rPr>
            <a:t> 2025</a:t>
          </a:r>
        </a:p>
      </dsp:txBody>
      <dsp:txXfrm>
        <a:off x="2053559" y="41940"/>
        <a:ext cx="1348050" cy="1675345"/>
      </dsp:txXfrm>
    </dsp:sp>
    <dsp:sp modelId="{A4F9AA4B-B059-4853-84F5-681F8CBDD783}">
      <dsp:nvSpPr>
        <dsp:cNvPr id="0" name=""/>
        <dsp:cNvSpPr/>
      </dsp:nvSpPr>
      <dsp:spPr>
        <a:xfrm>
          <a:off x="3586742" y="702053"/>
          <a:ext cx="303569" cy="355118"/>
        </a:xfrm>
        <a:prstGeom prst="rightArrow">
          <a:avLst>
            <a:gd name="adj1" fmla="val 60000"/>
            <a:gd name="adj2" fmla="val 50000"/>
          </a:avLst>
        </a:prstGeom>
        <a:solidFill>
          <a:schemeClr val="accent2">
            <a:shade val="90000"/>
            <a:hueOff val="-287340"/>
            <a:satOff val="204"/>
            <a:lumOff val="16057"/>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hu-HU" sz="1500" kern="1200"/>
        </a:p>
      </dsp:txBody>
      <dsp:txXfrm>
        <a:off x="3586742" y="773077"/>
        <a:ext cx="212498" cy="213070"/>
      </dsp:txXfrm>
    </dsp:sp>
    <dsp:sp modelId="{8220FE4C-010F-4869-BE73-B1EAB2A456D4}">
      <dsp:nvSpPr>
        <dsp:cNvPr id="0" name=""/>
        <dsp:cNvSpPr/>
      </dsp:nvSpPr>
      <dsp:spPr>
        <a:xfrm>
          <a:off x="4016322" y="0"/>
          <a:ext cx="1431930" cy="1759225"/>
        </a:xfrm>
        <a:prstGeom prst="roundRect">
          <a:avLst>
            <a:gd name="adj" fmla="val 10000"/>
          </a:avLst>
        </a:prstGeom>
        <a:solidFill>
          <a:schemeClr val="accent2">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u-HU" sz="1800" b="1" kern="1200" dirty="0">
              <a:latin typeface="Calibri" panose="020F0502020204030204" pitchFamily="34" charset="0"/>
              <a:cs typeface="Calibri" panose="020F0502020204030204" pitchFamily="34" charset="0"/>
            </a:rPr>
            <a:t>CALL 6</a:t>
          </a:r>
        </a:p>
        <a:p>
          <a:pPr marL="0" lvl="0" indent="0" algn="l" defTabSz="800100">
            <a:lnSpc>
              <a:spcPct val="90000"/>
            </a:lnSpc>
            <a:spcBef>
              <a:spcPct val="0"/>
            </a:spcBef>
            <a:spcAft>
              <a:spcPct val="35000"/>
            </a:spcAft>
            <a:buNone/>
          </a:pPr>
          <a:r>
            <a:rPr lang="hu-HU" sz="1900" kern="1200" dirty="0">
              <a:latin typeface="Calibri" panose="020F0502020204030204" pitchFamily="34" charset="0"/>
              <a:cs typeface="Calibri" panose="020F0502020204030204" pitchFamily="34" charset="0"/>
            </a:rPr>
            <a:t> </a:t>
          </a:r>
          <a:r>
            <a:rPr lang="hu-HU" sz="1600" kern="1200" dirty="0">
              <a:latin typeface="Calibri" panose="020F0502020204030204" pitchFamily="34" charset="0"/>
              <a:cs typeface="Calibri" panose="020F0502020204030204" pitchFamily="34" charset="0"/>
            </a:rPr>
            <a:t>Spring 2025</a:t>
          </a:r>
        </a:p>
        <a:p>
          <a:pPr marL="0" lvl="0" indent="0" algn="l" defTabSz="800100">
            <a:lnSpc>
              <a:spcPct val="90000"/>
            </a:lnSpc>
            <a:spcBef>
              <a:spcPct val="0"/>
            </a:spcBef>
            <a:spcAft>
              <a:spcPct val="35000"/>
            </a:spcAft>
            <a:buNone/>
          </a:pPr>
          <a:endParaRPr lang="hu-HU" sz="16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hu-HU" sz="1300" kern="1200" dirty="0" err="1">
              <a:latin typeface="Calibri" panose="020F0502020204030204" pitchFamily="34" charset="0"/>
              <a:cs typeface="Calibri" panose="020F0502020204030204" pitchFamily="34" charset="0"/>
            </a:rPr>
            <a:t>Implementation</a:t>
          </a:r>
          <a:endParaRPr lang="hu-HU"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hu-HU" sz="1300" kern="1200" dirty="0" err="1">
              <a:latin typeface="Calibri" panose="020F0502020204030204" pitchFamily="34" charset="0"/>
              <a:cs typeface="Calibri" panose="020F0502020204030204" pitchFamily="34" charset="0"/>
            </a:rPr>
            <a:t>October</a:t>
          </a:r>
          <a:r>
            <a:rPr lang="hu-HU" sz="1300" kern="1200" dirty="0">
              <a:latin typeface="Calibri" panose="020F0502020204030204" pitchFamily="34" charset="0"/>
              <a:cs typeface="Calibri" panose="020F0502020204030204" pitchFamily="34" charset="0"/>
            </a:rPr>
            <a:t> 2025 </a:t>
          </a:r>
          <a:r>
            <a:rPr lang="en-AE" sz="1300" kern="1200" dirty="0">
              <a:latin typeface="Calibri" panose="020F0502020204030204" pitchFamily="34" charset="0"/>
              <a:cs typeface="Calibri" panose="020F0502020204030204" pitchFamily="34" charset="0"/>
            </a:rPr>
            <a:t>–</a:t>
          </a:r>
          <a:r>
            <a:rPr lang="hu-HU" sz="1300" kern="1200" dirty="0">
              <a:latin typeface="Calibri" panose="020F0502020204030204" pitchFamily="34" charset="0"/>
              <a:cs typeface="Calibri" panose="020F0502020204030204" pitchFamily="34" charset="0"/>
            </a:rPr>
            <a:t> </a:t>
          </a:r>
          <a:r>
            <a:rPr lang="hu-HU" sz="1300" kern="1200" dirty="0" err="1">
              <a:latin typeface="Calibri" panose="020F0502020204030204" pitchFamily="34" charset="0"/>
              <a:cs typeface="Calibri" panose="020F0502020204030204" pitchFamily="34" charset="0"/>
            </a:rPr>
            <a:t>April</a:t>
          </a:r>
          <a:r>
            <a:rPr lang="hu-HU" sz="1300" kern="1200" dirty="0">
              <a:latin typeface="Calibri" panose="020F0502020204030204" pitchFamily="34" charset="0"/>
              <a:cs typeface="Calibri" panose="020F0502020204030204" pitchFamily="34" charset="0"/>
            </a:rPr>
            <a:t> 2026</a:t>
          </a:r>
        </a:p>
      </dsp:txBody>
      <dsp:txXfrm>
        <a:off x="4058262" y="41940"/>
        <a:ext cx="1348050" cy="1675345"/>
      </dsp:txXfrm>
    </dsp:sp>
    <dsp:sp modelId="{CB2ECEDC-2A32-4940-B43A-701E5877384A}">
      <dsp:nvSpPr>
        <dsp:cNvPr id="0" name=""/>
        <dsp:cNvSpPr/>
      </dsp:nvSpPr>
      <dsp:spPr>
        <a:xfrm>
          <a:off x="5591445" y="702053"/>
          <a:ext cx="303569" cy="355118"/>
        </a:xfrm>
        <a:prstGeom prst="rightArrow">
          <a:avLst>
            <a:gd name="adj1" fmla="val 60000"/>
            <a:gd name="adj2" fmla="val 50000"/>
          </a:avLst>
        </a:prstGeom>
        <a:solidFill>
          <a:schemeClr val="accent2">
            <a:shade val="90000"/>
            <a:hueOff val="-574681"/>
            <a:satOff val="409"/>
            <a:lumOff val="32114"/>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hu-HU" sz="1500" kern="1200"/>
        </a:p>
      </dsp:txBody>
      <dsp:txXfrm>
        <a:off x="5591445" y="773077"/>
        <a:ext cx="212498" cy="213070"/>
      </dsp:txXfrm>
    </dsp:sp>
    <dsp:sp modelId="{7B9219C5-0552-473D-9BD9-4FFA8D66AA1C}">
      <dsp:nvSpPr>
        <dsp:cNvPr id="0" name=""/>
        <dsp:cNvSpPr/>
      </dsp:nvSpPr>
      <dsp:spPr>
        <a:xfrm>
          <a:off x="6021024" y="0"/>
          <a:ext cx="1431930" cy="1759225"/>
        </a:xfrm>
        <a:prstGeom prst="roundRect">
          <a:avLst>
            <a:gd name="adj" fmla="val 10000"/>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u-HU" sz="1800" b="1" kern="1200" dirty="0">
              <a:latin typeface="Calibri" panose="020F0502020204030204" pitchFamily="34" charset="0"/>
              <a:cs typeface="Calibri" panose="020F0502020204030204" pitchFamily="34" charset="0"/>
            </a:rPr>
            <a:t>CALL 7</a:t>
          </a:r>
        </a:p>
        <a:p>
          <a:pPr marL="0" lvl="0" indent="0" algn="l" defTabSz="800100">
            <a:lnSpc>
              <a:spcPct val="90000"/>
            </a:lnSpc>
            <a:spcBef>
              <a:spcPct val="0"/>
            </a:spcBef>
            <a:spcAft>
              <a:spcPct val="35000"/>
            </a:spcAft>
            <a:buNone/>
          </a:pPr>
          <a:r>
            <a:rPr lang="hu-HU" sz="1600" kern="1200" dirty="0">
              <a:latin typeface="Calibri" panose="020F0502020204030204" pitchFamily="34" charset="0"/>
              <a:cs typeface="Calibri" panose="020F0502020204030204" pitchFamily="34" charset="0"/>
            </a:rPr>
            <a:t>Autumn 2025</a:t>
          </a:r>
        </a:p>
        <a:p>
          <a:pPr marL="0" lvl="0" indent="0" algn="l" defTabSz="800100">
            <a:lnSpc>
              <a:spcPct val="90000"/>
            </a:lnSpc>
            <a:spcBef>
              <a:spcPct val="0"/>
            </a:spcBef>
            <a:spcAft>
              <a:spcPct val="35000"/>
            </a:spcAft>
            <a:buNone/>
          </a:pPr>
          <a:endParaRPr lang="hu-HU" sz="16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hu-HU" sz="1300" kern="1200" dirty="0" err="1">
              <a:latin typeface="Calibri" panose="020F0502020204030204" pitchFamily="34" charset="0"/>
              <a:cs typeface="Calibri" panose="020F0502020204030204" pitchFamily="34" charset="0"/>
            </a:rPr>
            <a:t>Implementation</a:t>
          </a:r>
          <a:endParaRPr lang="hu-HU"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r>
            <a:rPr lang="hu-HU" sz="1300" kern="1200" dirty="0" err="1">
              <a:latin typeface="Calibri" panose="020F0502020204030204" pitchFamily="34" charset="0"/>
              <a:cs typeface="Calibri" panose="020F0502020204030204" pitchFamily="34" charset="0"/>
            </a:rPr>
            <a:t>April</a:t>
          </a:r>
          <a:r>
            <a:rPr lang="hu-HU" sz="1300" kern="1200" dirty="0">
              <a:latin typeface="Calibri" panose="020F0502020204030204" pitchFamily="34" charset="0"/>
              <a:cs typeface="Calibri" panose="020F0502020204030204" pitchFamily="34" charset="0"/>
            </a:rPr>
            <a:t> 2026 </a:t>
          </a:r>
          <a:r>
            <a:rPr lang="en-AE" sz="1300" kern="1200" dirty="0">
              <a:latin typeface="Calibri" panose="020F0502020204030204" pitchFamily="34" charset="0"/>
              <a:cs typeface="Calibri" panose="020F0502020204030204" pitchFamily="34" charset="0"/>
            </a:rPr>
            <a:t>–</a:t>
          </a:r>
          <a:r>
            <a:rPr lang="hu-HU" sz="1300" kern="1200" dirty="0">
              <a:latin typeface="Calibri" panose="020F0502020204030204" pitchFamily="34" charset="0"/>
              <a:cs typeface="Calibri" panose="020F0502020204030204" pitchFamily="34" charset="0"/>
            </a:rPr>
            <a:t> </a:t>
          </a:r>
          <a:r>
            <a:rPr lang="hu-HU" sz="1300" kern="1200" dirty="0" err="1">
              <a:latin typeface="Calibri" panose="020F0502020204030204" pitchFamily="34" charset="0"/>
              <a:cs typeface="Calibri" panose="020F0502020204030204" pitchFamily="34" charset="0"/>
            </a:rPr>
            <a:t>October</a:t>
          </a:r>
          <a:r>
            <a:rPr lang="hu-HU" sz="1300" kern="1200" dirty="0">
              <a:latin typeface="Calibri" panose="020F0502020204030204" pitchFamily="34" charset="0"/>
              <a:cs typeface="Calibri" panose="020F0502020204030204" pitchFamily="34" charset="0"/>
            </a:rPr>
            <a:t> 2026</a:t>
          </a:r>
        </a:p>
      </dsp:txBody>
      <dsp:txXfrm>
        <a:off x="6062964" y="41940"/>
        <a:ext cx="1348050" cy="167534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B5663E-15E6-E25D-CDE2-3C043CC160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hu-HU"/>
          </a:p>
        </p:txBody>
      </p:sp>
      <p:sp>
        <p:nvSpPr>
          <p:cNvPr id="3" name="Date Placeholder 2">
            <a:extLst>
              <a:ext uri="{FF2B5EF4-FFF2-40B4-BE49-F238E27FC236}">
                <a16:creationId xmlns:a16="http://schemas.microsoft.com/office/drawing/2014/main" id="{BDA78555-C5DA-C95B-27EC-62EF5D2CBE4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1ACED87-ED4A-7046-A8BD-FF0431DD9AA2}" type="datetimeFigureOut">
              <a:rPr lang="hu-HU"/>
              <a:pPr>
                <a:defRPr/>
              </a:pPr>
              <a:t>2024. 04. 16.</a:t>
            </a:fld>
            <a:endParaRPr lang="hu-HU"/>
          </a:p>
        </p:txBody>
      </p:sp>
      <p:sp>
        <p:nvSpPr>
          <p:cNvPr id="4" name="Slide Image Placeholder 3">
            <a:extLst>
              <a:ext uri="{FF2B5EF4-FFF2-40B4-BE49-F238E27FC236}">
                <a16:creationId xmlns:a16="http://schemas.microsoft.com/office/drawing/2014/main" id="{7C496E2A-D1B9-28B6-81E8-248601F20CE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hu-HU" noProof="0"/>
          </a:p>
        </p:txBody>
      </p:sp>
      <p:sp>
        <p:nvSpPr>
          <p:cNvPr id="5" name="Notes Placeholder 4">
            <a:extLst>
              <a:ext uri="{FF2B5EF4-FFF2-40B4-BE49-F238E27FC236}">
                <a16:creationId xmlns:a16="http://schemas.microsoft.com/office/drawing/2014/main" id="{D3F65ED7-D915-5543-5EBF-F168A29B642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hu-HU" noProof="0"/>
          </a:p>
        </p:txBody>
      </p:sp>
      <p:sp>
        <p:nvSpPr>
          <p:cNvPr id="6" name="Footer Placeholder 5">
            <a:extLst>
              <a:ext uri="{FF2B5EF4-FFF2-40B4-BE49-F238E27FC236}">
                <a16:creationId xmlns:a16="http://schemas.microsoft.com/office/drawing/2014/main" id="{2599C005-CC4F-19ED-EA89-A60C85EED14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hu-HU"/>
          </a:p>
        </p:txBody>
      </p:sp>
      <p:sp>
        <p:nvSpPr>
          <p:cNvPr id="7" name="Slide Number Placeholder 6">
            <a:extLst>
              <a:ext uri="{FF2B5EF4-FFF2-40B4-BE49-F238E27FC236}">
                <a16:creationId xmlns:a16="http://schemas.microsoft.com/office/drawing/2014/main" id="{5D84B028-273C-8179-1C2A-0A2720A00A0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2BC861A-F0E5-774A-9B42-036B185F7EFC}"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ECA5AE9-A305-442B-BD17-98B1F68450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A48AAC94-ED48-4C22-9FEC-7712D3FBAB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84E7144A-F6AC-4B82-81A2-604157413D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224790F-D067-4895-9C25-71BCDAE2B02F}" type="slidenum">
              <a:rPr lang="hu-HU" altLang="en-US" smtClean="0"/>
              <a:pPr/>
              <a:t>5</a:t>
            </a:fld>
            <a:endParaRPr lang="hu-H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ECA5AE9-A305-442B-BD17-98B1F68450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A48AAC94-ED48-4C22-9FEC-7712D3FBAB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84E7144A-F6AC-4B82-81A2-604157413D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224790F-D067-4895-9C25-71BCDAE2B02F}" type="slidenum">
              <a:rPr lang="hu-HU" altLang="en-US" smtClean="0"/>
              <a:pPr/>
              <a:t>6</a:t>
            </a:fld>
            <a:endParaRPr lang="hu-HU" altLang="en-US"/>
          </a:p>
        </p:txBody>
      </p:sp>
    </p:spTree>
    <p:extLst>
      <p:ext uri="{BB962C8B-B14F-4D97-AF65-F5344CB8AC3E}">
        <p14:creationId xmlns:p14="http://schemas.microsoft.com/office/powerpoint/2010/main" val="392896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hu-HU" dirty="0"/>
          </a:p>
          <a:p>
            <a:endParaRPr lang="hu-HU" dirty="0"/>
          </a:p>
        </p:txBody>
      </p:sp>
      <p:sp>
        <p:nvSpPr>
          <p:cNvPr id="4" name="Dia számának helye 3"/>
          <p:cNvSpPr>
            <a:spLocks noGrp="1"/>
          </p:cNvSpPr>
          <p:nvPr>
            <p:ph type="sldNum" sz="quarter" idx="5"/>
          </p:nvPr>
        </p:nvSpPr>
        <p:spPr/>
        <p:txBody>
          <a:bodyPr/>
          <a:lstStyle/>
          <a:p>
            <a:pPr>
              <a:defRPr/>
            </a:pPr>
            <a:fld id="{F2BC861A-F0E5-774A-9B42-036B185F7EFC}" type="slidenum">
              <a:rPr lang="hu-HU" altLang="hu-HU" smtClean="0"/>
              <a:pPr>
                <a:defRPr/>
              </a:pPr>
              <a:t>25</a:t>
            </a:fld>
            <a:endParaRPr lang="hu-HU" altLang="hu-HU"/>
          </a:p>
        </p:txBody>
      </p:sp>
    </p:spTree>
    <p:extLst>
      <p:ext uri="{BB962C8B-B14F-4D97-AF65-F5344CB8AC3E}">
        <p14:creationId xmlns:p14="http://schemas.microsoft.com/office/powerpoint/2010/main" val="2561982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hu-HU" dirty="0"/>
          </a:p>
          <a:p>
            <a:endParaRPr lang="hu-HU" dirty="0"/>
          </a:p>
        </p:txBody>
      </p:sp>
      <p:sp>
        <p:nvSpPr>
          <p:cNvPr id="4" name="Dia számának helye 3"/>
          <p:cNvSpPr>
            <a:spLocks noGrp="1"/>
          </p:cNvSpPr>
          <p:nvPr>
            <p:ph type="sldNum" sz="quarter" idx="5"/>
          </p:nvPr>
        </p:nvSpPr>
        <p:spPr/>
        <p:txBody>
          <a:bodyPr/>
          <a:lstStyle/>
          <a:p>
            <a:pPr>
              <a:defRPr/>
            </a:pPr>
            <a:fld id="{F2BC861A-F0E5-774A-9B42-036B185F7EFC}" type="slidenum">
              <a:rPr lang="hu-HU" altLang="hu-HU" smtClean="0"/>
              <a:pPr>
                <a:defRPr/>
              </a:pPr>
              <a:t>26</a:t>
            </a:fld>
            <a:endParaRPr lang="hu-HU" altLang="hu-HU"/>
          </a:p>
        </p:txBody>
      </p:sp>
    </p:spTree>
    <p:extLst>
      <p:ext uri="{BB962C8B-B14F-4D97-AF65-F5344CB8AC3E}">
        <p14:creationId xmlns:p14="http://schemas.microsoft.com/office/powerpoint/2010/main" val="3902018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5C1E552-ED8F-A893-FA11-4AFCB922C3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058DDBAE-E243-3122-0EB6-93DDBFBA13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altLang="hu-HU"/>
          </a:p>
        </p:txBody>
      </p:sp>
      <p:sp>
        <p:nvSpPr>
          <p:cNvPr id="36868" name="Slide Number Placeholder 3">
            <a:extLst>
              <a:ext uri="{FF2B5EF4-FFF2-40B4-BE49-F238E27FC236}">
                <a16:creationId xmlns:a16="http://schemas.microsoft.com/office/drawing/2014/main" id="{FA3B2DFB-F0DB-212D-8C9C-745E39A89D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0157F0-725B-1C40-A504-7A81642020A2}" type="slidenum">
              <a:rPr lang="hu-HU" altLang="hu-HU" smtClean="0"/>
              <a:pPr/>
              <a:t>38</a:t>
            </a:fld>
            <a:endParaRPr lang="hu-HU" alt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29428E3-3754-2155-D449-57E52BA19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A7EAC4B8-4BD1-1B91-B386-C684D1A83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altLang="hu-HU"/>
          </a:p>
        </p:txBody>
      </p:sp>
      <p:sp>
        <p:nvSpPr>
          <p:cNvPr id="38916" name="Slide Number Placeholder 3">
            <a:extLst>
              <a:ext uri="{FF2B5EF4-FFF2-40B4-BE49-F238E27FC236}">
                <a16:creationId xmlns:a16="http://schemas.microsoft.com/office/drawing/2014/main" id="{B0AA9363-EDBB-222E-08C5-FC4B50D088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AF49E0-F9D7-C44C-A31F-A2161E16CA73}" type="slidenum">
              <a:rPr kumimoji="0" lang="hu-HU" altLang="hu-H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311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B014DE54-6848-33DF-5FBD-D41F071503B4}"/>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sp>
        <p:nvSpPr>
          <p:cNvPr id="3" name="Szövegdoboz 7">
            <a:extLst>
              <a:ext uri="{FF2B5EF4-FFF2-40B4-BE49-F238E27FC236}">
                <a16:creationId xmlns:a16="http://schemas.microsoft.com/office/drawing/2014/main" id="{0F345F3A-4B30-8A01-82C4-0C76DE879D0B}"/>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BED90A43-7F9D-1643-A8CB-5B981378571A}" type="slidenum">
              <a:rPr lang="hu-HU" altLang="hu-HU" b="1" smtClean="0">
                <a:solidFill>
                  <a:srgbClr val="7F7F7F"/>
                </a:solidFill>
              </a:rPr>
              <a:pPr algn="r" eaLnBrk="1" hangingPunct="1">
                <a:defRPr/>
              </a:pPr>
              <a:t>‹#›</a:t>
            </a:fld>
            <a:endParaRPr lang="hu-HU" altLang="hu-HU" b="1">
              <a:solidFill>
                <a:srgbClr val="7F7F7F"/>
              </a:solidFill>
            </a:endParaRPr>
          </a:p>
        </p:txBody>
      </p:sp>
      <p:pic>
        <p:nvPicPr>
          <p:cNvPr id="4" name="Picture 5" descr="Shape&#10;&#10;Description automatically generated with medium confidence">
            <a:extLst>
              <a:ext uri="{FF2B5EF4-FFF2-40B4-BE49-F238E27FC236}">
                <a16:creationId xmlns:a16="http://schemas.microsoft.com/office/drawing/2014/main" id="{074C9153-A4A8-E955-D8FB-894F75025AB4}"/>
              </a:ext>
            </a:extLst>
          </p:cNvPr>
          <p:cNvPicPr>
            <a:picLocks noChangeAspect="1"/>
          </p:cNvPicPr>
          <p:nvPr userDrawn="1"/>
        </p:nvPicPr>
        <p:blipFill>
          <a:blip r:embed="rId3" cstate="screen">
            <a:extLst>
              <a:ext uri="{28A0092B-C50C-407E-A947-70E740481C1C}">
                <a14:useLocalDpi xmlns:a14="http://schemas.microsoft.com/office/drawing/2010/main"/>
              </a:ext>
            </a:extLst>
          </a:blip>
          <a:srcRect l="8017" t="23138" r="9142" b="22939"/>
          <a:stretch>
            <a:fillRect/>
          </a:stretch>
        </p:blipFill>
        <p:spPr bwMode="auto">
          <a:xfrm>
            <a:off x="263525" y="231775"/>
            <a:ext cx="13208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6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Szövegdoboz 4">
            <a:extLst>
              <a:ext uri="{FF2B5EF4-FFF2-40B4-BE49-F238E27FC236}">
                <a16:creationId xmlns:a16="http://schemas.microsoft.com/office/drawing/2014/main" id="{8E7149CE-F2E5-1900-967B-BBE82F4805CD}"/>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F4992AD3-720D-FB4B-96D1-5E91366B122C}" type="slidenum">
              <a:rPr lang="hu-HU" altLang="hu-HU" b="1" smtClean="0">
                <a:solidFill>
                  <a:srgbClr val="7F7F7F"/>
                </a:solidFill>
              </a:rPr>
              <a:pPr algn="r" eaLnBrk="1" hangingPunct="1">
                <a:defRPr/>
              </a:pPr>
              <a:t>‹#›</a:t>
            </a:fld>
            <a:endParaRPr lang="hu-HU" altLang="hu-HU" b="1">
              <a:solidFill>
                <a:srgbClr val="7F7F7F"/>
              </a:solidFill>
            </a:endParaRPr>
          </a:p>
        </p:txBody>
      </p:sp>
    </p:spTree>
    <p:extLst>
      <p:ext uri="{BB962C8B-B14F-4D97-AF65-F5344CB8AC3E}">
        <p14:creationId xmlns:p14="http://schemas.microsoft.com/office/powerpoint/2010/main" val="113501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ím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147AED8A-B778-4BDB-8992-EBD30F32AEC8}"/>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pic>
        <p:nvPicPr>
          <p:cNvPr id="3" name="Logo IMPULSE rgb SVG">
            <a:extLst>
              <a:ext uri="{FF2B5EF4-FFF2-40B4-BE49-F238E27FC236}">
                <a16:creationId xmlns:a16="http://schemas.microsoft.com/office/drawing/2014/main" id="{B0BF2CF9-61E1-46E1-9FE0-048124007B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85750" y="252413"/>
            <a:ext cx="1298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4">
            <a:extLst>
              <a:ext uri="{FF2B5EF4-FFF2-40B4-BE49-F238E27FC236}">
                <a16:creationId xmlns:a16="http://schemas.microsoft.com/office/drawing/2014/main" id="{AD70ACFA-C616-41D7-99EC-68A23DF4AB38}"/>
              </a:ext>
            </a:extLst>
          </p:cNvPr>
          <p:cNvSpPr>
            <a:spLocks noGrp="1"/>
          </p:cNvSpPr>
          <p:nvPr>
            <p:ph type="dt" sz="half" idx="10"/>
          </p:nvPr>
        </p:nvSpPr>
        <p:spPr/>
        <p:txBody>
          <a:bodyPr/>
          <a:lstStyle>
            <a:lvl1pPr>
              <a:defRPr/>
            </a:lvl1pPr>
          </a:lstStyle>
          <a:p>
            <a:pPr>
              <a:defRPr/>
            </a:pPr>
            <a:r>
              <a:rPr lang="en-US"/>
              <a:t>8 July</a:t>
            </a:r>
            <a:endParaRPr lang="hu-HU"/>
          </a:p>
        </p:txBody>
      </p:sp>
      <p:sp>
        <p:nvSpPr>
          <p:cNvPr id="5" name="Footer Placeholder 5">
            <a:extLst>
              <a:ext uri="{FF2B5EF4-FFF2-40B4-BE49-F238E27FC236}">
                <a16:creationId xmlns:a16="http://schemas.microsoft.com/office/drawing/2014/main" id="{28671551-1894-4FE4-A4C1-55F141C69E73}"/>
              </a:ext>
            </a:extLst>
          </p:cNvPr>
          <p:cNvSpPr>
            <a:spLocks noGrp="1"/>
          </p:cNvSpPr>
          <p:nvPr>
            <p:ph type="ftr" sz="quarter" idx="11"/>
          </p:nvPr>
        </p:nvSpPr>
        <p:spPr/>
        <p:txBody>
          <a:bodyPr/>
          <a:lstStyle>
            <a:lvl1pPr>
              <a:defRPr/>
            </a:lvl1pPr>
          </a:lstStyle>
          <a:p>
            <a:pPr>
              <a:defRPr/>
            </a:pPr>
            <a:r>
              <a:rPr lang="en-US"/>
              <a:t>M6 REVIEW MEETING</a:t>
            </a:r>
            <a:endParaRPr lang="hu-HU"/>
          </a:p>
        </p:txBody>
      </p:sp>
      <p:sp>
        <p:nvSpPr>
          <p:cNvPr id="6" name="Slide Number Placeholder 6">
            <a:extLst>
              <a:ext uri="{FF2B5EF4-FFF2-40B4-BE49-F238E27FC236}">
                <a16:creationId xmlns:a16="http://schemas.microsoft.com/office/drawing/2014/main" id="{1337A6B4-22A6-4A87-920F-47EB5A2BFAE1}"/>
              </a:ext>
            </a:extLst>
          </p:cNvPr>
          <p:cNvSpPr>
            <a:spLocks noGrp="1"/>
          </p:cNvSpPr>
          <p:nvPr>
            <p:ph type="sldNum" sz="quarter" idx="12"/>
          </p:nvPr>
        </p:nvSpPr>
        <p:spPr/>
        <p:txBody>
          <a:bodyPr/>
          <a:lstStyle>
            <a:lvl1pPr>
              <a:defRPr/>
            </a:lvl1pPr>
          </a:lstStyle>
          <a:p>
            <a:pPr>
              <a:defRPr/>
            </a:pPr>
            <a:fld id="{F4E35BF8-9333-44A6-AD20-A04E95430832}" type="slidenum">
              <a:rPr lang="hu-HU" altLang="en-US"/>
              <a:pPr>
                <a:defRPr/>
              </a:pPr>
              <a:t>‹#›</a:t>
            </a:fld>
            <a:endParaRPr lang="hu-HU" altLang="en-US"/>
          </a:p>
        </p:txBody>
      </p:sp>
    </p:spTree>
    <p:extLst>
      <p:ext uri="{BB962C8B-B14F-4D97-AF65-F5344CB8AC3E}">
        <p14:creationId xmlns:p14="http://schemas.microsoft.com/office/powerpoint/2010/main" val="1146393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5">
            <a:extLst>
              <a:ext uri="{FF2B5EF4-FFF2-40B4-BE49-F238E27FC236}">
                <a16:creationId xmlns:a16="http://schemas.microsoft.com/office/drawing/2014/main" id="{AEC5C5CB-1468-1C8E-0F42-43E5F22D0A33}"/>
              </a:ext>
            </a:extLst>
          </p:cNvPr>
          <p:cNvSpPr txBox="1">
            <a:spLocks noChangeArrowheads="1"/>
          </p:cNvSpPr>
          <p:nvPr userDrawn="1"/>
        </p:nvSpPr>
        <p:spPr bwMode="auto">
          <a:xfrm>
            <a:off x="7966075" y="5913438"/>
            <a:ext cx="4035425" cy="715962"/>
          </a:xfrm>
          <a:prstGeom prst="rect">
            <a:avLst/>
          </a:prstGeom>
          <a:noFill/>
          <a:ln>
            <a:noFill/>
          </a:ln>
        </p:spPr>
        <p:txBody>
          <a:bodyPr>
            <a:spAutoFit/>
          </a:bodyPr>
          <a:lstStyle>
            <a:lvl1pPr>
              <a:defRPr sz="3000">
                <a:solidFill>
                  <a:schemeClr val="tx1"/>
                </a:solidFill>
                <a:latin typeface="Century Gothic" panose="020B0502020202020204" pitchFamily="34" charset="0"/>
              </a:defRPr>
            </a:lvl1pPr>
            <a:lvl2pPr marL="742950" indent="-285750">
              <a:defRPr sz="3000">
                <a:solidFill>
                  <a:schemeClr val="tx1"/>
                </a:solidFill>
                <a:latin typeface="Century Gothic" panose="020B0502020202020204" pitchFamily="34" charset="0"/>
              </a:defRPr>
            </a:lvl2pPr>
            <a:lvl3pPr marL="1143000" indent="-228600">
              <a:defRPr sz="3000">
                <a:solidFill>
                  <a:schemeClr val="tx1"/>
                </a:solidFill>
                <a:latin typeface="Century Gothic" panose="020B0502020202020204" pitchFamily="34" charset="0"/>
              </a:defRPr>
            </a:lvl3pPr>
            <a:lvl4pPr marL="1600200" indent="-228600">
              <a:defRPr sz="3000">
                <a:solidFill>
                  <a:schemeClr val="tx1"/>
                </a:solidFill>
                <a:latin typeface="Century Gothic" panose="020B0502020202020204" pitchFamily="34" charset="0"/>
              </a:defRPr>
            </a:lvl4pPr>
            <a:lvl5pPr marL="2057400" indent="-228600">
              <a:defRPr sz="3000">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sz="3000">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sz="3000">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sz="3000">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sz="3000">
                <a:solidFill>
                  <a:schemeClr val="tx1"/>
                </a:solidFill>
                <a:latin typeface="Century Gothic" panose="020B0502020202020204" pitchFamily="34" charset="0"/>
              </a:defRPr>
            </a:lvl9pPr>
          </a:lstStyle>
          <a:p>
            <a:pPr algn="just" eaLnBrk="1" fontAlgn="auto" hangingPunct="1">
              <a:spcBef>
                <a:spcPts val="0"/>
              </a:spcBef>
              <a:spcAft>
                <a:spcPts val="0"/>
              </a:spcAft>
              <a:defRPr/>
            </a:pPr>
            <a:r>
              <a:rPr lang="en-GB" altLang="en-NL" sz="1350" dirty="0">
                <a:latin typeface="Calibri" panose="020F0502020204030204" pitchFamily="34" charset="0"/>
                <a:cs typeface="Arial" panose="020B0604020202020204" pitchFamily="34" charset="0"/>
              </a:rPr>
              <a:t>IMPULSE is funded by the European Union’s </a:t>
            </a:r>
            <a:endParaRPr lang="hu-HU" altLang="en-NL" sz="1350" dirty="0">
              <a:latin typeface="Calibri" panose="020F0502020204030204" pitchFamily="34" charset="0"/>
              <a:cs typeface="Arial" panose="020B0604020202020204" pitchFamily="34" charset="0"/>
            </a:endParaRPr>
          </a:p>
          <a:p>
            <a:pPr algn="just" eaLnBrk="1" fontAlgn="auto" hangingPunct="1">
              <a:spcBef>
                <a:spcPts val="0"/>
              </a:spcBef>
              <a:spcAft>
                <a:spcPts val="0"/>
              </a:spcAft>
              <a:defRPr/>
            </a:pPr>
            <a:r>
              <a:rPr lang="en-GB" altLang="en-NL" sz="1350" dirty="0">
                <a:latin typeface="Calibri" panose="020F0502020204030204" pitchFamily="34" charset="0"/>
                <a:cs typeface="Arial" panose="020B0604020202020204" pitchFamily="34" charset="0"/>
              </a:rPr>
              <a:t>Horizon 2020 research and innovation programme </a:t>
            </a:r>
            <a:endParaRPr lang="hu-HU" altLang="en-NL" sz="1350" dirty="0">
              <a:latin typeface="Calibri" panose="020F0502020204030204" pitchFamily="34" charset="0"/>
              <a:cs typeface="Arial" panose="020B0604020202020204" pitchFamily="34" charset="0"/>
            </a:endParaRPr>
          </a:p>
          <a:p>
            <a:pPr algn="just" eaLnBrk="1" fontAlgn="auto" hangingPunct="1">
              <a:spcBef>
                <a:spcPts val="0"/>
              </a:spcBef>
              <a:spcAft>
                <a:spcPts val="0"/>
              </a:spcAft>
              <a:defRPr/>
            </a:pPr>
            <a:r>
              <a:rPr lang="en-GB" altLang="en-NL" sz="1350" dirty="0">
                <a:latin typeface="Calibri" panose="020F0502020204030204" pitchFamily="34" charset="0"/>
                <a:cs typeface="Arial" panose="020B0604020202020204" pitchFamily="34" charset="0"/>
              </a:rPr>
              <a:t>under grant</a:t>
            </a:r>
            <a:r>
              <a:rPr lang="hu-HU" altLang="en-NL" sz="1350" dirty="0">
                <a:latin typeface="Calibri" panose="020F0502020204030204" pitchFamily="34" charset="0"/>
                <a:cs typeface="Arial" panose="020B0604020202020204" pitchFamily="34" charset="0"/>
              </a:rPr>
              <a:t> </a:t>
            </a:r>
            <a:r>
              <a:rPr lang="en-GB" altLang="en-NL" sz="1350" dirty="0">
                <a:latin typeface="Calibri" panose="020F0502020204030204" pitchFamily="34" charset="0"/>
                <a:cs typeface="Arial" panose="020B0604020202020204" pitchFamily="34" charset="0"/>
              </a:rPr>
              <a:t>agreement No. 871161</a:t>
            </a:r>
            <a:r>
              <a:rPr lang="hu-HU" altLang="en-NL" sz="1350" dirty="0">
                <a:latin typeface="Calibri" panose="020F0502020204030204" pitchFamily="34" charset="0"/>
                <a:cs typeface="Arial" panose="020B0604020202020204" pitchFamily="34" charset="0"/>
              </a:rPr>
              <a:t>.</a:t>
            </a:r>
            <a:endParaRPr lang="en-GB" altLang="en-NL" sz="1350" dirty="0">
              <a:latin typeface="Calibri" panose="020F0502020204030204" pitchFamily="34" charset="0"/>
              <a:cs typeface="Arial" panose="020B0604020202020204" pitchFamily="34" charset="0"/>
            </a:endParaRPr>
          </a:p>
        </p:txBody>
      </p:sp>
      <p:pic>
        <p:nvPicPr>
          <p:cNvPr id="3" name="Picture 2" descr="Black Flag Of European Eu Stock Illustration - Download Image Now - iStock">
            <a:extLst>
              <a:ext uri="{FF2B5EF4-FFF2-40B4-BE49-F238E27FC236}">
                <a16:creationId xmlns:a16="http://schemas.microsoft.com/office/drawing/2014/main" id="{BDB477B6-3335-3DE2-9A37-A027F72C914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891338" y="5962650"/>
            <a:ext cx="103346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odnadpis 4"/>
          <p:cNvSpPr>
            <a:spLocks noGrp="1"/>
          </p:cNvSpPr>
          <p:nvPr>
            <p:ph type="subTitle" idx="4294967295"/>
          </p:nvPr>
        </p:nvSpPr>
        <p:spPr>
          <a:xfrm>
            <a:off x="922874" y="3928799"/>
            <a:ext cx="10569755" cy="738664"/>
          </a:xfrm>
        </p:spPr>
        <p:txBody>
          <a:bodyPr rtlCol="0">
            <a:noAutofit/>
          </a:bodyPr>
          <a:lstStyle>
            <a:lvl1pPr marL="0" indent="0">
              <a:buNone/>
              <a:defRPr>
                <a:latin typeface="Calibri" panose="020F0502020204030204" pitchFamily="34" charset="0"/>
                <a:cs typeface="Calibri" panose="020F0502020204030204" pitchFamily="34" charset="0"/>
              </a:defRPr>
            </a:lvl1pPr>
          </a:lstStyle>
          <a:p>
            <a:r>
              <a:rPr lang="hu-HU" dirty="0"/>
              <a:t>Kattintson ide az alcím mintájának szerkesztéséhez</a:t>
            </a:r>
          </a:p>
        </p:txBody>
      </p:sp>
      <p:sp>
        <p:nvSpPr>
          <p:cNvPr id="10" name="Nadpis 3"/>
          <p:cNvSpPr>
            <a:spLocks noGrp="1"/>
          </p:cNvSpPr>
          <p:nvPr>
            <p:ph type="ctrTitle" idx="4294967295"/>
          </p:nvPr>
        </p:nvSpPr>
        <p:spPr>
          <a:xfrm>
            <a:off x="947927" y="2795400"/>
            <a:ext cx="10688752" cy="1048000"/>
          </a:xfrm>
        </p:spPr>
        <p:txBody>
          <a:bodyPr>
            <a:noAutofit/>
          </a:bodyPr>
          <a:lstStyle>
            <a:lvl1pPr>
              <a:defRPr>
                <a:latin typeface="Calibri" panose="020F0502020204030204" pitchFamily="34" charset="0"/>
                <a:cs typeface="Calibri" panose="020F0502020204030204" pitchFamily="34" charset="0"/>
              </a:defRPr>
            </a:lvl1pPr>
          </a:lstStyle>
          <a:p>
            <a:r>
              <a:rPr lang="hu-HU" dirty="0"/>
              <a:t>Mintacím szerkesztése</a:t>
            </a:r>
          </a:p>
        </p:txBody>
      </p:sp>
    </p:spTree>
    <p:extLst>
      <p:ext uri="{BB962C8B-B14F-4D97-AF65-F5344CB8AC3E}">
        <p14:creationId xmlns:p14="http://schemas.microsoft.com/office/powerpoint/2010/main" val="2894246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3D0AE97B-3779-01CA-4CB3-036FD50506F7}"/>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pic>
        <p:nvPicPr>
          <p:cNvPr id="3" name="Logo IMPULSE rgb SVG">
            <a:extLst>
              <a:ext uri="{FF2B5EF4-FFF2-40B4-BE49-F238E27FC236}">
                <a16:creationId xmlns:a16="http://schemas.microsoft.com/office/drawing/2014/main" id="{F4FDAE7D-CA54-B7DE-6F0B-621BB4FDED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85750" y="252413"/>
            <a:ext cx="1298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8">
            <a:extLst>
              <a:ext uri="{FF2B5EF4-FFF2-40B4-BE49-F238E27FC236}">
                <a16:creationId xmlns:a16="http://schemas.microsoft.com/office/drawing/2014/main" id="{F4CBE6B3-0FA5-BEB0-7635-D476A0344779}"/>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427B0DE0-A20F-0D44-805C-DB14421AF8A2}" type="slidenum">
              <a:rPr lang="hu-HU" altLang="hu-HU" b="1" smtClean="0">
                <a:solidFill>
                  <a:srgbClr val="7F7F7F"/>
                </a:solidFill>
                <a:latin typeface="Calibri" panose="020F0502020204030204" pitchFamily="34" charset="0"/>
                <a:cs typeface="Calibri" panose="020F0502020204030204" pitchFamily="34" charset="0"/>
              </a:rPr>
              <a:pPr algn="r" eaLnBrk="1" hangingPunct="1">
                <a:defRPr/>
              </a:pPr>
              <a:t>‹#›</a:t>
            </a:fld>
            <a:endParaRPr lang="hu-HU" altLang="hu-HU" b="1" dirty="0">
              <a:solidFill>
                <a:srgbClr val="7F7F7F"/>
              </a:solidFill>
              <a:latin typeface="Calibri" panose="020F0502020204030204" pitchFamily="34" charset="0"/>
              <a:cs typeface="Calibri" panose="020F0502020204030204" pitchFamily="34" charset="0"/>
            </a:endParaRPr>
          </a:p>
        </p:txBody>
      </p:sp>
      <p:sp>
        <p:nvSpPr>
          <p:cNvPr id="5" name="Alcím 2">
            <a:extLst>
              <a:ext uri="{FF2B5EF4-FFF2-40B4-BE49-F238E27FC236}">
                <a16:creationId xmlns:a16="http://schemas.microsoft.com/office/drawing/2014/main" id="{6A4DFA39-DE1D-E6D1-E9A5-5DC983F5BEC3}"/>
              </a:ext>
            </a:extLst>
          </p:cNvPr>
          <p:cNvSpPr txBox="1">
            <a:spLocks/>
          </p:cNvSpPr>
          <p:nvPr userDrawn="1"/>
        </p:nvSpPr>
        <p:spPr>
          <a:xfrm>
            <a:off x="971550" y="908050"/>
            <a:ext cx="10269538"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hu-HU" sz="3900" b="1" dirty="0" err="1">
                <a:solidFill>
                  <a:srgbClr val="E84E1B"/>
                </a:solidFill>
                <a:latin typeface="Calibri" panose="020F0502020204030204" pitchFamily="34" charset="0"/>
              </a:rPr>
              <a:t>Facts</a:t>
            </a:r>
            <a:r>
              <a:rPr lang="hu-HU" sz="2500" b="1" dirty="0">
                <a:latin typeface="Calibri" panose="020F0502020204030204" pitchFamily="34" charset="0"/>
              </a:rPr>
              <a:t> </a:t>
            </a:r>
            <a:r>
              <a:rPr lang="hu-HU" sz="3900" b="1" dirty="0">
                <a:solidFill>
                  <a:srgbClr val="E84E1B"/>
                </a:solidFill>
                <a:latin typeface="Calibri" panose="020F0502020204030204" pitchFamily="34" charset="0"/>
              </a:rPr>
              <a:t>and </a:t>
            </a:r>
            <a:r>
              <a:rPr lang="hu-HU" sz="3900" b="1" dirty="0" err="1">
                <a:solidFill>
                  <a:srgbClr val="E84E1B"/>
                </a:solidFill>
                <a:latin typeface="Calibri" panose="020F0502020204030204" pitchFamily="34" charset="0"/>
              </a:rPr>
              <a:t>Figures</a:t>
            </a:r>
            <a:endParaRPr lang="hu-HU" sz="3900" b="1" dirty="0">
              <a:solidFill>
                <a:srgbClr val="E84E1B"/>
              </a:solidFill>
              <a:latin typeface="Calibri" panose="020F0502020204030204" pitchFamily="34" charset="0"/>
            </a:endParaRPr>
          </a:p>
        </p:txBody>
      </p:sp>
      <p:sp>
        <p:nvSpPr>
          <p:cNvPr id="6" name="Alcím 2">
            <a:extLst>
              <a:ext uri="{FF2B5EF4-FFF2-40B4-BE49-F238E27FC236}">
                <a16:creationId xmlns:a16="http://schemas.microsoft.com/office/drawing/2014/main" id="{08C08FCB-2E34-23D8-9130-1A80508301DE}"/>
              </a:ext>
            </a:extLst>
          </p:cNvPr>
          <p:cNvSpPr txBox="1">
            <a:spLocks/>
          </p:cNvSpPr>
          <p:nvPr userDrawn="1"/>
        </p:nvSpPr>
        <p:spPr>
          <a:xfrm>
            <a:off x="971550" y="1689100"/>
            <a:ext cx="4714875" cy="3836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buClr>
                <a:srgbClr val="E84E1B"/>
              </a:buClr>
              <a:buFont typeface="Century Gothic" panose="020B0502020202020204" pitchFamily="34" charset="0"/>
              <a:buChar char="−"/>
              <a:defRPr/>
            </a:pPr>
            <a:r>
              <a:rPr lang="en-US" altLang="cs-CZ" sz="1800" dirty="0">
                <a:latin typeface="Calibri" panose="020F0502020204030204" pitchFamily="34" charset="0"/>
                <a:cs typeface="Calibri" panose="020F0502020204030204" pitchFamily="34" charset="0"/>
              </a:rPr>
              <a:t>D1.1 Project and Risk Management Documentation</a:t>
            </a:r>
          </a:p>
          <a:p>
            <a:pPr fontAlgn="auto">
              <a:lnSpc>
                <a:spcPct val="100000"/>
              </a:lnSpc>
              <a:spcAft>
                <a:spcPts val="0"/>
              </a:spcAft>
              <a:buClr>
                <a:srgbClr val="E84E1B"/>
              </a:buClr>
              <a:buFont typeface="Century Gothic" panose="020B0502020202020204" pitchFamily="34" charset="0"/>
              <a:buChar char="−"/>
              <a:defRPr/>
            </a:pPr>
            <a:r>
              <a:rPr lang="en-US" altLang="cs-CZ" sz="1800" dirty="0">
                <a:latin typeface="Calibri" panose="020F0502020204030204" pitchFamily="34" charset="0"/>
                <a:cs typeface="Calibri" panose="020F0502020204030204" pitchFamily="34" charset="0"/>
              </a:rPr>
              <a:t>D1.2 Installation and terms of reference of advisory bodies</a:t>
            </a:r>
          </a:p>
          <a:p>
            <a:pPr fontAlgn="auto">
              <a:lnSpc>
                <a:spcPct val="100000"/>
              </a:lnSpc>
              <a:spcAft>
                <a:spcPts val="0"/>
              </a:spcAft>
              <a:buClr>
                <a:srgbClr val="E84E1B"/>
              </a:buClr>
              <a:buFont typeface="Century Gothic" panose="020B0502020202020204" pitchFamily="34" charset="0"/>
              <a:buChar char="−"/>
              <a:defRPr/>
            </a:pPr>
            <a:r>
              <a:rPr lang="en-US" altLang="cs-CZ" sz="1800" dirty="0">
                <a:latin typeface="Calibri" panose="020F0502020204030204" pitchFamily="34" charset="0"/>
                <a:cs typeface="Calibri" panose="020F0502020204030204" pitchFamily="34" charset="0"/>
              </a:rPr>
              <a:t>D1.3 Report on setting up of internal communications systems and communications rules </a:t>
            </a:r>
          </a:p>
          <a:p>
            <a:pPr fontAlgn="auto">
              <a:lnSpc>
                <a:spcPct val="100000"/>
              </a:lnSpc>
              <a:spcAft>
                <a:spcPts val="0"/>
              </a:spcAft>
              <a:buClr>
                <a:srgbClr val="E84E1B"/>
              </a:buClr>
              <a:buFont typeface="Century Gothic" panose="020B0502020202020204" pitchFamily="34" charset="0"/>
              <a:buChar char="−"/>
              <a:defRPr/>
            </a:pPr>
            <a:r>
              <a:rPr lang="en-US" altLang="cs-CZ" sz="1800" dirty="0">
                <a:latin typeface="Calibri" panose="020F0502020204030204" pitchFamily="34" charset="0"/>
                <a:cs typeface="Calibri" panose="020F0502020204030204" pitchFamily="34" charset="0"/>
              </a:rPr>
              <a:t>D1.4 Project data management plan</a:t>
            </a:r>
          </a:p>
          <a:p>
            <a:pPr fontAlgn="auto">
              <a:lnSpc>
                <a:spcPct val="100000"/>
              </a:lnSpc>
              <a:spcAft>
                <a:spcPts val="0"/>
              </a:spcAft>
              <a:buClr>
                <a:srgbClr val="E84E1B"/>
              </a:buClr>
              <a:buFont typeface="Century Gothic" panose="020B0502020202020204" pitchFamily="34" charset="0"/>
              <a:buChar char="−"/>
              <a:defRPr/>
            </a:pPr>
            <a:r>
              <a:rPr lang="en-US" altLang="cs-CZ" sz="1800" dirty="0">
                <a:latin typeface="Calibri" panose="020F0502020204030204" pitchFamily="34" charset="0"/>
                <a:cs typeface="Calibri" panose="020F0502020204030204" pitchFamily="34" charset="0"/>
              </a:rPr>
              <a:t>D1.5 Agendas and minutes of all project meetings </a:t>
            </a:r>
            <a:endParaRPr lang="hu-HU" altLang="cs-CZ" sz="1800" dirty="0">
              <a:latin typeface="Calibri" panose="020F0502020204030204" pitchFamily="34" charset="0"/>
              <a:cs typeface="Calibri" panose="020F0502020204030204" pitchFamily="34" charset="0"/>
            </a:endParaRPr>
          </a:p>
        </p:txBody>
      </p:sp>
      <p:pic>
        <p:nvPicPr>
          <p:cNvPr id="7" name="Kép 11">
            <a:extLst>
              <a:ext uri="{FF2B5EF4-FFF2-40B4-BE49-F238E27FC236}">
                <a16:creationId xmlns:a16="http://schemas.microsoft.com/office/drawing/2014/main" id="{40C2AD83-4536-930C-29DE-AC8C4E24824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927850" y="1689100"/>
            <a:ext cx="526415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8266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C671F342-CDB7-3602-EF0C-56E93651EA17}"/>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pic>
        <p:nvPicPr>
          <p:cNvPr id="3" name="Logo IMPULSE rgb SVG">
            <a:extLst>
              <a:ext uri="{FF2B5EF4-FFF2-40B4-BE49-F238E27FC236}">
                <a16:creationId xmlns:a16="http://schemas.microsoft.com/office/drawing/2014/main" id="{16E30CA5-7CCB-99E1-9FDF-6CAF71602F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85750" y="252413"/>
            <a:ext cx="1298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8">
            <a:extLst>
              <a:ext uri="{FF2B5EF4-FFF2-40B4-BE49-F238E27FC236}">
                <a16:creationId xmlns:a16="http://schemas.microsoft.com/office/drawing/2014/main" id="{F454DC07-337A-70BB-F572-088D315CEB64}"/>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D8B894C5-6D23-9C42-BBBE-2E32D370D686}" type="slidenum">
              <a:rPr lang="hu-HU" altLang="hu-HU" b="1" smtClean="0">
                <a:solidFill>
                  <a:srgbClr val="7F7F7F"/>
                </a:solidFill>
                <a:latin typeface="Calibri" panose="020F0502020204030204" pitchFamily="34" charset="0"/>
                <a:cs typeface="Calibri" panose="020F0502020204030204" pitchFamily="34" charset="0"/>
              </a:rPr>
              <a:pPr algn="r" eaLnBrk="1" hangingPunct="1">
                <a:defRPr/>
              </a:pPr>
              <a:t>‹#›</a:t>
            </a:fld>
            <a:endParaRPr lang="hu-HU" altLang="hu-HU" b="1" dirty="0">
              <a:solidFill>
                <a:srgbClr val="7F7F7F"/>
              </a:solidFill>
              <a:latin typeface="Calibri" panose="020F0502020204030204" pitchFamily="34" charset="0"/>
              <a:cs typeface="Calibri" panose="020F0502020204030204" pitchFamily="34" charset="0"/>
            </a:endParaRPr>
          </a:p>
        </p:txBody>
      </p:sp>
      <p:sp>
        <p:nvSpPr>
          <p:cNvPr id="5" name="Alcím 2">
            <a:extLst>
              <a:ext uri="{FF2B5EF4-FFF2-40B4-BE49-F238E27FC236}">
                <a16:creationId xmlns:a16="http://schemas.microsoft.com/office/drawing/2014/main" id="{112307F1-B20F-C394-544F-57E0F40772B6}"/>
              </a:ext>
            </a:extLst>
          </p:cNvPr>
          <p:cNvSpPr txBox="1">
            <a:spLocks/>
          </p:cNvSpPr>
          <p:nvPr userDrawn="1"/>
        </p:nvSpPr>
        <p:spPr>
          <a:xfrm>
            <a:off x="971550" y="815975"/>
            <a:ext cx="7200900"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hu-HU" sz="3900" b="1" dirty="0">
                <a:solidFill>
                  <a:srgbClr val="E84E1B"/>
                </a:solidFill>
                <a:latin typeface="Calibri" panose="020F0502020204030204" pitchFamily="34" charset="0"/>
              </a:rPr>
              <a:t>Project </a:t>
            </a:r>
            <a:r>
              <a:rPr lang="hu-HU" sz="3900" b="1" dirty="0" err="1">
                <a:solidFill>
                  <a:srgbClr val="E84E1B"/>
                </a:solidFill>
                <a:latin typeface="Calibri" panose="020F0502020204030204" pitchFamily="34" charset="0"/>
              </a:rPr>
              <a:t>Budget</a:t>
            </a:r>
            <a:endParaRPr lang="hu-HU" sz="3900" b="1" dirty="0">
              <a:solidFill>
                <a:srgbClr val="E84E1B"/>
              </a:solidFill>
              <a:latin typeface="Calibri" panose="020F0502020204030204" pitchFamily="34" charset="0"/>
            </a:endParaRPr>
          </a:p>
          <a:p>
            <a:pPr algn="l" fontAlgn="auto">
              <a:spcAft>
                <a:spcPts val="0"/>
              </a:spcAft>
              <a:defRPr/>
            </a:pPr>
            <a:endParaRPr lang="hu-HU" sz="3900" b="1" dirty="0">
              <a:solidFill>
                <a:srgbClr val="E84E1B"/>
              </a:solidFill>
            </a:endParaRPr>
          </a:p>
        </p:txBody>
      </p:sp>
      <p:pic>
        <p:nvPicPr>
          <p:cNvPr id="6" name="Kép 2">
            <a:extLst>
              <a:ext uri="{FF2B5EF4-FFF2-40B4-BE49-F238E27FC236}">
                <a16:creationId xmlns:a16="http://schemas.microsoft.com/office/drawing/2014/main" id="{528DD67C-717B-7CBE-E150-E016601AF0F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49275" y="1473200"/>
            <a:ext cx="48895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lcím 2">
            <a:extLst>
              <a:ext uri="{FF2B5EF4-FFF2-40B4-BE49-F238E27FC236}">
                <a16:creationId xmlns:a16="http://schemas.microsoft.com/office/drawing/2014/main" id="{E54BAF79-DBFD-5733-712B-B3E064EC2017}"/>
              </a:ext>
            </a:extLst>
          </p:cNvPr>
          <p:cNvSpPr txBox="1">
            <a:spLocks/>
          </p:cNvSpPr>
          <p:nvPr userDrawn="1"/>
        </p:nvSpPr>
        <p:spPr>
          <a:xfrm>
            <a:off x="6096000" y="2006600"/>
            <a:ext cx="5546725" cy="32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hu-HU" sz="2000" dirty="0" err="1">
                <a:latin typeface="Calibri" panose="020F0502020204030204" pitchFamily="34" charset="0"/>
                <a:cs typeface="Calibri" panose="020F0502020204030204" pitchFamily="34" charset="0"/>
              </a:rPr>
              <a:t>Calibri</a:t>
            </a:r>
            <a:r>
              <a:rPr lang="hu-HU" sz="2000" dirty="0">
                <a:latin typeface="Calibri" panose="020F0502020204030204" pitchFamily="34" charset="0"/>
                <a:cs typeface="Calibri" panose="020F0502020204030204" pitchFamily="34" charset="0"/>
              </a:rPr>
              <a:t> 20pt: </a:t>
            </a:r>
            <a:r>
              <a:rPr lang="en-US" sz="2000" dirty="0" err="1">
                <a:latin typeface="Calibri" panose="020F0502020204030204" pitchFamily="34" charset="0"/>
                <a:cs typeface="Calibri" panose="020F0502020204030204" pitchFamily="34" charset="0"/>
              </a:rPr>
              <a:t>Cil</a:t>
            </a:r>
            <a:r>
              <a:rPr lang="en-US" sz="2000" dirty="0">
                <a:latin typeface="Calibri" panose="020F0502020204030204" pitchFamily="34" charset="0"/>
                <a:cs typeface="Calibri" panose="020F0502020204030204" pitchFamily="34" charset="0"/>
              </a:rPr>
              <a:t> mod </a:t>
            </a:r>
            <a:r>
              <a:rPr lang="en-US" sz="2000" dirty="0" err="1">
                <a:latin typeface="Calibri" panose="020F0502020204030204" pitchFamily="34" charset="0"/>
                <a:cs typeface="Calibri" panose="020F0502020204030204" pitchFamily="34" charset="0"/>
              </a:rPr>
              <a:t>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apidempossum</a:t>
            </a:r>
            <a:r>
              <a:rPr lang="en-US" sz="2000" dirty="0">
                <a:latin typeface="Calibri" panose="020F0502020204030204" pitchFamily="34" charset="0"/>
                <a:cs typeface="Calibri" panose="020F0502020204030204" pitchFamily="34" charset="0"/>
              </a:rPr>
              <a:t> et </a:t>
            </a:r>
            <a:r>
              <a:rPr lang="en-US" sz="2000" dirty="0" err="1">
                <a:latin typeface="Calibri" panose="020F0502020204030204" pitchFamily="34" charset="0"/>
                <a:cs typeface="Calibri" panose="020F0502020204030204" pitchFamily="34" charset="0"/>
              </a:rPr>
              <a:t>dolut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aliquia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ndigeni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ssequiam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audam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eserspit</a:t>
            </a:r>
            <a:r>
              <a:rPr lang="en-US" sz="2000" dirty="0">
                <a:latin typeface="Calibri" panose="020F0502020204030204" pitchFamily="34" charset="0"/>
                <a:cs typeface="Calibri" panose="020F0502020204030204" pitchFamily="34" charset="0"/>
              </a:rPr>
              <a:t> lam ex </a:t>
            </a:r>
            <a:r>
              <a:rPr lang="en-US" sz="2000" dirty="0" err="1">
                <a:latin typeface="Calibri" panose="020F0502020204030204" pitchFamily="34" charset="0"/>
                <a:cs typeface="Calibri" panose="020F0502020204030204" pitchFamily="34" charset="0"/>
              </a:rPr>
              <a:t>excepratur</a:t>
            </a:r>
            <a:r>
              <a:rPr lang="en-US" sz="2000" dirty="0">
                <a:latin typeface="Calibri" panose="020F0502020204030204" pitchFamily="34" charset="0"/>
                <a:cs typeface="Calibri" panose="020F0502020204030204" pitchFamily="34" charset="0"/>
              </a:rPr>
              <a:t> aspis </a:t>
            </a:r>
            <a:r>
              <a:rPr lang="en-US" sz="2000" dirty="0" err="1">
                <a:latin typeface="Calibri" panose="020F0502020204030204" pitchFamily="34" charset="0"/>
                <a:cs typeface="Calibri" panose="020F0502020204030204" pitchFamily="34" charset="0"/>
              </a:rPr>
              <a:t>sa</a:t>
            </a:r>
            <a:r>
              <a:rPr lang="en-US" sz="2000" dirty="0">
                <a:latin typeface="Calibri" panose="020F0502020204030204" pitchFamily="34" charset="0"/>
                <a:cs typeface="Calibri" panose="020F0502020204030204" pitchFamily="34" charset="0"/>
              </a:rPr>
              <a:t> nobis dolor a sed et, con </a:t>
            </a:r>
            <a:r>
              <a:rPr lang="en-US" sz="2000" dirty="0" err="1">
                <a:latin typeface="Calibri" panose="020F0502020204030204" pitchFamily="34" charset="0"/>
                <a:cs typeface="Calibri" panose="020F0502020204030204" pitchFamily="34" charset="0"/>
              </a:rPr>
              <a:t>cusa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vendiae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cerumquaeria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dolum</a:t>
            </a:r>
            <a:r>
              <a:rPr lang="en-US" sz="2000" dirty="0">
                <a:latin typeface="Calibri" panose="020F0502020204030204" pitchFamily="34" charset="0"/>
                <a:cs typeface="Calibri" panose="020F0502020204030204" pitchFamily="34" charset="0"/>
              </a:rPr>
              <a:t> ab </a:t>
            </a:r>
            <a:r>
              <a:rPr lang="en-US" sz="2000" dirty="0" err="1">
                <a:latin typeface="Calibri" panose="020F0502020204030204" pitchFamily="34" charset="0"/>
                <a:cs typeface="Calibri" panose="020F0502020204030204" pitchFamily="34" charset="0"/>
              </a:rPr>
              <a:t>imaio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cus</a:t>
            </a:r>
            <a:r>
              <a:rPr lang="en-US" sz="2000" dirty="0">
                <a:latin typeface="Calibri" panose="020F0502020204030204" pitchFamily="34" charset="0"/>
                <a:cs typeface="Calibri" panose="020F0502020204030204" pitchFamily="34" charset="0"/>
              </a:rPr>
              <a:t> et </a:t>
            </a:r>
            <a:r>
              <a:rPr lang="en-US" sz="2000" dirty="0" err="1">
                <a:latin typeface="Calibri" panose="020F0502020204030204" pitchFamily="34" charset="0"/>
                <a:cs typeface="Calibri" panose="020F0502020204030204" pitchFamily="34" charset="0"/>
              </a:rPr>
              <a:t>eossinctas</a:t>
            </a:r>
            <a:r>
              <a:rPr lang="en-US" sz="2000" dirty="0">
                <a:latin typeface="Calibri" panose="020F0502020204030204" pitchFamily="34" charset="0"/>
                <a:cs typeface="Calibri" panose="020F0502020204030204" pitchFamily="34" charset="0"/>
              </a:rPr>
              <a:t> pore </a:t>
            </a:r>
            <a:r>
              <a:rPr lang="en-US" sz="2000" dirty="0" err="1">
                <a:latin typeface="Calibri" panose="020F0502020204030204" pitchFamily="34" charset="0"/>
                <a:cs typeface="Calibri" panose="020F0502020204030204" pitchFamily="34" charset="0"/>
              </a:rPr>
              <a:t>lic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toriassin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dollam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expernam</a:t>
            </a:r>
            <a:endParaRPr lang="hu-HU" altLang="cs-CZ"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7604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78164FDC-711B-818D-98BF-A58D5BD70A9B}"/>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pic>
        <p:nvPicPr>
          <p:cNvPr id="3" name="Logo IMPULSE rgb SVG">
            <a:extLst>
              <a:ext uri="{FF2B5EF4-FFF2-40B4-BE49-F238E27FC236}">
                <a16:creationId xmlns:a16="http://schemas.microsoft.com/office/drawing/2014/main" id="{54BEDA1F-EE4D-94A5-8D20-66ACF245F0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85750" y="252413"/>
            <a:ext cx="1298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8">
            <a:extLst>
              <a:ext uri="{FF2B5EF4-FFF2-40B4-BE49-F238E27FC236}">
                <a16:creationId xmlns:a16="http://schemas.microsoft.com/office/drawing/2014/main" id="{A21D8A1E-9019-8A60-D9B9-CB03611DB17A}"/>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F6CCCF4D-36C9-144B-A3F2-68ED89776308}" type="slidenum">
              <a:rPr lang="hu-HU" altLang="hu-HU" b="1" smtClean="0">
                <a:solidFill>
                  <a:srgbClr val="7F7F7F"/>
                </a:solidFill>
                <a:latin typeface="Calibri" panose="020F0502020204030204" pitchFamily="34" charset="0"/>
                <a:cs typeface="Calibri" panose="020F0502020204030204" pitchFamily="34" charset="0"/>
              </a:rPr>
              <a:pPr algn="r" eaLnBrk="1" hangingPunct="1">
                <a:defRPr/>
              </a:pPr>
              <a:t>‹#›</a:t>
            </a:fld>
            <a:endParaRPr lang="hu-HU" altLang="hu-HU" b="1" dirty="0">
              <a:solidFill>
                <a:srgbClr val="7F7F7F"/>
              </a:solidFill>
              <a:latin typeface="Calibri" panose="020F0502020204030204" pitchFamily="34" charset="0"/>
              <a:cs typeface="Calibri" panose="020F0502020204030204" pitchFamily="34" charset="0"/>
            </a:endParaRPr>
          </a:p>
        </p:txBody>
      </p:sp>
      <p:sp>
        <p:nvSpPr>
          <p:cNvPr id="5" name="Alcím 2">
            <a:extLst>
              <a:ext uri="{FF2B5EF4-FFF2-40B4-BE49-F238E27FC236}">
                <a16:creationId xmlns:a16="http://schemas.microsoft.com/office/drawing/2014/main" id="{C6E210AB-5FF7-11C5-3AC9-A942F6397A6C}"/>
              </a:ext>
            </a:extLst>
          </p:cNvPr>
          <p:cNvSpPr txBox="1">
            <a:spLocks/>
          </p:cNvSpPr>
          <p:nvPr userDrawn="1"/>
        </p:nvSpPr>
        <p:spPr>
          <a:xfrm>
            <a:off x="971550" y="815975"/>
            <a:ext cx="10164763" cy="106362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3900" b="1" dirty="0">
                <a:solidFill>
                  <a:srgbClr val="E84E1B"/>
                </a:solidFill>
                <a:latin typeface="Calibri" panose="020F0502020204030204" pitchFamily="34" charset="0"/>
                <a:cs typeface="Calibri" panose="020F0502020204030204" pitchFamily="34" charset="0"/>
              </a:rPr>
              <a:t>Work package 1: </a:t>
            </a:r>
            <a:br>
              <a:rPr lang="hu-HU" sz="3900" b="1" dirty="0">
                <a:solidFill>
                  <a:srgbClr val="E84E1B"/>
                </a:solidFill>
                <a:latin typeface="Calibri" panose="020F0502020204030204" pitchFamily="34" charset="0"/>
                <a:cs typeface="Calibri" panose="020F0502020204030204" pitchFamily="34" charset="0"/>
              </a:rPr>
            </a:br>
            <a:r>
              <a:rPr lang="en-US" sz="3100" b="1" dirty="0">
                <a:solidFill>
                  <a:schemeClr val="bg2">
                    <a:lumMod val="25000"/>
                  </a:schemeClr>
                </a:solidFill>
                <a:latin typeface="Calibri" panose="020F0502020204030204" pitchFamily="34" charset="0"/>
                <a:cs typeface="Calibri" panose="020F0502020204030204" pitchFamily="34" charset="0"/>
              </a:rPr>
              <a:t>Setting-up and project management</a:t>
            </a:r>
            <a:endParaRPr lang="hu-HU" sz="3100" b="1" dirty="0">
              <a:solidFill>
                <a:schemeClr val="bg2">
                  <a:lumMod val="25000"/>
                </a:schemeClr>
              </a:solidFill>
              <a:latin typeface="Calibri" panose="020F0502020204030204" pitchFamily="34" charset="0"/>
              <a:cs typeface="Calibri" panose="020F0502020204030204" pitchFamily="34" charset="0"/>
            </a:endParaRPr>
          </a:p>
        </p:txBody>
      </p:sp>
      <p:sp>
        <p:nvSpPr>
          <p:cNvPr id="6" name="Alcím 2">
            <a:extLst>
              <a:ext uri="{FF2B5EF4-FFF2-40B4-BE49-F238E27FC236}">
                <a16:creationId xmlns:a16="http://schemas.microsoft.com/office/drawing/2014/main" id="{158B681D-D2DD-DB7C-1AEF-781DD7E5ADCE}"/>
              </a:ext>
            </a:extLst>
          </p:cNvPr>
          <p:cNvSpPr txBox="1">
            <a:spLocks/>
          </p:cNvSpPr>
          <p:nvPr userDrawn="1"/>
        </p:nvSpPr>
        <p:spPr>
          <a:xfrm>
            <a:off x="971550" y="3352800"/>
            <a:ext cx="10364788" cy="2157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buClr>
                <a:srgbClr val="E84E1B"/>
              </a:buClr>
              <a:buFont typeface="Century Gothic" panose="020B0502020202020204" pitchFamily="34" charset="0"/>
              <a:buChar char="−"/>
              <a:defRPr/>
            </a:pPr>
            <a:r>
              <a:rPr lang="en-US" altLang="cs-CZ" sz="1800" dirty="0">
                <a:latin typeface="Calibri" panose="020F0502020204030204" pitchFamily="34" charset="0"/>
                <a:cs typeface="Calibri" panose="020F0502020204030204" pitchFamily="34" charset="0"/>
              </a:rPr>
              <a:t>D1.1 Project and Risk Management Documentation</a:t>
            </a:r>
          </a:p>
          <a:p>
            <a:pPr fontAlgn="auto">
              <a:lnSpc>
                <a:spcPct val="100000"/>
              </a:lnSpc>
              <a:spcAft>
                <a:spcPts val="0"/>
              </a:spcAft>
              <a:buClr>
                <a:srgbClr val="E84E1B"/>
              </a:buClr>
              <a:buFont typeface="Century Gothic" panose="020B0502020202020204" pitchFamily="34" charset="0"/>
              <a:buChar char="−"/>
              <a:defRPr/>
            </a:pPr>
            <a:r>
              <a:rPr lang="en-US" altLang="cs-CZ" sz="1800" dirty="0">
                <a:latin typeface="Calibri" panose="020F0502020204030204" pitchFamily="34" charset="0"/>
                <a:cs typeface="Calibri" panose="020F0502020204030204" pitchFamily="34" charset="0"/>
              </a:rPr>
              <a:t>D1.2 Installation and terms of reference of advisory bodies</a:t>
            </a:r>
          </a:p>
          <a:p>
            <a:pPr fontAlgn="auto">
              <a:lnSpc>
                <a:spcPct val="100000"/>
              </a:lnSpc>
              <a:spcAft>
                <a:spcPts val="0"/>
              </a:spcAft>
              <a:buClr>
                <a:srgbClr val="E84E1B"/>
              </a:buClr>
              <a:buFont typeface="Century Gothic" panose="020B0502020202020204" pitchFamily="34" charset="0"/>
              <a:buChar char="−"/>
              <a:defRPr/>
            </a:pPr>
            <a:r>
              <a:rPr lang="en-US" altLang="cs-CZ" sz="1800" dirty="0">
                <a:latin typeface="Calibri" panose="020F0502020204030204" pitchFamily="34" charset="0"/>
                <a:cs typeface="Calibri" panose="020F0502020204030204" pitchFamily="34" charset="0"/>
              </a:rPr>
              <a:t>D1.3 Report on setting up of internal communications systems and communications rules </a:t>
            </a:r>
          </a:p>
          <a:p>
            <a:pPr fontAlgn="auto">
              <a:lnSpc>
                <a:spcPct val="100000"/>
              </a:lnSpc>
              <a:spcAft>
                <a:spcPts val="0"/>
              </a:spcAft>
              <a:buClr>
                <a:srgbClr val="E84E1B"/>
              </a:buClr>
              <a:buFont typeface="Century Gothic" panose="020B0502020202020204" pitchFamily="34" charset="0"/>
              <a:buChar char="−"/>
              <a:defRPr/>
            </a:pPr>
            <a:r>
              <a:rPr lang="en-US" altLang="cs-CZ" sz="1800" dirty="0">
                <a:latin typeface="Calibri" panose="020F0502020204030204" pitchFamily="34" charset="0"/>
                <a:cs typeface="Calibri" panose="020F0502020204030204" pitchFamily="34" charset="0"/>
              </a:rPr>
              <a:t>D1.4 Project data management plan</a:t>
            </a:r>
          </a:p>
          <a:p>
            <a:pPr fontAlgn="auto">
              <a:lnSpc>
                <a:spcPct val="100000"/>
              </a:lnSpc>
              <a:spcAft>
                <a:spcPts val="0"/>
              </a:spcAft>
              <a:buClr>
                <a:srgbClr val="E84E1B"/>
              </a:buClr>
              <a:buFont typeface="Century Gothic" panose="020B0502020202020204" pitchFamily="34" charset="0"/>
              <a:buChar char="−"/>
              <a:defRPr/>
            </a:pPr>
            <a:r>
              <a:rPr lang="en-US" altLang="cs-CZ" sz="1800" dirty="0">
                <a:latin typeface="Calibri" panose="020F0502020204030204" pitchFamily="34" charset="0"/>
                <a:cs typeface="Calibri" panose="020F0502020204030204" pitchFamily="34" charset="0"/>
              </a:rPr>
              <a:t>D1.5 Agendas and minutes of all project meetings </a:t>
            </a:r>
            <a:endParaRPr lang="hu-HU" altLang="cs-CZ" sz="1800" dirty="0">
              <a:latin typeface="Calibri" panose="020F0502020204030204" pitchFamily="34" charset="0"/>
              <a:cs typeface="Calibri" panose="020F0502020204030204" pitchFamily="34" charset="0"/>
            </a:endParaRPr>
          </a:p>
        </p:txBody>
      </p:sp>
      <p:sp>
        <p:nvSpPr>
          <p:cNvPr id="7" name="Alcím 2">
            <a:extLst>
              <a:ext uri="{FF2B5EF4-FFF2-40B4-BE49-F238E27FC236}">
                <a16:creationId xmlns:a16="http://schemas.microsoft.com/office/drawing/2014/main" id="{8481CE66-565F-394C-4846-4F032408C6AB}"/>
              </a:ext>
            </a:extLst>
          </p:cNvPr>
          <p:cNvSpPr txBox="1">
            <a:spLocks/>
          </p:cNvSpPr>
          <p:nvPr userDrawn="1"/>
        </p:nvSpPr>
        <p:spPr>
          <a:xfrm>
            <a:off x="976313" y="2006600"/>
            <a:ext cx="10160000" cy="1062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hu-HU" sz="2000" dirty="0" err="1">
                <a:latin typeface="Calibri" panose="020F0502020204030204" pitchFamily="34" charset="0"/>
                <a:cs typeface="Calibri" panose="020F0502020204030204" pitchFamily="34" charset="0"/>
              </a:rPr>
              <a:t>Calibri</a:t>
            </a:r>
            <a:r>
              <a:rPr lang="hu-HU" sz="2000" dirty="0">
                <a:latin typeface="Calibri" panose="020F0502020204030204" pitchFamily="34" charset="0"/>
                <a:cs typeface="Calibri" panose="020F0502020204030204" pitchFamily="34" charset="0"/>
              </a:rPr>
              <a:t> 20pt: </a:t>
            </a:r>
            <a:r>
              <a:rPr lang="en-US" sz="2000" dirty="0" err="1">
                <a:latin typeface="Calibri" panose="020F0502020204030204" pitchFamily="34" charset="0"/>
                <a:cs typeface="Calibri" panose="020F0502020204030204" pitchFamily="34" charset="0"/>
              </a:rPr>
              <a:t>Cil</a:t>
            </a:r>
            <a:r>
              <a:rPr lang="en-US" sz="2000" dirty="0">
                <a:latin typeface="Calibri" panose="020F0502020204030204" pitchFamily="34" charset="0"/>
                <a:cs typeface="Calibri" panose="020F0502020204030204" pitchFamily="34" charset="0"/>
              </a:rPr>
              <a:t> mod </a:t>
            </a:r>
            <a:r>
              <a:rPr lang="en-US" sz="2000" dirty="0" err="1">
                <a:latin typeface="Calibri" panose="020F0502020204030204" pitchFamily="34" charset="0"/>
                <a:cs typeface="Calibri" panose="020F0502020204030204" pitchFamily="34" charset="0"/>
              </a:rPr>
              <a:t>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apidempossum</a:t>
            </a:r>
            <a:r>
              <a:rPr lang="en-US" sz="2000" dirty="0">
                <a:latin typeface="Calibri" panose="020F0502020204030204" pitchFamily="34" charset="0"/>
                <a:cs typeface="Calibri" panose="020F0502020204030204" pitchFamily="34" charset="0"/>
              </a:rPr>
              <a:t> et </a:t>
            </a:r>
            <a:r>
              <a:rPr lang="en-US" sz="2000" dirty="0" err="1">
                <a:latin typeface="Calibri" panose="020F0502020204030204" pitchFamily="34" charset="0"/>
                <a:cs typeface="Calibri" panose="020F0502020204030204" pitchFamily="34" charset="0"/>
              </a:rPr>
              <a:t>dolut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aliquia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ndigeni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ssequiam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audam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eserspit</a:t>
            </a:r>
            <a:r>
              <a:rPr lang="en-US" sz="2000" dirty="0">
                <a:latin typeface="Calibri" panose="020F0502020204030204" pitchFamily="34" charset="0"/>
                <a:cs typeface="Calibri" panose="020F0502020204030204" pitchFamily="34" charset="0"/>
              </a:rPr>
              <a:t> lam ex </a:t>
            </a:r>
            <a:r>
              <a:rPr lang="en-US" sz="2000" dirty="0" err="1">
                <a:latin typeface="Calibri" panose="020F0502020204030204" pitchFamily="34" charset="0"/>
                <a:cs typeface="Calibri" panose="020F0502020204030204" pitchFamily="34" charset="0"/>
              </a:rPr>
              <a:t>excepratur</a:t>
            </a:r>
            <a:r>
              <a:rPr lang="en-US" sz="2000" dirty="0">
                <a:latin typeface="Calibri" panose="020F0502020204030204" pitchFamily="34" charset="0"/>
                <a:cs typeface="Calibri" panose="020F0502020204030204" pitchFamily="34" charset="0"/>
              </a:rPr>
              <a:t> aspis </a:t>
            </a:r>
            <a:r>
              <a:rPr lang="en-US" sz="2000" dirty="0" err="1">
                <a:latin typeface="Calibri" panose="020F0502020204030204" pitchFamily="34" charset="0"/>
                <a:cs typeface="Calibri" panose="020F0502020204030204" pitchFamily="34" charset="0"/>
              </a:rPr>
              <a:t>sa</a:t>
            </a:r>
            <a:r>
              <a:rPr lang="en-US" sz="2000" dirty="0">
                <a:latin typeface="Calibri" panose="020F0502020204030204" pitchFamily="34" charset="0"/>
                <a:cs typeface="Calibri" panose="020F0502020204030204" pitchFamily="34" charset="0"/>
              </a:rPr>
              <a:t> nobis dolor a sed et, con </a:t>
            </a:r>
            <a:r>
              <a:rPr lang="en-US" sz="2000" dirty="0" err="1">
                <a:latin typeface="Calibri" panose="020F0502020204030204" pitchFamily="34" charset="0"/>
                <a:cs typeface="Calibri" panose="020F0502020204030204" pitchFamily="34" charset="0"/>
              </a:rPr>
              <a:t>cusa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vendiae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cerumquaeria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dolum</a:t>
            </a:r>
            <a:r>
              <a:rPr lang="en-US" sz="2000" dirty="0">
                <a:latin typeface="Calibri" panose="020F0502020204030204" pitchFamily="34" charset="0"/>
                <a:cs typeface="Calibri" panose="020F0502020204030204" pitchFamily="34" charset="0"/>
              </a:rPr>
              <a:t> ab </a:t>
            </a:r>
            <a:r>
              <a:rPr lang="en-US" sz="2000" dirty="0" err="1">
                <a:latin typeface="Calibri" panose="020F0502020204030204" pitchFamily="34" charset="0"/>
                <a:cs typeface="Calibri" panose="020F0502020204030204" pitchFamily="34" charset="0"/>
              </a:rPr>
              <a:t>imaio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cus</a:t>
            </a:r>
            <a:r>
              <a:rPr lang="en-US" sz="2000" dirty="0">
                <a:latin typeface="Calibri" panose="020F0502020204030204" pitchFamily="34" charset="0"/>
                <a:cs typeface="Calibri" panose="020F0502020204030204" pitchFamily="34" charset="0"/>
              </a:rPr>
              <a:t> et </a:t>
            </a:r>
            <a:r>
              <a:rPr lang="en-US" sz="2000" dirty="0" err="1">
                <a:latin typeface="Calibri" panose="020F0502020204030204" pitchFamily="34" charset="0"/>
                <a:cs typeface="Calibri" panose="020F0502020204030204" pitchFamily="34" charset="0"/>
              </a:rPr>
              <a:t>eossinctas</a:t>
            </a:r>
            <a:r>
              <a:rPr lang="en-US" sz="2000" dirty="0">
                <a:latin typeface="Calibri" panose="020F0502020204030204" pitchFamily="34" charset="0"/>
                <a:cs typeface="Calibri" panose="020F0502020204030204" pitchFamily="34" charset="0"/>
              </a:rPr>
              <a:t> pore </a:t>
            </a:r>
            <a:r>
              <a:rPr lang="en-US" sz="2000" dirty="0" err="1">
                <a:latin typeface="Calibri" panose="020F0502020204030204" pitchFamily="34" charset="0"/>
                <a:cs typeface="Calibri" panose="020F0502020204030204" pitchFamily="34" charset="0"/>
              </a:rPr>
              <a:t>lic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toriassin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dollam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expernam</a:t>
            </a:r>
            <a:endParaRPr lang="hu-HU" altLang="cs-CZ"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2929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0B086518-55BB-AA47-3DAE-2AE231250E97}"/>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pic>
        <p:nvPicPr>
          <p:cNvPr id="3" name="Logo IMPULSE rgb SVG">
            <a:extLst>
              <a:ext uri="{FF2B5EF4-FFF2-40B4-BE49-F238E27FC236}">
                <a16:creationId xmlns:a16="http://schemas.microsoft.com/office/drawing/2014/main" id="{1B6BD8EE-8EA3-4164-3434-3A6EA2610FD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85750" y="252413"/>
            <a:ext cx="1298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8">
            <a:extLst>
              <a:ext uri="{FF2B5EF4-FFF2-40B4-BE49-F238E27FC236}">
                <a16:creationId xmlns:a16="http://schemas.microsoft.com/office/drawing/2014/main" id="{FDB567F0-ADFA-26ED-4C2F-046E6C85B281}"/>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122C0DC2-105D-7C47-BC5A-C978E804A07E}" type="slidenum">
              <a:rPr lang="hu-HU" altLang="hu-HU" b="1" smtClean="0">
                <a:solidFill>
                  <a:srgbClr val="7F7F7F"/>
                </a:solidFill>
                <a:latin typeface="Calibri" panose="020F0502020204030204" pitchFamily="34" charset="0"/>
                <a:cs typeface="Calibri" panose="020F0502020204030204" pitchFamily="34" charset="0"/>
              </a:rPr>
              <a:pPr algn="r" eaLnBrk="1" hangingPunct="1">
                <a:defRPr/>
              </a:pPr>
              <a:t>‹#›</a:t>
            </a:fld>
            <a:endParaRPr lang="hu-HU" altLang="hu-HU" b="1" dirty="0">
              <a:solidFill>
                <a:srgbClr val="7F7F7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1530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734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tners_black">
    <p:bg>
      <p:bgPr>
        <a:solidFill>
          <a:schemeClr val="tx1"/>
        </a:solidFill>
        <a:effectLst/>
      </p:bgPr>
    </p:bg>
    <p:spTree>
      <p:nvGrpSpPr>
        <p:cNvPr id="1" name=""/>
        <p:cNvGrpSpPr/>
        <p:nvPr/>
      </p:nvGrpSpPr>
      <p:grpSpPr>
        <a:xfrm>
          <a:off x="0" y="0"/>
          <a:ext cx="0" cy="0"/>
          <a:chOff x="0" y="0"/>
          <a:chExt cx="0" cy="0"/>
        </a:xfrm>
      </p:grpSpPr>
      <p:grpSp>
        <p:nvGrpSpPr>
          <p:cNvPr id="2" name="Csoportba foglalás 6">
            <a:extLst>
              <a:ext uri="{FF2B5EF4-FFF2-40B4-BE49-F238E27FC236}">
                <a16:creationId xmlns:a16="http://schemas.microsoft.com/office/drawing/2014/main" id="{B1E01F2A-B227-5646-93CC-D2B357DE805A}"/>
              </a:ext>
            </a:extLst>
          </p:cNvPr>
          <p:cNvGrpSpPr>
            <a:grpSpLocks/>
          </p:cNvGrpSpPr>
          <p:nvPr userDrawn="1"/>
        </p:nvGrpSpPr>
        <p:grpSpPr bwMode="auto">
          <a:xfrm>
            <a:off x="1066800" y="1260475"/>
            <a:ext cx="10152063" cy="4065588"/>
            <a:chOff x="1004888" y="2649538"/>
            <a:chExt cx="22963187" cy="9197975"/>
          </a:xfrm>
        </p:grpSpPr>
        <p:pic>
          <p:nvPicPr>
            <p:cNvPr id="3" name="Grafický objekt 8">
              <a:extLst>
                <a:ext uri="{FF2B5EF4-FFF2-40B4-BE49-F238E27FC236}">
                  <a16:creationId xmlns:a16="http://schemas.microsoft.com/office/drawing/2014/main" id="{FE355797-AC9B-C2DC-B613-66938D102DB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56725" y="2649538"/>
              <a:ext cx="567055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cký objekt 10">
              <a:extLst>
                <a:ext uri="{FF2B5EF4-FFF2-40B4-BE49-F238E27FC236}">
                  <a16:creationId xmlns:a16="http://schemas.microsoft.com/office/drawing/2014/main" id="{9F8126AD-38D8-289B-A4F8-5277AFE9CF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4888" y="5410200"/>
              <a:ext cx="261778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cký objekt 12">
              <a:extLst>
                <a:ext uri="{FF2B5EF4-FFF2-40B4-BE49-F238E27FC236}">
                  <a16:creationId xmlns:a16="http://schemas.microsoft.com/office/drawing/2014/main" id="{1629F3ED-2D99-518F-D5F2-4E8CDB86AEF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22800" y="5259388"/>
              <a:ext cx="533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cký objekt 14">
              <a:extLst>
                <a:ext uri="{FF2B5EF4-FFF2-40B4-BE49-F238E27FC236}">
                  <a16:creationId xmlns:a16="http://schemas.microsoft.com/office/drawing/2014/main" id="{4857DA41-7B9E-C7C8-2349-13A3C08C87C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09313" y="5410200"/>
              <a:ext cx="32464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cký objekt 16">
              <a:extLst>
                <a:ext uri="{FF2B5EF4-FFF2-40B4-BE49-F238E27FC236}">
                  <a16:creationId xmlns:a16="http://schemas.microsoft.com/office/drawing/2014/main" id="{6E60022D-93EF-9C4D-2182-CD0FD72BB5B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479713" y="5410200"/>
              <a:ext cx="34544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cký objekt 18">
              <a:extLst>
                <a:ext uri="{FF2B5EF4-FFF2-40B4-BE49-F238E27FC236}">
                  <a16:creationId xmlns:a16="http://schemas.microsoft.com/office/drawing/2014/main" id="{755D0BF0-1914-2A26-6E0B-8C0711DD9E9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789775" y="5349875"/>
              <a:ext cx="34734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cký objekt 20">
              <a:extLst>
                <a:ext uri="{FF2B5EF4-FFF2-40B4-BE49-F238E27FC236}">
                  <a16:creationId xmlns:a16="http://schemas.microsoft.com/office/drawing/2014/main" id="{F7E16CB6-9F0C-1399-440E-B342D0A130F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04888" y="7823200"/>
              <a:ext cx="27717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22">
              <a:extLst>
                <a:ext uri="{FF2B5EF4-FFF2-40B4-BE49-F238E27FC236}">
                  <a16:creationId xmlns:a16="http://schemas.microsoft.com/office/drawing/2014/main" id="{1E45B9C6-934A-72CA-DDAD-C3D9A0439A54}"/>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94225" y="7894638"/>
              <a:ext cx="40417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24" descr="Obsah obrázku text, klipart&#10;&#10;Popis byl vytvořen automaticky">
              <a:extLst>
                <a:ext uri="{FF2B5EF4-FFF2-40B4-BE49-F238E27FC236}">
                  <a16:creationId xmlns:a16="http://schemas.microsoft.com/office/drawing/2014/main" id="{473FD036-26A4-D904-7D76-972B5155898F}"/>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482138" y="7996238"/>
              <a:ext cx="350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26" descr="Obsah obrázku text, klipart&#10;&#10;Popis byl vytvořen automaticky">
              <a:extLst>
                <a:ext uri="{FF2B5EF4-FFF2-40B4-BE49-F238E27FC236}">
                  <a16:creationId xmlns:a16="http://schemas.microsoft.com/office/drawing/2014/main" id="{C3E64CF7-06A9-F343-5ACE-0506D4EDE2EE}"/>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838238" y="7772400"/>
              <a:ext cx="3757612"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cký objekt 28">
              <a:extLst>
                <a:ext uri="{FF2B5EF4-FFF2-40B4-BE49-F238E27FC236}">
                  <a16:creationId xmlns:a16="http://schemas.microsoft.com/office/drawing/2014/main" id="{F6676D1F-192C-7EBF-DCD2-EC6004CF88B1}"/>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438813" y="7783513"/>
              <a:ext cx="19240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30" descr="Obsah obrázku text, klipart&#10;&#10;Popis byl vytvořen automaticky">
              <a:extLst>
                <a:ext uri="{FF2B5EF4-FFF2-40B4-BE49-F238E27FC236}">
                  <a16:creationId xmlns:a16="http://schemas.microsoft.com/office/drawing/2014/main" id="{B0C3B1E5-F925-834F-57A2-17CD0CA0E707}"/>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1278850" y="7815263"/>
              <a:ext cx="21034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cký objekt 32">
              <a:extLst>
                <a:ext uri="{FF2B5EF4-FFF2-40B4-BE49-F238E27FC236}">
                  <a16:creationId xmlns:a16="http://schemas.microsoft.com/office/drawing/2014/main" id="{3CE01563-4EFD-48A2-B05C-EB64E89D923F}"/>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14413" y="10360025"/>
              <a:ext cx="273685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cký objekt 34">
              <a:extLst>
                <a:ext uri="{FF2B5EF4-FFF2-40B4-BE49-F238E27FC236}">
                  <a16:creationId xmlns:a16="http://schemas.microsoft.com/office/drawing/2014/main" id="{CBCECF90-B915-FD15-D86B-78C69F9C733E}"/>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730750" y="10217150"/>
              <a:ext cx="21399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cký objekt 38">
              <a:extLst>
                <a:ext uri="{FF2B5EF4-FFF2-40B4-BE49-F238E27FC236}">
                  <a16:creationId xmlns:a16="http://schemas.microsoft.com/office/drawing/2014/main" id="{2BBC80C2-921E-FB41-0F05-C8AFE6C4F27C}"/>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1098213" y="10450513"/>
              <a:ext cx="571976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cký objekt 40">
              <a:extLst>
                <a:ext uri="{FF2B5EF4-FFF2-40B4-BE49-F238E27FC236}">
                  <a16:creationId xmlns:a16="http://schemas.microsoft.com/office/drawing/2014/main" id="{34C5193F-0EAF-5D15-E30A-1FC1090ACD25}"/>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7856200" y="10342563"/>
              <a:ext cx="611187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Kép 23">
            <a:extLst>
              <a:ext uri="{FF2B5EF4-FFF2-40B4-BE49-F238E27FC236}">
                <a16:creationId xmlns:a16="http://schemas.microsoft.com/office/drawing/2014/main" id="{423D4F3E-4021-2C5C-273E-651FC61098A9}"/>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3894138" y="4373563"/>
            <a:ext cx="1385887"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29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églalap 2">
            <a:extLst>
              <a:ext uri="{FF2B5EF4-FFF2-40B4-BE49-F238E27FC236}">
                <a16:creationId xmlns:a16="http://schemas.microsoft.com/office/drawing/2014/main" id="{71A7BA61-E4C0-E3FE-0F6D-F2F75C0FC1FE}"/>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sp>
        <p:nvSpPr>
          <p:cNvPr id="5" name="Szövegdoboz 7">
            <a:extLst>
              <a:ext uri="{FF2B5EF4-FFF2-40B4-BE49-F238E27FC236}">
                <a16:creationId xmlns:a16="http://schemas.microsoft.com/office/drawing/2014/main" id="{10D90935-9FDB-3E1E-A890-1311E9A95AA1}"/>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566C3029-C5FC-5049-83F9-D60132A448E1}" type="slidenum">
              <a:rPr lang="hu-HU" altLang="hu-HU" b="1" smtClean="0">
                <a:solidFill>
                  <a:srgbClr val="7F7F7F"/>
                </a:solidFill>
              </a:rPr>
              <a:pPr algn="r" eaLnBrk="1" hangingPunct="1">
                <a:defRPr/>
              </a:pPr>
              <a:t>‹#›</a:t>
            </a:fld>
            <a:endParaRPr lang="hu-HU" altLang="hu-HU" b="1">
              <a:solidFill>
                <a:srgbClr val="7F7F7F"/>
              </a:solidFill>
            </a:endParaRPr>
          </a:p>
        </p:txBody>
      </p:sp>
      <p:pic>
        <p:nvPicPr>
          <p:cNvPr id="6" name="Picture 9" descr="Shape&#10;&#10;Description automatically generated with medium confidence">
            <a:extLst>
              <a:ext uri="{FF2B5EF4-FFF2-40B4-BE49-F238E27FC236}">
                <a16:creationId xmlns:a16="http://schemas.microsoft.com/office/drawing/2014/main" id="{0153C891-0605-440E-1D99-0CD8868B9C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8017" t="23138" r="9142" b="22939"/>
          <a:stretch>
            <a:fillRect/>
          </a:stretch>
        </p:blipFill>
        <p:spPr bwMode="auto">
          <a:xfrm>
            <a:off x="263525" y="231775"/>
            <a:ext cx="13208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814387"/>
            <a:ext cx="10515600" cy="63341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228600" indent="-228600">
              <a:buClr>
                <a:srgbClr val="FE5000"/>
              </a:buClr>
              <a:buFont typeface="Calibri" panose="020F0502020204030204" pitchFamily="34" charset="0"/>
              <a:buChar char="−"/>
              <a:defRPr/>
            </a:lvl1pPr>
            <a:lvl2pPr marL="685800" indent="-228600">
              <a:buClr>
                <a:srgbClr val="FE5000"/>
              </a:buClr>
              <a:buFont typeface="Calibri" panose="020F0502020204030204" pitchFamily="34" charset="0"/>
              <a:buChar char="−"/>
              <a:defRPr/>
            </a:lvl2pPr>
            <a:lvl3pPr marL="1143000" indent="-228600">
              <a:buClr>
                <a:srgbClr val="FE5000"/>
              </a:buClr>
              <a:buFont typeface="Calibri" panose="020F0502020204030204" pitchFamily="34" charset="0"/>
              <a:buChar char="−"/>
              <a:defRPr sz="2200" b="1"/>
            </a:lvl3pPr>
            <a:lvl4pPr marL="1600200" indent="-228600">
              <a:buClr>
                <a:srgbClr val="FE5000"/>
              </a:buClr>
              <a:buFont typeface="Calibri" panose="020F0502020204030204" pitchFamily="34" charset="0"/>
              <a:buChar char="−"/>
              <a:defRPr sz="2000" b="1"/>
            </a:lvl4pPr>
            <a:lvl5pPr marL="2057400" indent="-228600">
              <a:buClr>
                <a:srgbClr val="FE5000"/>
              </a:buClr>
              <a:buFont typeface="Calibri" panose="020F0502020204030204" pitchFamily="34" charset="0"/>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56938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F8657B82-9BF7-4B55-DB3A-69FFF0616A49}"/>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pic>
        <p:nvPicPr>
          <p:cNvPr id="3" name="Logo IMPULSE rgb SVG">
            <a:extLst>
              <a:ext uri="{FF2B5EF4-FFF2-40B4-BE49-F238E27FC236}">
                <a16:creationId xmlns:a16="http://schemas.microsoft.com/office/drawing/2014/main" id="{08CFB93D-AACD-BAC2-FFE9-7530271718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85750" y="252413"/>
            <a:ext cx="1298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8">
            <a:extLst>
              <a:ext uri="{FF2B5EF4-FFF2-40B4-BE49-F238E27FC236}">
                <a16:creationId xmlns:a16="http://schemas.microsoft.com/office/drawing/2014/main" id="{E26EC5E5-066C-08CE-BEEE-B8D3EC0854EC}"/>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E5CF3CE4-7A50-544F-918A-3FFCD8B7A6AB}" type="slidenum">
              <a:rPr lang="hu-HU" altLang="hu-HU" b="1" smtClean="0">
                <a:solidFill>
                  <a:srgbClr val="7F7F7F"/>
                </a:solidFill>
                <a:latin typeface="Calibri" panose="020F0502020204030204" pitchFamily="34" charset="0"/>
                <a:cs typeface="Calibri" panose="020F0502020204030204" pitchFamily="34" charset="0"/>
              </a:rPr>
              <a:pPr algn="r" eaLnBrk="1" hangingPunct="1">
                <a:defRPr/>
              </a:pPr>
              <a:t>‹#›</a:t>
            </a:fld>
            <a:endParaRPr lang="hu-HU" altLang="hu-HU" b="1" dirty="0">
              <a:solidFill>
                <a:srgbClr val="7F7F7F"/>
              </a:solidFill>
              <a:latin typeface="Calibri" panose="020F0502020204030204" pitchFamily="34" charset="0"/>
              <a:cs typeface="Calibri" panose="020F0502020204030204" pitchFamily="34" charset="0"/>
            </a:endParaRPr>
          </a:p>
        </p:txBody>
      </p:sp>
      <p:sp>
        <p:nvSpPr>
          <p:cNvPr id="5" name="Alcím 2">
            <a:extLst>
              <a:ext uri="{FF2B5EF4-FFF2-40B4-BE49-F238E27FC236}">
                <a16:creationId xmlns:a16="http://schemas.microsoft.com/office/drawing/2014/main" id="{0498DDED-5AC1-661A-8465-994F813DED91}"/>
              </a:ext>
            </a:extLst>
          </p:cNvPr>
          <p:cNvSpPr txBox="1">
            <a:spLocks/>
          </p:cNvSpPr>
          <p:nvPr userDrawn="1"/>
        </p:nvSpPr>
        <p:spPr>
          <a:xfrm>
            <a:off x="976313" y="2847975"/>
            <a:ext cx="10160000" cy="2200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hu-HU" sz="2000" dirty="0" err="1">
                <a:latin typeface="Calibri" panose="020F0502020204030204" pitchFamily="34" charset="0"/>
                <a:cs typeface="Calibri" panose="020F0502020204030204" pitchFamily="34" charset="0"/>
              </a:rPr>
              <a:t>Calibri</a:t>
            </a:r>
            <a:r>
              <a:rPr lang="hu-HU" sz="2000" dirty="0">
                <a:latin typeface="Calibri" panose="020F0502020204030204" pitchFamily="34" charset="0"/>
                <a:cs typeface="Calibri" panose="020F0502020204030204" pitchFamily="34" charset="0"/>
              </a:rPr>
              <a:t> 20pt: </a:t>
            </a:r>
            <a:r>
              <a:rPr lang="en-US" sz="2000" dirty="0" err="1">
                <a:latin typeface="Calibri" panose="020F0502020204030204" pitchFamily="34" charset="0"/>
                <a:cs typeface="Calibri" panose="020F0502020204030204" pitchFamily="34" charset="0"/>
              </a:rPr>
              <a:t>Cil</a:t>
            </a:r>
            <a:r>
              <a:rPr lang="en-US" sz="2000" dirty="0">
                <a:latin typeface="Calibri" panose="020F0502020204030204" pitchFamily="34" charset="0"/>
                <a:cs typeface="Calibri" panose="020F0502020204030204" pitchFamily="34" charset="0"/>
              </a:rPr>
              <a:t> mod </a:t>
            </a:r>
            <a:r>
              <a:rPr lang="en-US" sz="2000" dirty="0" err="1">
                <a:latin typeface="Calibri" panose="020F0502020204030204" pitchFamily="34" charset="0"/>
                <a:cs typeface="Calibri" panose="020F0502020204030204" pitchFamily="34" charset="0"/>
              </a:rPr>
              <a:t>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apidempossum</a:t>
            </a:r>
            <a:r>
              <a:rPr lang="en-US" sz="2000" dirty="0">
                <a:latin typeface="Calibri" panose="020F0502020204030204" pitchFamily="34" charset="0"/>
                <a:cs typeface="Calibri" panose="020F0502020204030204" pitchFamily="34" charset="0"/>
              </a:rPr>
              <a:t> et </a:t>
            </a:r>
            <a:r>
              <a:rPr lang="en-US" sz="2000" dirty="0" err="1">
                <a:latin typeface="Calibri" panose="020F0502020204030204" pitchFamily="34" charset="0"/>
                <a:cs typeface="Calibri" panose="020F0502020204030204" pitchFamily="34" charset="0"/>
              </a:rPr>
              <a:t>dolut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aliquia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ndigeni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ssequiam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audam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eserspit</a:t>
            </a:r>
            <a:r>
              <a:rPr lang="en-US" sz="2000" dirty="0">
                <a:latin typeface="Calibri" panose="020F0502020204030204" pitchFamily="34" charset="0"/>
                <a:cs typeface="Calibri" panose="020F0502020204030204" pitchFamily="34" charset="0"/>
              </a:rPr>
              <a:t> lam ex </a:t>
            </a:r>
            <a:r>
              <a:rPr lang="en-US" sz="2000" dirty="0" err="1">
                <a:latin typeface="Calibri" panose="020F0502020204030204" pitchFamily="34" charset="0"/>
                <a:cs typeface="Calibri" panose="020F0502020204030204" pitchFamily="34" charset="0"/>
              </a:rPr>
              <a:t>excepratur</a:t>
            </a:r>
            <a:r>
              <a:rPr lang="en-US" sz="2000" dirty="0">
                <a:latin typeface="Calibri" panose="020F0502020204030204" pitchFamily="34" charset="0"/>
                <a:cs typeface="Calibri" panose="020F0502020204030204" pitchFamily="34" charset="0"/>
              </a:rPr>
              <a:t> aspis </a:t>
            </a:r>
            <a:r>
              <a:rPr lang="en-US" sz="2000" dirty="0" err="1">
                <a:latin typeface="Calibri" panose="020F0502020204030204" pitchFamily="34" charset="0"/>
                <a:cs typeface="Calibri" panose="020F0502020204030204" pitchFamily="34" charset="0"/>
              </a:rPr>
              <a:t>sa</a:t>
            </a:r>
            <a:r>
              <a:rPr lang="en-US" sz="2000" dirty="0">
                <a:latin typeface="Calibri" panose="020F0502020204030204" pitchFamily="34" charset="0"/>
                <a:cs typeface="Calibri" panose="020F0502020204030204" pitchFamily="34" charset="0"/>
              </a:rPr>
              <a:t> nobis dolor a sed et, con </a:t>
            </a:r>
            <a:r>
              <a:rPr lang="en-US" sz="2000" dirty="0" err="1">
                <a:latin typeface="Calibri" panose="020F0502020204030204" pitchFamily="34" charset="0"/>
                <a:cs typeface="Calibri" panose="020F0502020204030204" pitchFamily="34" charset="0"/>
              </a:rPr>
              <a:t>cusa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vendiae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cerumquaeria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dolum</a:t>
            </a:r>
            <a:r>
              <a:rPr lang="en-US" sz="2000" dirty="0">
                <a:latin typeface="Calibri" panose="020F0502020204030204" pitchFamily="34" charset="0"/>
                <a:cs typeface="Calibri" panose="020F0502020204030204" pitchFamily="34" charset="0"/>
              </a:rPr>
              <a:t> ab </a:t>
            </a:r>
            <a:r>
              <a:rPr lang="en-US" sz="2000" dirty="0" err="1">
                <a:latin typeface="Calibri" panose="020F0502020204030204" pitchFamily="34" charset="0"/>
                <a:cs typeface="Calibri" panose="020F0502020204030204" pitchFamily="34" charset="0"/>
              </a:rPr>
              <a:t>imaio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cus</a:t>
            </a:r>
            <a:r>
              <a:rPr lang="en-US" sz="2000" dirty="0">
                <a:latin typeface="Calibri" panose="020F0502020204030204" pitchFamily="34" charset="0"/>
                <a:cs typeface="Calibri" panose="020F0502020204030204" pitchFamily="34" charset="0"/>
              </a:rPr>
              <a:t> et </a:t>
            </a:r>
            <a:r>
              <a:rPr lang="en-US" sz="2000" dirty="0" err="1">
                <a:latin typeface="Calibri" panose="020F0502020204030204" pitchFamily="34" charset="0"/>
                <a:cs typeface="Calibri" panose="020F0502020204030204" pitchFamily="34" charset="0"/>
              </a:rPr>
              <a:t>eossinctas</a:t>
            </a:r>
            <a:r>
              <a:rPr lang="en-US" sz="2000" dirty="0">
                <a:latin typeface="Calibri" panose="020F0502020204030204" pitchFamily="34" charset="0"/>
                <a:cs typeface="Calibri" panose="020F0502020204030204" pitchFamily="34" charset="0"/>
              </a:rPr>
              <a:t> pore </a:t>
            </a:r>
            <a:r>
              <a:rPr lang="en-US" sz="2000" dirty="0" err="1">
                <a:latin typeface="Calibri" panose="020F0502020204030204" pitchFamily="34" charset="0"/>
                <a:cs typeface="Calibri" panose="020F0502020204030204" pitchFamily="34" charset="0"/>
              </a:rPr>
              <a:t>lic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toriassin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dollam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expernam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oditatem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nobit</a:t>
            </a:r>
            <a:r>
              <a:rPr lang="en-US" sz="2000" dirty="0">
                <a:latin typeface="Calibri" panose="020F0502020204030204" pitchFamily="34" charset="0"/>
                <a:cs typeface="Calibri" panose="020F0502020204030204" pitchFamily="34" charset="0"/>
              </a:rPr>
              <a:t>, sus </a:t>
            </a:r>
            <a:r>
              <a:rPr lang="en-US" sz="2000" dirty="0" err="1">
                <a:latin typeface="Calibri" panose="020F0502020204030204" pitchFamily="34" charset="0"/>
                <a:cs typeface="Calibri" panose="020F0502020204030204" pitchFamily="34" charset="0"/>
              </a:rPr>
              <a:t>quibea</a:t>
            </a:r>
            <a:r>
              <a:rPr lang="en-US" sz="2000" dirty="0">
                <a:latin typeface="Calibri" panose="020F0502020204030204" pitchFamily="34" charset="0"/>
                <a:cs typeface="Calibri" panose="020F0502020204030204" pitchFamily="34" charset="0"/>
              </a:rPr>
              <a:t> pa </a:t>
            </a:r>
            <a:r>
              <a:rPr lang="en-US" sz="2000" dirty="0" err="1">
                <a:latin typeface="Calibri" panose="020F0502020204030204" pitchFamily="34" charset="0"/>
                <a:cs typeface="Calibri" panose="020F0502020204030204" pitchFamily="34" charset="0"/>
              </a:rPr>
              <a:t>solene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odicitassus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sime</a:t>
            </a:r>
            <a:r>
              <a:rPr lang="en-US" sz="2000" dirty="0">
                <a:latin typeface="Calibri" panose="020F0502020204030204" pitchFamily="34" charset="0"/>
                <a:cs typeface="Calibri" panose="020F0502020204030204" pitchFamily="34" charset="0"/>
              </a:rPr>
              <a:t> net </a:t>
            </a:r>
            <a:r>
              <a:rPr lang="en-US" sz="2000" dirty="0" err="1">
                <a:latin typeface="Calibri" panose="020F0502020204030204" pitchFamily="34" charset="0"/>
                <a:cs typeface="Calibri" panose="020F0502020204030204" pitchFamily="34" charset="0"/>
              </a:rPr>
              <a:t>facculpa</a:t>
            </a:r>
            <a:r>
              <a:rPr lang="en-US" sz="2000" dirty="0">
                <a:latin typeface="Calibri" panose="020F0502020204030204" pitchFamily="34" charset="0"/>
                <a:cs typeface="Calibri" panose="020F0502020204030204" pitchFamily="34" charset="0"/>
              </a:rPr>
              <a:t> et </a:t>
            </a:r>
            <a:r>
              <a:rPr lang="en-US" sz="2000" dirty="0" err="1">
                <a:latin typeface="Calibri" panose="020F0502020204030204" pitchFamily="34" charset="0"/>
                <a:cs typeface="Calibri" panose="020F0502020204030204" pitchFamily="34" charset="0"/>
              </a:rPr>
              <a:t>ea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pellupta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corese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nosam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atus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audam</a:t>
            </a:r>
            <a:r>
              <a:rPr lang="en-US" sz="2000" dirty="0">
                <a:latin typeface="Calibri" panose="020F0502020204030204" pitchFamily="34" charset="0"/>
                <a:cs typeface="Calibri" panose="020F0502020204030204" pitchFamily="34" charset="0"/>
              </a:rPr>
              <a:t> es </a:t>
            </a:r>
            <a:r>
              <a:rPr lang="en-US" sz="2000" dirty="0" err="1">
                <a:latin typeface="Calibri" panose="020F0502020204030204" pitchFamily="34" charset="0"/>
                <a:cs typeface="Calibri" panose="020F0502020204030204" pitchFamily="34" charset="0"/>
              </a:rPr>
              <a:t>molecti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conecate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reprem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exceaque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quiscient</a:t>
            </a:r>
            <a:r>
              <a:rPr lang="en-US" sz="2000" dirty="0">
                <a:latin typeface="Calibri" panose="020F0502020204030204" pitchFamily="34" charset="0"/>
                <a:cs typeface="Calibri" panose="020F0502020204030204" pitchFamily="34" charset="0"/>
              </a:rPr>
              <a:t> qui </a:t>
            </a:r>
            <a:r>
              <a:rPr lang="en-US" sz="2000" dirty="0" err="1">
                <a:latin typeface="Calibri" panose="020F0502020204030204" pitchFamily="34" charset="0"/>
                <a:cs typeface="Calibri" panose="020F0502020204030204" pitchFamily="34" charset="0"/>
              </a:rPr>
              <a:t>saniet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quis</a:t>
            </a:r>
            <a:r>
              <a:rPr lang="en-US" sz="2000" dirty="0">
                <a:latin typeface="Calibri" panose="020F0502020204030204" pitchFamily="34" charset="0"/>
                <a:cs typeface="Calibri" panose="020F0502020204030204" pitchFamily="34" charset="0"/>
              </a:rPr>
              <a:t> re </a:t>
            </a:r>
            <a:r>
              <a:rPr lang="en-US" sz="2000" dirty="0" err="1">
                <a:latin typeface="Calibri" panose="020F0502020204030204" pitchFamily="34" charset="0"/>
                <a:cs typeface="Calibri" panose="020F0502020204030204" pitchFamily="34" charset="0"/>
              </a:rPr>
              <a:t>doluptaquas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estio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etur</a:t>
            </a:r>
            <a:r>
              <a:rPr lang="en-US" sz="2000" dirty="0">
                <a:latin typeface="Calibri" panose="020F0502020204030204" pitchFamily="34" charset="0"/>
                <a:cs typeface="Calibri" panose="020F0502020204030204" pitchFamily="34" charset="0"/>
              </a:rPr>
              <a:t>?</a:t>
            </a:r>
            <a:endParaRPr lang="hu-HU" sz="2000" dirty="0">
              <a:latin typeface="Calibri" panose="020F0502020204030204" pitchFamily="34" charset="0"/>
              <a:cs typeface="Calibri" panose="020F0502020204030204" pitchFamily="34" charset="0"/>
            </a:endParaRPr>
          </a:p>
          <a:p>
            <a:pPr marL="0" indent="0" fontAlgn="auto">
              <a:lnSpc>
                <a:spcPct val="100000"/>
              </a:lnSpc>
              <a:spcAft>
                <a:spcPts val="0"/>
              </a:spcAft>
              <a:buFont typeface="Arial" panose="020B0604020202020204" pitchFamily="34" charset="0"/>
              <a:buNone/>
              <a:defRPr/>
            </a:pPr>
            <a:r>
              <a:rPr lang="hu-HU" altLang="cs-CZ" sz="2000" dirty="0" err="1">
                <a:latin typeface="Calibri" panose="020F0502020204030204" pitchFamily="34" charset="0"/>
                <a:cs typeface="Calibri" panose="020F0502020204030204" pitchFamily="34" charset="0"/>
              </a:rPr>
              <a:t>Tem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eturest</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veliquat</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oditatature</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nonsequis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veremqui</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dis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everi</a:t>
            </a:r>
            <a:r>
              <a:rPr lang="hu-HU" altLang="cs-CZ" sz="2000" dirty="0">
                <a:latin typeface="Calibri" panose="020F0502020204030204" pitchFamily="34" charset="0"/>
                <a:cs typeface="Calibri" panose="020F0502020204030204" pitchFamily="34" charset="0"/>
              </a:rPr>
              <a:t> cum </a:t>
            </a:r>
            <a:r>
              <a:rPr lang="hu-HU" altLang="cs-CZ" sz="2000" dirty="0" err="1">
                <a:latin typeface="Calibri" panose="020F0502020204030204" pitchFamily="34" charset="0"/>
                <a:cs typeface="Calibri" panose="020F0502020204030204" pitchFamily="34" charset="0"/>
              </a:rPr>
              <a:t>estiis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as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rerit</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latem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quam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inumqua</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temporata</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sitecumquae</a:t>
            </a:r>
            <a:r>
              <a:rPr lang="hu-HU" altLang="cs-CZ" sz="2000" dirty="0">
                <a:latin typeface="Calibri" panose="020F0502020204030204" pitchFamily="34" charset="0"/>
                <a:cs typeface="Calibri" panose="020F0502020204030204" pitchFamily="34" charset="0"/>
              </a:rPr>
              <a:t> con </a:t>
            </a:r>
            <a:r>
              <a:rPr lang="hu-HU" altLang="cs-CZ" sz="2000" dirty="0" err="1">
                <a:latin typeface="Calibri" panose="020F0502020204030204" pitchFamily="34" charset="0"/>
                <a:cs typeface="Calibri" panose="020F0502020204030204" pitchFamily="34" charset="0"/>
              </a:rPr>
              <a:t>exere</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sunt</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plandel</a:t>
            </a:r>
            <a:r>
              <a:rPr lang="hu-HU" altLang="cs-CZ" sz="2000" dirty="0">
                <a:latin typeface="Calibri" panose="020F0502020204030204" pitchFamily="34" charset="0"/>
                <a:cs typeface="Calibri" panose="020F0502020204030204" pitchFamily="34" charset="0"/>
              </a:rPr>
              <a:t> in </a:t>
            </a:r>
            <a:r>
              <a:rPr lang="hu-HU" altLang="cs-CZ" sz="2000" dirty="0" err="1">
                <a:latin typeface="Calibri" panose="020F0502020204030204" pitchFamily="34" charset="0"/>
                <a:cs typeface="Calibri" panose="020F0502020204030204" pitchFamily="34" charset="0"/>
              </a:rPr>
              <a:t>cor</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molum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quatatur</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voles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eos</a:t>
            </a:r>
            <a:r>
              <a:rPr lang="hu-HU" altLang="cs-CZ" sz="2000" dirty="0">
                <a:latin typeface="Calibri" panose="020F0502020204030204" pitchFamily="34" charset="0"/>
                <a:cs typeface="Calibri" panose="020F0502020204030204" pitchFamily="34" charset="0"/>
              </a:rPr>
              <a:t> a </a:t>
            </a:r>
            <a:r>
              <a:rPr lang="hu-HU" altLang="cs-CZ" sz="2000" dirty="0" err="1">
                <a:latin typeface="Calibri" panose="020F0502020204030204" pitchFamily="34" charset="0"/>
                <a:cs typeface="Calibri" panose="020F0502020204030204" pitchFamily="34" charset="0"/>
              </a:rPr>
              <a:t>erum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remolor</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itatur</a:t>
            </a:r>
            <a:r>
              <a:rPr lang="hu-HU" altLang="cs-CZ" sz="2000" dirty="0">
                <a:latin typeface="Calibri" panose="020F0502020204030204" pitchFamily="34" charset="0"/>
                <a:cs typeface="Calibri" panose="020F0502020204030204" pitchFamily="34" charset="0"/>
              </a:rPr>
              <a:t> ma </a:t>
            </a:r>
            <a:r>
              <a:rPr lang="hu-HU" altLang="cs-CZ" sz="2000" dirty="0" err="1">
                <a:latin typeface="Calibri" panose="020F0502020204030204" pitchFamily="34" charset="0"/>
                <a:cs typeface="Calibri" panose="020F0502020204030204" pitchFamily="34" charset="0"/>
              </a:rPr>
              <a:t>et</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volupta</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tessinisquas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dolorum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delenes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trumeni</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magnim</a:t>
            </a:r>
            <a:r>
              <a:rPr lang="hu-HU" altLang="cs-CZ" sz="2000" dirty="0">
                <a:latin typeface="Calibri" panose="020F0502020204030204" pitchFamily="34" charset="0"/>
                <a:cs typeface="Calibri" panose="020F0502020204030204" pitchFamily="34" charset="0"/>
              </a:rPr>
              <a:t> sum </a:t>
            </a:r>
            <a:r>
              <a:rPr lang="hu-HU" altLang="cs-CZ" sz="2000" dirty="0" err="1">
                <a:latin typeface="Calibri" panose="020F0502020204030204" pitchFamily="34" charset="0"/>
                <a:cs typeface="Calibri" panose="020F0502020204030204" pitchFamily="34" charset="0"/>
              </a:rPr>
              <a:t>quam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fugite</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porestis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rem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fugiatem</a:t>
            </a:r>
            <a:r>
              <a:rPr lang="hu-HU" altLang="cs-CZ" sz="2000" dirty="0">
                <a:latin typeface="Calibri" panose="020F0502020204030204" pitchFamily="34" charset="0"/>
                <a:cs typeface="Calibri" panose="020F0502020204030204" pitchFamily="34" charset="0"/>
              </a:rPr>
              <a:t>. </a:t>
            </a:r>
          </a:p>
        </p:txBody>
      </p:sp>
      <p:sp>
        <p:nvSpPr>
          <p:cNvPr id="6" name="Alcím 2">
            <a:extLst>
              <a:ext uri="{FF2B5EF4-FFF2-40B4-BE49-F238E27FC236}">
                <a16:creationId xmlns:a16="http://schemas.microsoft.com/office/drawing/2014/main" id="{E5250A80-AD69-DE20-4185-43C64BE19F92}"/>
              </a:ext>
            </a:extLst>
          </p:cNvPr>
          <p:cNvSpPr txBox="1">
            <a:spLocks/>
          </p:cNvSpPr>
          <p:nvPr userDrawn="1"/>
        </p:nvSpPr>
        <p:spPr>
          <a:xfrm>
            <a:off x="976313" y="2228850"/>
            <a:ext cx="9371012"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hu-HU" sz="2500" b="1" dirty="0">
                <a:latin typeface="Calibri" panose="020F0502020204030204" pitchFamily="34" charset="0"/>
                <a:cs typeface="Calibri" panose="020F0502020204030204" pitchFamily="34" charset="0"/>
              </a:rPr>
              <a:t>25 </a:t>
            </a:r>
            <a:r>
              <a:rPr lang="hu-HU" sz="2500" b="1" dirty="0" err="1">
                <a:latin typeface="Calibri" panose="020F0502020204030204" pitchFamily="34" charset="0"/>
                <a:cs typeface="Calibri" panose="020F0502020204030204" pitchFamily="34" charset="0"/>
              </a:rPr>
              <a:t>pt</a:t>
            </a:r>
            <a:r>
              <a:rPr lang="hu-HU" sz="2500" b="1" dirty="0">
                <a:latin typeface="Calibri" panose="020F0502020204030204" pitchFamily="34" charset="0"/>
                <a:cs typeface="Calibri" panose="020F0502020204030204" pitchFamily="34" charset="0"/>
              </a:rPr>
              <a:t> </a:t>
            </a:r>
            <a:r>
              <a:rPr lang="hu-HU" sz="2500" b="1" dirty="0" err="1">
                <a:latin typeface="Calibri" panose="020F0502020204030204" pitchFamily="34" charset="0"/>
                <a:cs typeface="Calibri" panose="020F0502020204030204" pitchFamily="34" charset="0"/>
              </a:rPr>
              <a:t>Calibri</a:t>
            </a:r>
            <a:endParaRPr lang="hu-HU" sz="2500" b="1" dirty="0">
              <a:latin typeface="Calibri" panose="020F0502020204030204" pitchFamily="34" charset="0"/>
              <a:cs typeface="Calibri" panose="020F0502020204030204" pitchFamily="34" charset="0"/>
            </a:endParaRPr>
          </a:p>
        </p:txBody>
      </p:sp>
      <p:sp>
        <p:nvSpPr>
          <p:cNvPr id="7" name="Alcím 2">
            <a:extLst>
              <a:ext uri="{FF2B5EF4-FFF2-40B4-BE49-F238E27FC236}">
                <a16:creationId xmlns:a16="http://schemas.microsoft.com/office/drawing/2014/main" id="{F38A7EE2-89E6-184A-CDBF-B20BDFC146F5}"/>
              </a:ext>
            </a:extLst>
          </p:cNvPr>
          <p:cNvSpPr txBox="1">
            <a:spLocks/>
          </p:cNvSpPr>
          <p:nvPr userDrawn="1"/>
        </p:nvSpPr>
        <p:spPr>
          <a:xfrm>
            <a:off x="955675" y="1628775"/>
            <a:ext cx="9372600"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hu-HU" sz="3100" b="1" dirty="0">
                <a:latin typeface="Calibri" panose="020F0502020204030204" pitchFamily="34" charset="0"/>
                <a:cs typeface="Calibri" panose="020F0502020204030204" pitchFamily="34" charset="0"/>
              </a:rPr>
              <a:t>31 </a:t>
            </a:r>
            <a:r>
              <a:rPr lang="hu-HU" sz="3100" b="1" dirty="0" err="1">
                <a:latin typeface="Calibri" panose="020F0502020204030204" pitchFamily="34" charset="0"/>
                <a:cs typeface="Calibri" panose="020F0502020204030204" pitchFamily="34" charset="0"/>
              </a:rPr>
              <a:t>pt</a:t>
            </a:r>
            <a:r>
              <a:rPr lang="hu-HU" sz="3100" b="1" dirty="0">
                <a:latin typeface="Calibri" panose="020F0502020204030204" pitchFamily="34" charset="0"/>
                <a:cs typeface="Calibri" panose="020F0502020204030204" pitchFamily="34" charset="0"/>
              </a:rPr>
              <a:t> </a:t>
            </a:r>
            <a:r>
              <a:rPr lang="hu-HU" sz="3100" b="1" dirty="0" err="1">
                <a:latin typeface="Calibri" panose="020F0502020204030204" pitchFamily="34" charset="0"/>
                <a:cs typeface="Calibri" panose="020F0502020204030204" pitchFamily="34" charset="0"/>
              </a:rPr>
              <a:t>Calibri</a:t>
            </a:r>
            <a:endParaRPr lang="hu-HU" sz="3100" b="1" dirty="0">
              <a:latin typeface="Calibri" panose="020F0502020204030204" pitchFamily="34" charset="0"/>
              <a:cs typeface="Calibri" panose="020F0502020204030204" pitchFamily="34" charset="0"/>
            </a:endParaRPr>
          </a:p>
        </p:txBody>
      </p:sp>
      <p:sp>
        <p:nvSpPr>
          <p:cNvPr id="8" name="Alcím 2">
            <a:extLst>
              <a:ext uri="{FF2B5EF4-FFF2-40B4-BE49-F238E27FC236}">
                <a16:creationId xmlns:a16="http://schemas.microsoft.com/office/drawing/2014/main" id="{6C281F27-9AA4-9823-C77C-F0CA2E03CFC0}"/>
              </a:ext>
            </a:extLst>
          </p:cNvPr>
          <p:cNvSpPr txBox="1">
            <a:spLocks/>
          </p:cNvSpPr>
          <p:nvPr userDrawn="1"/>
        </p:nvSpPr>
        <p:spPr>
          <a:xfrm>
            <a:off x="955675" y="908050"/>
            <a:ext cx="9372600"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hu-HU" sz="3900" b="1" dirty="0">
                <a:solidFill>
                  <a:srgbClr val="E84E1B"/>
                </a:solidFill>
                <a:latin typeface="Calibri" panose="020F0502020204030204" pitchFamily="34" charset="0"/>
                <a:cs typeface="Calibri" panose="020F0502020204030204" pitchFamily="34" charset="0"/>
              </a:rPr>
              <a:t>39 </a:t>
            </a:r>
            <a:r>
              <a:rPr lang="hu-HU" sz="3900" b="1" dirty="0" err="1">
                <a:solidFill>
                  <a:srgbClr val="E84E1B"/>
                </a:solidFill>
                <a:latin typeface="Calibri" panose="020F0502020204030204" pitchFamily="34" charset="0"/>
                <a:cs typeface="Calibri" panose="020F0502020204030204" pitchFamily="34" charset="0"/>
              </a:rPr>
              <a:t>pt</a:t>
            </a:r>
            <a:r>
              <a:rPr lang="hu-HU" sz="3900" b="1" dirty="0">
                <a:solidFill>
                  <a:srgbClr val="E84E1B"/>
                </a:solidFill>
                <a:latin typeface="Calibri" panose="020F0502020204030204" pitchFamily="34" charset="0"/>
                <a:cs typeface="Calibri" panose="020F0502020204030204" pitchFamily="34" charset="0"/>
              </a:rPr>
              <a:t> </a:t>
            </a:r>
            <a:r>
              <a:rPr lang="hu-HU" sz="3900" b="1" dirty="0" err="1">
                <a:solidFill>
                  <a:srgbClr val="E84E1B"/>
                </a:solidFill>
                <a:latin typeface="Calibri" panose="020F0502020204030204" pitchFamily="34" charset="0"/>
                <a:cs typeface="Calibri" panose="020F0502020204030204" pitchFamily="34" charset="0"/>
              </a:rPr>
              <a:t>Calibri</a:t>
            </a:r>
            <a:endParaRPr lang="hu-HU" sz="3900" b="1" dirty="0">
              <a:solidFill>
                <a:srgbClr val="E84E1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3864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2" name="Szövegdoboz 6">
            <a:extLst>
              <a:ext uri="{FF2B5EF4-FFF2-40B4-BE49-F238E27FC236}">
                <a16:creationId xmlns:a16="http://schemas.microsoft.com/office/drawing/2014/main" id="{72CE0A9A-CB08-77A5-071E-F3F76F622295}"/>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9C95300B-FF58-0E47-A9FC-2B3631C26F28}" type="slidenum">
              <a:rPr lang="hu-HU" altLang="hu-HU" b="1" smtClean="0">
                <a:solidFill>
                  <a:srgbClr val="7F7F7F"/>
                </a:solidFill>
                <a:latin typeface="Calibri" panose="020F0502020204030204" pitchFamily="34" charset="0"/>
                <a:cs typeface="Calibri" panose="020F0502020204030204" pitchFamily="34" charset="0"/>
              </a:rPr>
              <a:pPr algn="r" eaLnBrk="1" hangingPunct="1">
                <a:defRPr/>
              </a:pPr>
              <a:t>‹#›</a:t>
            </a:fld>
            <a:endParaRPr lang="hu-HU" altLang="hu-HU" b="1" dirty="0">
              <a:solidFill>
                <a:srgbClr val="7F7F7F"/>
              </a:solidFill>
              <a:latin typeface="Calibri" panose="020F0502020204030204" pitchFamily="34" charset="0"/>
              <a:cs typeface="Calibri" panose="020F0502020204030204" pitchFamily="34" charset="0"/>
            </a:endParaRPr>
          </a:p>
        </p:txBody>
      </p:sp>
      <p:sp>
        <p:nvSpPr>
          <p:cNvPr id="3" name="Alcím 2">
            <a:extLst>
              <a:ext uri="{FF2B5EF4-FFF2-40B4-BE49-F238E27FC236}">
                <a16:creationId xmlns:a16="http://schemas.microsoft.com/office/drawing/2014/main" id="{DC7F9034-8417-38FF-80BB-6FBD85318153}"/>
              </a:ext>
            </a:extLst>
          </p:cNvPr>
          <p:cNvSpPr txBox="1">
            <a:spLocks/>
          </p:cNvSpPr>
          <p:nvPr userDrawn="1"/>
        </p:nvSpPr>
        <p:spPr>
          <a:xfrm>
            <a:off x="976313" y="2847975"/>
            <a:ext cx="10160000" cy="2200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hu-HU" sz="2000" dirty="0" err="1">
                <a:latin typeface="Calibri" panose="020F0502020204030204" pitchFamily="34" charset="0"/>
                <a:cs typeface="Calibri" panose="020F0502020204030204" pitchFamily="34" charset="0"/>
              </a:rPr>
              <a:t>Calibri</a:t>
            </a:r>
            <a:r>
              <a:rPr lang="hu-HU" sz="2000" dirty="0">
                <a:latin typeface="Calibri" panose="020F0502020204030204" pitchFamily="34" charset="0"/>
                <a:cs typeface="Calibri" panose="020F0502020204030204" pitchFamily="34" charset="0"/>
              </a:rPr>
              <a:t> 20pt: </a:t>
            </a:r>
            <a:r>
              <a:rPr lang="en-US" sz="2000" dirty="0" err="1">
                <a:latin typeface="Calibri" panose="020F0502020204030204" pitchFamily="34" charset="0"/>
                <a:cs typeface="Calibri" panose="020F0502020204030204" pitchFamily="34" charset="0"/>
              </a:rPr>
              <a:t>Cil</a:t>
            </a:r>
            <a:r>
              <a:rPr lang="en-US" sz="2000" dirty="0">
                <a:latin typeface="Calibri" panose="020F0502020204030204" pitchFamily="34" charset="0"/>
                <a:cs typeface="Calibri" panose="020F0502020204030204" pitchFamily="34" charset="0"/>
              </a:rPr>
              <a:t> mod </a:t>
            </a:r>
            <a:r>
              <a:rPr lang="en-US" sz="2000" dirty="0" err="1">
                <a:latin typeface="Calibri" panose="020F0502020204030204" pitchFamily="34" charset="0"/>
                <a:cs typeface="Calibri" panose="020F0502020204030204" pitchFamily="34" charset="0"/>
              </a:rPr>
              <a:t>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apidempossum</a:t>
            </a:r>
            <a:r>
              <a:rPr lang="en-US" sz="2000" dirty="0">
                <a:latin typeface="Calibri" panose="020F0502020204030204" pitchFamily="34" charset="0"/>
                <a:cs typeface="Calibri" panose="020F0502020204030204" pitchFamily="34" charset="0"/>
              </a:rPr>
              <a:t> et </a:t>
            </a:r>
            <a:r>
              <a:rPr lang="en-US" sz="2000" dirty="0" err="1">
                <a:latin typeface="Calibri" panose="020F0502020204030204" pitchFamily="34" charset="0"/>
                <a:cs typeface="Calibri" panose="020F0502020204030204" pitchFamily="34" charset="0"/>
              </a:rPr>
              <a:t>dolut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aliquia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ndigeni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ssequiam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audam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eserspit</a:t>
            </a:r>
            <a:r>
              <a:rPr lang="en-US" sz="2000" dirty="0">
                <a:latin typeface="Calibri" panose="020F0502020204030204" pitchFamily="34" charset="0"/>
                <a:cs typeface="Calibri" panose="020F0502020204030204" pitchFamily="34" charset="0"/>
              </a:rPr>
              <a:t> lam ex </a:t>
            </a:r>
            <a:r>
              <a:rPr lang="en-US" sz="2000" dirty="0" err="1">
                <a:latin typeface="Calibri" panose="020F0502020204030204" pitchFamily="34" charset="0"/>
                <a:cs typeface="Calibri" panose="020F0502020204030204" pitchFamily="34" charset="0"/>
              </a:rPr>
              <a:t>excepratur</a:t>
            </a:r>
            <a:r>
              <a:rPr lang="en-US" sz="2000" dirty="0">
                <a:latin typeface="Calibri" panose="020F0502020204030204" pitchFamily="34" charset="0"/>
                <a:cs typeface="Calibri" panose="020F0502020204030204" pitchFamily="34" charset="0"/>
              </a:rPr>
              <a:t> aspis </a:t>
            </a:r>
            <a:r>
              <a:rPr lang="en-US" sz="2000" dirty="0" err="1">
                <a:latin typeface="Calibri" panose="020F0502020204030204" pitchFamily="34" charset="0"/>
                <a:cs typeface="Calibri" panose="020F0502020204030204" pitchFamily="34" charset="0"/>
              </a:rPr>
              <a:t>sa</a:t>
            </a:r>
            <a:r>
              <a:rPr lang="en-US" sz="2000" dirty="0">
                <a:latin typeface="Calibri" panose="020F0502020204030204" pitchFamily="34" charset="0"/>
                <a:cs typeface="Calibri" panose="020F0502020204030204" pitchFamily="34" charset="0"/>
              </a:rPr>
              <a:t> nobis dolor a sed et, con </a:t>
            </a:r>
            <a:r>
              <a:rPr lang="en-US" sz="2000" dirty="0" err="1">
                <a:latin typeface="Calibri" panose="020F0502020204030204" pitchFamily="34" charset="0"/>
                <a:cs typeface="Calibri" panose="020F0502020204030204" pitchFamily="34" charset="0"/>
              </a:rPr>
              <a:t>cusa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vendiae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cerumquaeria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dolum</a:t>
            </a:r>
            <a:r>
              <a:rPr lang="en-US" sz="2000" dirty="0">
                <a:latin typeface="Calibri" panose="020F0502020204030204" pitchFamily="34" charset="0"/>
                <a:cs typeface="Calibri" panose="020F0502020204030204" pitchFamily="34" charset="0"/>
              </a:rPr>
              <a:t> ab </a:t>
            </a:r>
            <a:r>
              <a:rPr lang="en-US" sz="2000" dirty="0" err="1">
                <a:latin typeface="Calibri" panose="020F0502020204030204" pitchFamily="34" charset="0"/>
                <a:cs typeface="Calibri" panose="020F0502020204030204" pitchFamily="34" charset="0"/>
              </a:rPr>
              <a:t>imaio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cus</a:t>
            </a:r>
            <a:r>
              <a:rPr lang="en-US" sz="2000" dirty="0">
                <a:latin typeface="Calibri" panose="020F0502020204030204" pitchFamily="34" charset="0"/>
                <a:cs typeface="Calibri" panose="020F0502020204030204" pitchFamily="34" charset="0"/>
              </a:rPr>
              <a:t> et </a:t>
            </a:r>
            <a:r>
              <a:rPr lang="en-US" sz="2000" dirty="0" err="1">
                <a:latin typeface="Calibri" panose="020F0502020204030204" pitchFamily="34" charset="0"/>
                <a:cs typeface="Calibri" panose="020F0502020204030204" pitchFamily="34" charset="0"/>
              </a:rPr>
              <a:t>eossinctas</a:t>
            </a:r>
            <a:r>
              <a:rPr lang="en-US" sz="2000" dirty="0">
                <a:latin typeface="Calibri" panose="020F0502020204030204" pitchFamily="34" charset="0"/>
                <a:cs typeface="Calibri" panose="020F0502020204030204" pitchFamily="34" charset="0"/>
              </a:rPr>
              <a:t> pore </a:t>
            </a:r>
            <a:r>
              <a:rPr lang="en-US" sz="2000" dirty="0" err="1">
                <a:latin typeface="Calibri" panose="020F0502020204030204" pitchFamily="34" charset="0"/>
                <a:cs typeface="Calibri" panose="020F0502020204030204" pitchFamily="34" charset="0"/>
              </a:rPr>
              <a:t>lic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toriassin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dollam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expernam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oditatem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nobit</a:t>
            </a:r>
            <a:r>
              <a:rPr lang="en-US" sz="2000" dirty="0">
                <a:latin typeface="Calibri" panose="020F0502020204030204" pitchFamily="34" charset="0"/>
                <a:cs typeface="Calibri" panose="020F0502020204030204" pitchFamily="34" charset="0"/>
              </a:rPr>
              <a:t>, sus </a:t>
            </a:r>
            <a:r>
              <a:rPr lang="en-US" sz="2000" dirty="0" err="1">
                <a:latin typeface="Calibri" panose="020F0502020204030204" pitchFamily="34" charset="0"/>
                <a:cs typeface="Calibri" panose="020F0502020204030204" pitchFamily="34" charset="0"/>
              </a:rPr>
              <a:t>quibea</a:t>
            </a:r>
            <a:r>
              <a:rPr lang="en-US" sz="2000" dirty="0">
                <a:latin typeface="Calibri" panose="020F0502020204030204" pitchFamily="34" charset="0"/>
                <a:cs typeface="Calibri" panose="020F0502020204030204" pitchFamily="34" charset="0"/>
              </a:rPr>
              <a:t> pa </a:t>
            </a:r>
            <a:r>
              <a:rPr lang="en-US" sz="2000" dirty="0" err="1">
                <a:latin typeface="Calibri" panose="020F0502020204030204" pitchFamily="34" charset="0"/>
                <a:cs typeface="Calibri" panose="020F0502020204030204" pitchFamily="34" charset="0"/>
              </a:rPr>
              <a:t>solene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odicitassus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sime</a:t>
            </a:r>
            <a:r>
              <a:rPr lang="en-US" sz="2000" dirty="0">
                <a:latin typeface="Calibri" panose="020F0502020204030204" pitchFamily="34" charset="0"/>
                <a:cs typeface="Calibri" panose="020F0502020204030204" pitchFamily="34" charset="0"/>
              </a:rPr>
              <a:t> net </a:t>
            </a:r>
            <a:r>
              <a:rPr lang="en-US" sz="2000" dirty="0" err="1">
                <a:latin typeface="Calibri" panose="020F0502020204030204" pitchFamily="34" charset="0"/>
                <a:cs typeface="Calibri" panose="020F0502020204030204" pitchFamily="34" charset="0"/>
              </a:rPr>
              <a:t>facculpa</a:t>
            </a:r>
            <a:r>
              <a:rPr lang="en-US" sz="2000" dirty="0">
                <a:latin typeface="Calibri" panose="020F0502020204030204" pitchFamily="34" charset="0"/>
                <a:cs typeface="Calibri" panose="020F0502020204030204" pitchFamily="34" charset="0"/>
              </a:rPr>
              <a:t> et </a:t>
            </a:r>
            <a:r>
              <a:rPr lang="en-US" sz="2000" dirty="0" err="1">
                <a:latin typeface="Calibri" panose="020F0502020204030204" pitchFamily="34" charset="0"/>
                <a:cs typeface="Calibri" panose="020F0502020204030204" pitchFamily="34" charset="0"/>
              </a:rPr>
              <a:t>ea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pellupta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corese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nosam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atus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audam</a:t>
            </a:r>
            <a:r>
              <a:rPr lang="en-US" sz="2000" dirty="0">
                <a:latin typeface="Calibri" panose="020F0502020204030204" pitchFamily="34" charset="0"/>
                <a:cs typeface="Calibri" panose="020F0502020204030204" pitchFamily="34" charset="0"/>
              </a:rPr>
              <a:t> es </a:t>
            </a:r>
            <a:r>
              <a:rPr lang="en-US" sz="2000" dirty="0" err="1">
                <a:latin typeface="Calibri" panose="020F0502020204030204" pitchFamily="34" charset="0"/>
                <a:cs typeface="Calibri" panose="020F0502020204030204" pitchFamily="34" charset="0"/>
              </a:rPr>
              <a:t>molecti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conecate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reprem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exceaque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quiscient</a:t>
            </a:r>
            <a:r>
              <a:rPr lang="en-US" sz="2000" dirty="0">
                <a:latin typeface="Calibri" panose="020F0502020204030204" pitchFamily="34" charset="0"/>
                <a:cs typeface="Calibri" panose="020F0502020204030204" pitchFamily="34" charset="0"/>
              </a:rPr>
              <a:t> qui </a:t>
            </a:r>
            <a:r>
              <a:rPr lang="en-US" sz="2000" dirty="0" err="1">
                <a:latin typeface="Calibri" panose="020F0502020204030204" pitchFamily="34" charset="0"/>
                <a:cs typeface="Calibri" panose="020F0502020204030204" pitchFamily="34" charset="0"/>
              </a:rPr>
              <a:t>saniet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quis</a:t>
            </a:r>
            <a:r>
              <a:rPr lang="en-US" sz="2000" dirty="0">
                <a:latin typeface="Calibri" panose="020F0502020204030204" pitchFamily="34" charset="0"/>
                <a:cs typeface="Calibri" panose="020F0502020204030204" pitchFamily="34" charset="0"/>
              </a:rPr>
              <a:t> re </a:t>
            </a:r>
            <a:r>
              <a:rPr lang="en-US" sz="2000" dirty="0" err="1">
                <a:latin typeface="Calibri" panose="020F0502020204030204" pitchFamily="34" charset="0"/>
                <a:cs typeface="Calibri" panose="020F0502020204030204" pitchFamily="34" charset="0"/>
              </a:rPr>
              <a:t>doluptaquas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estio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etur</a:t>
            </a:r>
            <a:r>
              <a:rPr lang="en-US" sz="2000" dirty="0">
                <a:latin typeface="Calibri" panose="020F0502020204030204" pitchFamily="34" charset="0"/>
                <a:cs typeface="Calibri" panose="020F0502020204030204" pitchFamily="34" charset="0"/>
              </a:rPr>
              <a:t>?</a:t>
            </a:r>
            <a:endParaRPr lang="hu-HU" sz="2000" dirty="0">
              <a:latin typeface="Calibri" panose="020F0502020204030204" pitchFamily="34" charset="0"/>
              <a:cs typeface="Calibri" panose="020F0502020204030204" pitchFamily="34" charset="0"/>
            </a:endParaRPr>
          </a:p>
          <a:p>
            <a:pPr marL="0" indent="0" fontAlgn="auto">
              <a:lnSpc>
                <a:spcPct val="100000"/>
              </a:lnSpc>
              <a:spcAft>
                <a:spcPts val="0"/>
              </a:spcAft>
              <a:buFont typeface="Arial" panose="020B0604020202020204" pitchFamily="34" charset="0"/>
              <a:buNone/>
              <a:defRPr/>
            </a:pPr>
            <a:r>
              <a:rPr lang="hu-HU" altLang="cs-CZ" sz="2000" dirty="0" err="1">
                <a:latin typeface="Calibri" panose="020F0502020204030204" pitchFamily="34" charset="0"/>
                <a:cs typeface="Calibri" panose="020F0502020204030204" pitchFamily="34" charset="0"/>
              </a:rPr>
              <a:t>Tem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eturest</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veliquat</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oditatature</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nonsequis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veremqui</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dis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everi</a:t>
            </a:r>
            <a:r>
              <a:rPr lang="hu-HU" altLang="cs-CZ" sz="2000" dirty="0">
                <a:latin typeface="Calibri" panose="020F0502020204030204" pitchFamily="34" charset="0"/>
                <a:cs typeface="Calibri" panose="020F0502020204030204" pitchFamily="34" charset="0"/>
              </a:rPr>
              <a:t> cum </a:t>
            </a:r>
            <a:r>
              <a:rPr lang="hu-HU" altLang="cs-CZ" sz="2000" dirty="0" err="1">
                <a:latin typeface="Calibri" panose="020F0502020204030204" pitchFamily="34" charset="0"/>
                <a:cs typeface="Calibri" panose="020F0502020204030204" pitchFamily="34" charset="0"/>
              </a:rPr>
              <a:t>estiis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as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rerit</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latem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quam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inumqua</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temporata</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sitecumquae</a:t>
            </a:r>
            <a:r>
              <a:rPr lang="hu-HU" altLang="cs-CZ" sz="2000" dirty="0">
                <a:latin typeface="Calibri" panose="020F0502020204030204" pitchFamily="34" charset="0"/>
                <a:cs typeface="Calibri" panose="020F0502020204030204" pitchFamily="34" charset="0"/>
              </a:rPr>
              <a:t> con </a:t>
            </a:r>
            <a:r>
              <a:rPr lang="hu-HU" altLang="cs-CZ" sz="2000" dirty="0" err="1">
                <a:latin typeface="Calibri" panose="020F0502020204030204" pitchFamily="34" charset="0"/>
                <a:cs typeface="Calibri" panose="020F0502020204030204" pitchFamily="34" charset="0"/>
              </a:rPr>
              <a:t>exere</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sunt</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plandel</a:t>
            </a:r>
            <a:r>
              <a:rPr lang="hu-HU" altLang="cs-CZ" sz="2000" dirty="0">
                <a:latin typeface="Calibri" panose="020F0502020204030204" pitchFamily="34" charset="0"/>
                <a:cs typeface="Calibri" panose="020F0502020204030204" pitchFamily="34" charset="0"/>
              </a:rPr>
              <a:t> in </a:t>
            </a:r>
            <a:r>
              <a:rPr lang="hu-HU" altLang="cs-CZ" sz="2000" dirty="0" err="1">
                <a:latin typeface="Calibri" panose="020F0502020204030204" pitchFamily="34" charset="0"/>
                <a:cs typeface="Calibri" panose="020F0502020204030204" pitchFamily="34" charset="0"/>
              </a:rPr>
              <a:t>cor</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molum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quatatur</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voles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eos</a:t>
            </a:r>
            <a:r>
              <a:rPr lang="hu-HU" altLang="cs-CZ" sz="2000" dirty="0">
                <a:latin typeface="Calibri" panose="020F0502020204030204" pitchFamily="34" charset="0"/>
                <a:cs typeface="Calibri" panose="020F0502020204030204" pitchFamily="34" charset="0"/>
              </a:rPr>
              <a:t> a </a:t>
            </a:r>
            <a:r>
              <a:rPr lang="hu-HU" altLang="cs-CZ" sz="2000" dirty="0" err="1">
                <a:latin typeface="Calibri" panose="020F0502020204030204" pitchFamily="34" charset="0"/>
                <a:cs typeface="Calibri" panose="020F0502020204030204" pitchFamily="34" charset="0"/>
              </a:rPr>
              <a:t>erum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remolor</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itatur</a:t>
            </a:r>
            <a:r>
              <a:rPr lang="hu-HU" altLang="cs-CZ" sz="2000" dirty="0">
                <a:latin typeface="Calibri" panose="020F0502020204030204" pitchFamily="34" charset="0"/>
                <a:cs typeface="Calibri" panose="020F0502020204030204" pitchFamily="34" charset="0"/>
              </a:rPr>
              <a:t> ma </a:t>
            </a:r>
            <a:r>
              <a:rPr lang="hu-HU" altLang="cs-CZ" sz="2000" dirty="0" err="1">
                <a:latin typeface="Calibri" panose="020F0502020204030204" pitchFamily="34" charset="0"/>
                <a:cs typeface="Calibri" panose="020F0502020204030204" pitchFamily="34" charset="0"/>
              </a:rPr>
              <a:t>et</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volupta</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tessinisquas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dolorum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delenes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trumeni</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magnim</a:t>
            </a:r>
            <a:r>
              <a:rPr lang="hu-HU" altLang="cs-CZ" sz="2000" dirty="0">
                <a:latin typeface="Calibri" panose="020F0502020204030204" pitchFamily="34" charset="0"/>
                <a:cs typeface="Calibri" panose="020F0502020204030204" pitchFamily="34" charset="0"/>
              </a:rPr>
              <a:t> sum </a:t>
            </a:r>
            <a:r>
              <a:rPr lang="hu-HU" altLang="cs-CZ" sz="2000" dirty="0" err="1">
                <a:latin typeface="Calibri" panose="020F0502020204030204" pitchFamily="34" charset="0"/>
                <a:cs typeface="Calibri" panose="020F0502020204030204" pitchFamily="34" charset="0"/>
              </a:rPr>
              <a:t>quam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fugite</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porestis</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rem</a:t>
            </a:r>
            <a:r>
              <a:rPr lang="hu-HU" altLang="cs-CZ" sz="2000" dirty="0">
                <a:latin typeface="Calibri" panose="020F0502020204030204" pitchFamily="34" charset="0"/>
                <a:cs typeface="Calibri" panose="020F0502020204030204" pitchFamily="34" charset="0"/>
              </a:rPr>
              <a:t> </a:t>
            </a:r>
            <a:r>
              <a:rPr lang="hu-HU" altLang="cs-CZ" sz="2000" dirty="0" err="1">
                <a:latin typeface="Calibri" panose="020F0502020204030204" pitchFamily="34" charset="0"/>
                <a:cs typeface="Calibri" panose="020F0502020204030204" pitchFamily="34" charset="0"/>
              </a:rPr>
              <a:t>fugiatem</a:t>
            </a:r>
            <a:r>
              <a:rPr lang="hu-HU" altLang="cs-CZ" sz="2000" dirty="0">
                <a:latin typeface="Calibri" panose="020F0502020204030204" pitchFamily="34" charset="0"/>
                <a:cs typeface="Calibri" panose="020F0502020204030204" pitchFamily="34" charset="0"/>
              </a:rPr>
              <a:t>. </a:t>
            </a:r>
          </a:p>
        </p:txBody>
      </p:sp>
      <p:sp>
        <p:nvSpPr>
          <p:cNvPr id="4" name="Alcím 2">
            <a:extLst>
              <a:ext uri="{FF2B5EF4-FFF2-40B4-BE49-F238E27FC236}">
                <a16:creationId xmlns:a16="http://schemas.microsoft.com/office/drawing/2014/main" id="{063B8CD6-5517-00E8-C356-554AA3A1F37E}"/>
              </a:ext>
            </a:extLst>
          </p:cNvPr>
          <p:cNvSpPr txBox="1">
            <a:spLocks/>
          </p:cNvSpPr>
          <p:nvPr userDrawn="1"/>
        </p:nvSpPr>
        <p:spPr>
          <a:xfrm>
            <a:off x="976313" y="2228850"/>
            <a:ext cx="9371012"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hu-HU" sz="2500" b="1" dirty="0">
                <a:latin typeface="Calibri" panose="020F0502020204030204" pitchFamily="34" charset="0"/>
                <a:cs typeface="Calibri" panose="020F0502020204030204" pitchFamily="34" charset="0"/>
              </a:rPr>
              <a:t>25 </a:t>
            </a:r>
            <a:r>
              <a:rPr lang="hu-HU" sz="2500" b="1" dirty="0" err="1">
                <a:latin typeface="Calibri" panose="020F0502020204030204" pitchFamily="34" charset="0"/>
                <a:cs typeface="Calibri" panose="020F0502020204030204" pitchFamily="34" charset="0"/>
              </a:rPr>
              <a:t>pt</a:t>
            </a:r>
            <a:r>
              <a:rPr lang="hu-HU" sz="2500" b="1" dirty="0">
                <a:latin typeface="Calibri" panose="020F0502020204030204" pitchFamily="34" charset="0"/>
                <a:cs typeface="Calibri" panose="020F0502020204030204" pitchFamily="34" charset="0"/>
              </a:rPr>
              <a:t> </a:t>
            </a:r>
            <a:r>
              <a:rPr lang="hu-HU" sz="2500" b="1" dirty="0" err="1">
                <a:latin typeface="Calibri" panose="020F0502020204030204" pitchFamily="34" charset="0"/>
                <a:cs typeface="Calibri" panose="020F0502020204030204" pitchFamily="34" charset="0"/>
              </a:rPr>
              <a:t>Calibri</a:t>
            </a:r>
            <a:endParaRPr lang="hu-HU" sz="2500" b="1" dirty="0">
              <a:latin typeface="Calibri" panose="020F0502020204030204" pitchFamily="34" charset="0"/>
              <a:cs typeface="Calibri" panose="020F0502020204030204" pitchFamily="34" charset="0"/>
            </a:endParaRPr>
          </a:p>
        </p:txBody>
      </p:sp>
      <p:sp>
        <p:nvSpPr>
          <p:cNvPr id="5" name="Alcím 2">
            <a:extLst>
              <a:ext uri="{FF2B5EF4-FFF2-40B4-BE49-F238E27FC236}">
                <a16:creationId xmlns:a16="http://schemas.microsoft.com/office/drawing/2014/main" id="{67CAFA2B-CB63-E863-2035-0119D369EF9C}"/>
              </a:ext>
            </a:extLst>
          </p:cNvPr>
          <p:cNvSpPr txBox="1">
            <a:spLocks/>
          </p:cNvSpPr>
          <p:nvPr userDrawn="1"/>
        </p:nvSpPr>
        <p:spPr>
          <a:xfrm>
            <a:off x="955675" y="1628775"/>
            <a:ext cx="9372600"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hu-HU" sz="3100" b="1" dirty="0">
                <a:latin typeface="Calibri" panose="020F0502020204030204" pitchFamily="34" charset="0"/>
                <a:cs typeface="Calibri" panose="020F0502020204030204" pitchFamily="34" charset="0"/>
              </a:rPr>
              <a:t>31 </a:t>
            </a:r>
            <a:r>
              <a:rPr lang="hu-HU" sz="3100" b="1" dirty="0" err="1">
                <a:latin typeface="Calibri" panose="020F0502020204030204" pitchFamily="34" charset="0"/>
                <a:cs typeface="Calibri" panose="020F0502020204030204" pitchFamily="34" charset="0"/>
              </a:rPr>
              <a:t>pt</a:t>
            </a:r>
            <a:r>
              <a:rPr lang="hu-HU" sz="3100" b="1" dirty="0">
                <a:latin typeface="Calibri" panose="020F0502020204030204" pitchFamily="34" charset="0"/>
                <a:cs typeface="Calibri" panose="020F0502020204030204" pitchFamily="34" charset="0"/>
              </a:rPr>
              <a:t> </a:t>
            </a:r>
            <a:r>
              <a:rPr lang="hu-HU" sz="3100" b="1" dirty="0" err="1">
                <a:latin typeface="Calibri" panose="020F0502020204030204" pitchFamily="34" charset="0"/>
                <a:cs typeface="Calibri" panose="020F0502020204030204" pitchFamily="34" charset="0"/>
              </a:rPr>
              <a:t>Calibri</a:t>
            </a:r>
            <a:endParaRPr lang="hu-HU" sz="3100" b="1" dirty="0">
              <a:latin typeface="Calibri" panose="020F0502020204030204" pitchFamily="34" charset="0"/>
              <a:cs typeface="Calibri" panose="020F0502020204030204" pitchFamily="34" charset="0"/>
            </a:endParaRPr>
          </a:p>
        </p:txBody>
      </p:sp>
      <p:sp>
        <p:nvSpPr>
          <p:cNvPr id="6" name="Alcím 2">
            <a:extLst>
              <a:ext uri="{FF2B5EF4-FFF2-40B4-BE49-F238E27FC236}">
                <a16:creationId xmlns:a16="http://schemas.microsoft.com/office/drawing/2014/main" id="{968B0B5A-6D4C-803C-22DF-B79688116F1B}"/>
              </a:ext>
            </a:extLst>
          </p:cNvPr>
          <p:cNvSpPr txBox="1">
            <a:spLocks/>
          </p:cNvSpPr>
          <p:nvPr userDrawn="1"/>
        </p:nvSpPr>
        <p:spPr>
          <a:xfrm>
            <a:off x="955675" y="908050"/>
            <a:ext cx="9372600"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hu-HU" sz="3900" b="1" dirty="0">
                <a:solidFill>
                  <a:srgbClr val="E84E1B"/>
                </a:solidFill>
                <a:latin typeface="Calibri" panose="020F0502020204030204" pitchFamily="34" charset="0"/>
                <a:cs typeface="Calibri" panose="020F0502020204030204" pitchFamily="34" charset="0"/>
              </a:rPr>
              <a:t>39 </a:t>
            </a:r>
            <a:r>
              <a:rPr lang="hu-HU" sz="3900" b="1" dirty="0" err="1">
                <a:solidFill>
                  <a:srgbClr val="E84E1B"/>
                </a:solidFill>
                <a:latin typeface="Calibri" panose="020F0502020204030204" pitchFamily="34" charset="0"/>
                <a:cs typeface="Calibri" panose="020F0502020204030204" pitchFamily="34" charset="0"/>
              </a:rPr>
              <a:t>pt</a:t>
            </a:r>
            <a:r>
              <a:rPr lang="hu-HU" sz="3900" b="1" dirty="0">
                <a:solidFill>
                  <a:srgbClr val="E84E1B"/>
                </a:solidFill>
                <a:latin typeface="Calibri" panose="020F0502020204030204" pitchFamily="34" charset="0"/>
                <a:cs typeface="Calibri" panose="020F0502020204030204" pitchFamily="34" charset="0"/>
              </a:rPr>
              <a:t> </a:t>
            </a:r>
            <a:r>
              <a:rPr lang="hu-HU" sz="3900" b="1" dirty="0" err="1">
                <a:solidFill>
                  <a:srgbClr val="E84E1B"/>
                </a:solidFill>
                <a:latin typeface="Calibri" panose="020F0502020204030204" pitchFamily="34" charset="0"/>
                <a:cs typeface="Calibri" panose="020F0502020204030204" pitchFamily="34" charset="0"/>
              </a:rPr>
              <a:t>Calibri</a:t>
            </a:r>
            <a:endParaRPr lang="hu-HU" sz="3900" b="1" dirty="0">
              <a:solidFill>
                <a:srgbClr val="E84E1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9001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ím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70B05C8C-671E-9051-C7F0-327B2EED9990}"/>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pic>
        <p:nvPicPr>
          <p:cNvPr id="3" name="Logo IMPULSE rgb SVG">
            <a:extLst>
              <a:ext uri="{FF2B5EF4-FFF2-40B4-BE49-F238E27FC236}">
                <a16:creationId xmlns:a16="http://schemas.microsoft.com/office/drawing/2014/main" id="{9907CED1-26A1-8215-D438-2C1B05A3199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85750" y="252413"/>
            <a:ext cx="1298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4">
            <a:extLst>
              <a:ext uri="{FF2B5EF4-FFF2-40B4-BE49-F238E27FC236}">
                <a16:creationId xmlns:a16="http://schemas.microsoft.com/office/drawing/2014/main" id="{CDB1A2A3-CDD3-2F9C-FA14-28904E449BE3}"/>
              </a:ext>
            </a:extLst>
          </p:cNvPr>
          <p:cNvSpPr>
            <a:spLocks noGrp="1"/>
          </p:cNvSpPr>
          <p:nvPr>
            <p:ph type="dt" sz="half" idx="10"/>
          </p:nvPr>
        </p:nvSpPr>
        <p:spPr/>
        <p:txBody>
          <a:bodyPr/>
          <a:lstStyle>
            <a:lvl1pPr>
              <a:defRPr/>
            </a:lvl1pPr>
          </a:lstStyle>
          <a:p>
            <a:pPr>
              <a:defRPr/>
            </a:pPr>
            <a:fld id="{FEA13014-0F7F-4511-94F3-A19AE6583850}" type="datetime1">
              <a:rPr lang="en-US"/>
              <a:pPr>
                <a:defRPr/>
              </a:pPr>
              <a:t>4/16/2024</a:t>
            </a:fld>
            <a:endParaRPr lang="hu-HU"/>
          </a:p>
        </p:txBody>
      </p:sp>
      <p:sp>
        <p:nvSpPr>
          <p:cNvPr id="5" name="Footer Placeholder 5">
            <a:extLst>
              <a:ext uri="{FF2B5EF4-FFF2-40B4-BE49-F238E27FC236}">
                <a16:creationId xmlns:a16="http://schemas.microsoft.com/office/drawing/2014/main" id="{071198DC-AD74-27F4-12C5-722E6C60BF12}"/>
              </a:ext>
            </a:extLst>
          </p:cNvPr>
          <p:cNvSpPr>
            <a:spLocks noGrp="1"/>
          </p:cNvSpPr>
          <p:nvPr>
            <p:ph type="ftr" sz="quarter" idx="11"/>
          </p:nvPr>
        </p:nvSpPr>
        <p:spPr/>
        <p:txBody>
          <a:bodyPr/>
          <a:lstStyle>
            <a:lvl1pPr>
              <a:defRPr/>
            </a:lvl1pPr>
          </a:lstStyle>
          <a:p>
            <a:pPr>
              <a:defRPr/>
            </a:pPr>
            <a:endParaRPr lang="hu-HU"/>
          </a:p>
        </p:txBody>
      </p:sp>
      <p:sp>
        <p:nvSpPr>
          <p:cNvPr id="6" name="Slide Number Placeholder 6">
            <a:extLst>
              <a:ext uri="{FF2B5EF4-FFF2-40B4-BE49-F238E27FC236}">
                <a16:creationId xmlns:a16="http://schemas.microsoft.com/office/drawing/2014/main" id="{2A28DD4A-FD2E-A601-05F9-EE8A32147C32}"/>
              </a:ext>
            </a:extLst>
          </p:cNvPr>
          <p:cNvSpPr>
            <a:spLocks noGrp="1"/>
          </p:cNvSpPr>
          <p:nvPr>
            <p:ph type="sldNum" sz="quarter" idx="12"/>
          </p:nvPr>
        </p:nvSpPr>
        <p:spPr/>
        <p:txBody>
          <a:bodyPr/>
          <a:lstStyle>
            <a:lvl1pPr>
              <a:defRPr/>
            </a:lvl1pPr>
          </a:lstStyle>
          <a:p>
            <a:pPr>
              <a:defRPr/>
            </a:pPr>
            <a:fld id="{8E9600D4-3E6F-E94E-A5C1-36580C4C5A8A}" type="slidenum">
              <a:rPr lang="hu-HU" altLang="en-US"/>
              <a:pPr>
                <a:defRPr/>
              </a:pPr>
              <a:t>‹#›</a:t>
            </a:fld>
            <a:endParaRPr lang="hu-HU" altLang="en-US" dirty="0"/>
          </a:p>
        </p:txBody>
      </p:sp>
    </p:spTree>
    <p:extLst>
      <p:ext uri="{BB962C8B-B14F-4D97-AF65-F5344CB8AC3E}">
        <p14:creationId xmlns:p14="http://schemas.microsoft.com/office/powerpoint/2010/main" val="150608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14D1DC7C-2163-A26B-A238-42A967496104}"/>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sp>
        <p:nvSpPr>
          <p:cNvPr id="4" name="Szövegdoboz 7">
            <a:extLst>
              <a:ext uri="{FF2B5EF4-FFF2-40B4-BE49-F238E27FC236}">
                <a16:creationId xmlns:a16="http://schemas.microsoft.com/office/drawing/2014/main" id="{6625CD98-3E5E-1C1C-7ECA-3104E38B0C44}"/>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178AC2E6-590A-EF48-97BA-51CE478D6017}" type="slidenum">
              <a:rPr lang="hu-HU" altLang="hu-HU" b="1" smtClean="0">
                <a:solidFill>
                  <a:srgbClr val="7F7F7F"/>
                </a:solidFill>
              </a:rPr>
              <a:pPr algn="r" eaLnBrk="1" hangingPunct="1">
                <a:defRPr/>
              </a:pPr>
              <a:t>‹#›</a:t>
            </a:fld>
            <a:endParaRPr lang="hu-HU" altLang="hu-HU" b="1">
              <a:solidFill>
                <a:srgbClr val="7F7F7F"/>
              </a:solidFill>
            </a:endParaRPr>
          </a:p>
        </p:txBody>
      </p:sp>
      <p:pic>
        <p:nvPicPr>
          <p:cNvPr id="5" name="Picture 11" descr="Shape&#10;&#10;Description automatically generated with medium confidence">
            <a:extLst>
              <a:ext uri="{FF2B5EF4-FFF2-40B4-BE49-F238E27FC236}">
                <a16:creationId xmlns:a16="http://schemas.microsoft.com/office/drawing/2014/main" id="{209CDAE2-2420-692A-9FA4-E61D319533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l="8017" t="23138" r="9142" b="22939"/>
          <a:stretch>
            <a:fillRect/>
          </a:stretch>
        </p:blipFill>
        <p:spPr bwMode="auto">
          <a:xfrm>
            <a:off x="263525" y="231775"/>
            <a:ext cx="13208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831850" y="1781176"/>
            <a:ext cx="10515600" cy="4229100"/>
          </a:xfrm>
        </p:spPr>
        <p:txBody>
          <a:bodyPr>
            <a:normAutofit/>
          </a:bodyPr>
          <a:lstStyle>
            <a:lvl1pPr marL="0" indent="0">
              <a:buNone/>
              <a:defRPr sz="18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itle 1"/>
          <p:cNvSpPr>
            <a:spLocks noGrp="1"/>
          </p:cNvSpPr>
          <p:nvPr>
            <p:ph type="title"/>
          </p:nvPr>
        </p:nvSpPr>
        <p:spPr>
          <a:xfrm>
            <a:off x="838200" y="814387"/>
            <a:ext cx="10515600" cy="633413"/>
          </a:xfrm>
        </p:spPr>
        <p:txBody>
          <a:bodyPr/>
          <a:lstStyle/>
          <a:p>
            <a:r>
              <a:rPr lang="en-US"/>
              <a:t>Click to edit Master title style</a:t>
            </a:r>
            <a:endParaRPr lang="en-GB"/>
          </a:p>
        </p:txBody>
      </p:sp>
    </p:spTree>
    <p:extLst>
      <p:ext uri="{BB962C8B-B14F-4D97-AF65-F5344CB8AC3E}">
        <p14:creationId xmlns:p14="http://schemas.microsoft.com/office/powerpoint/2010/main" val="3508410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11DE1FDF-DBF7-0729-9F9C-2CE15A5141F4}"/>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sp>
        <p:nvSpPr>
          <p:cNvPr id="5" name="Szövegdoboz 4">
            <a:extLst>
              <a:ext uri="{FF2B5EF4-FFF2-40B4-BE49-F238E27FC236}">
                <a16:creationId xmlns:a16="http://schemas.microsoft.com/office/drawing/2014/main" id="{484E0D79-54A2-2F45-C646-F12807A72C4C}"/>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7B84909E-DC55-1643-8532-7915A75892F7}" type="slidenum">
              <a:rPr lang="hu-HU" altLang="hu-HU" b="1" smtClean="0">
                <a:solidFill>
                  <a:srgbClr val="7F7F7F"/>
                </a:solidFill>
              </a:rPr>
              <a:pPr algn="r" eaLnBrk="1" hangingPunct="1">
                <a:defRPr/>
              </a:pPr>
              <a:t>‹#›</a:t>
            </a:fld>
            <a:endParaRPr lang="hu-HU" altLang="hu-HU" b="1">
              <a:solidFill>
                <a:srgbClr val="7F7F7F"/>
              </a:solidFill>
            </a:endParaRPr>
          </a:p>
        </p:txBody>
      </p:sp>
      <p:pic>
        <p:nvPicPr>
          <p:cNvPr id="6" name="Picture 12" descr="Shape&#10;&#10;Description automatically generated with medium confidence">
            <a:extLst>
              <a:ext uri="{FF2B5EF4-FFF2-40B4-BE49-F238E27FC236}">
                <a16:creationId xmlns:a16="http://schemas.microsoft.com/office/drawing/2014/main" id="{18340A52-181C-07FF-C028-6E4C005FF17D}"/>
              </a:ext>
            </a:extLst>
          </p:cNvPr>
          <p:cNvPicPr>
            <a:picLocks noChangeAspect="1"/>
          </p:cNvPicPr>
          <p:nvPr userDrawn="1"/>
        </p:nvPicPr>
        <p:blipFill>
          <a:blip r:embed="rId3" cstate="screen">
            <a:extLst>
              <a:ext uri="{28A0092B-C50C-407E-A947-70E740481C1C}">
                <a14:useLocalDpi xmlns:a14="http://schemas.microsoft.com/office/drawing/2010/main"/>
              </a:ext>
            </a:extLst>
          </a:blip>
          <a:srcRect l="8017" t="23138" r="9142" b="22939"/>
          <a:stretch>
            <a:fillRect/>
          </a:stretch>
        </p:blipFill>
        <p:spPr bwMode="auto">
          <a:xfrm>
            <a:off x="263525" y="231775"/>
            <a:ext cx="13208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p:cNvSpPr>
            <a:spLocks noGrp="1"/>
          </p:cNvSpPr>
          <p:nvPr>
            <p:ph type="title"/>
          </p:nvPr>
        </p:nvSpPr>
        <p:spPr>
          <a:xfrm>
            <a:off x="838200" y="814387"/>
            <a:ext cx="10515600" cy="633413"/>
          </a:xfrm>
        </p:spPr>
        <p:txBody>
          <a:bodyPr/>
          <a:lstStyle/>
          <a:p>
            <a:r>
              <a:rPr lang="en-US"/>
              <a:t>Click to edit Master title style</a:t>
            </a:r>
            <a:endParaRPr lang="en-GB"/>
          </a:p>
        </p:txBody>
      </p:sp>
    </p:spTree>
    <p:extLst>
      <p:ext uri="{BB962C8B-B14F-4D97-AF65-F5344CB8AC3E}">
        <p14:creationId xmlns:p14="http://schemas.microsoft.com/office/powerpoint/2010/main" val="248367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3011BC4A-7641-6D68-DC2B-A4C0B2833D87}"/>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sp>
        <p:nvSpPr>
          <p:cNvPr id="7" name="Szövegdoboz 4">
            <a:extLst>
              <a:ext uri="{FF2B5EF4-FFF2-40B4-BE49-F238E27FC236}">
                <a16:creationId xmlns:a16="http://schemas.microsoft.com/office/drawing/2014/main" id="{4B611843-4B6C-9548-2B7B-63ECC07C78A0}"/>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CF0998A0-9FA9-B34E-988E-48A276AF340A}" type="slidenum">
              <a:rPr lang="hu-HU" altLang="hu-HU" b="1" smtClean="0">
                <a:solidFill>
                  <a:srgbClr val="7F7F7F"/>
                </a:solidFill>
              </a:rPr>
              <a:pPr algn="r" eaLnBrk="1" hangingPunct="1">
                <a:defRPr/>
              </a:pPr>
              <a:t>‹#›</a:t>
            </a:fld>
            <a:endParaRPr lang="hu-HU" altLang="hu-HU" b="1">
              <a:solidFill>
                <a:srgbClr val="7F7F7F"/>
              </a:solidFill>
            </a:endParaRPr>
          </a:p>
        </p:txBody>
      </p:sp>
      <p:pic>
        <p:nvPicPr>
          <p:cNvPr id="8" name="Picture 14" descr="Shape&#10;&#10;Description automatically generated with medium confidence">
            <a:extLst>
              <a:ext uri="{FF2B5EF4-FFF2-40B4-BE49-F238E27FC236}">
                <a16:creationId xmlns:a16="http://schemas.microsoft.com/office/drawing/2014/main" id="{C5FB1721-8758-3325-EF7E-DDBEFBB0AA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l="8017" t="23138" r="9142" b="22939"/>
          <a:stretch>
            <a:fillRect/>
          </a:stretch>
        </p:blipFill>
        <p:spPr bwMode="auto">
          <a:xfrm>
            <a:off x="263525" y="231775"/>
            <a:ext cx="13208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838200" y="814387"/>
            <a:ext cx="10515600" cy="633413"/>
          </a:xfrm>
        </p:spPr>
        <p:txBody>
          <a:bodyPr/>
          <a:lstStyle>
            <a:lvl1pPr>
              <a:defRPr>
                <a:solidFill>
                  <a:srgbClr val="FE5000"/>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50484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A35B003E-DAB3-999D-35FC-BD8F3DBCBDD2}"/>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sp>
        <p:nvSpPr>
          <p:cNvPr id="3" name="Szövegdoboz 4">
            <a:extLst>
              <a:ext uri="{FF2B5EF4-FFF2-40B4-BE49-F238E27FC236}">
                <a16:creationId xmlns:a16="http://schemas.microsoft.com/office/drawing/2014/main" id="{261CC37F-B288-DA95-06B1-A98B1C916E27}"/>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4D8E3B4E-6EE3-9945-B635-6ED5673FFEE9}" type="slidenum">
              <a:rPr lang="hu-HU" altLang="hu-HU" b="1" smtClean="0">
                <a:solidFill>
                  <a:srgbClr val="7F7F7F"/>
                </a:solidFill>
              </a:rPr>
              <a:pPr algn="r" eaLnBrk="1" hangingPunct="1">
                <a:defRPr/>
              </a:pPr>
              <a:t>‹#›</a:t>
            </a:fld>
            <a:endParaRPr lang="hu-HU" altLang="hu-HU" b="1">
              <a:solidFill>
                <a:srgbClr val="7F7F7F"/>
              </a:solidFill>
            </a:endParaRPr>
          </a:p>
        </p:txBody>
      </p:sp>
      <p:pic>
        <p:nvPicPr>
          <p:cNvPr id="4" name="Picture 10" descr="Shape&#10;&#10;Description automatically generated with medium confidence">
            <a:extLst>
              <a:ext uri="{FF2B5EF4-FFF2-40B4-BE49-F238E27FC236}">
                <a16:creationId xmlns:a16="http://schemas.microsoft.com/office/drawing/2014/main" id="{7E472352-0549-2CFC-FE53-B6D82B7A64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l="8017" t="23138" r="9142" b="22939"/>
          <a:stretch>
            <a:fillRect/>
          </a:stretch>
        </p:blipFill>
        <p:spPr bwMode="auto">
          <a:xfrm>
            <a:off x="263525" y="231775"/>
            <a:ext cx="13208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38200" y="814387"/>
            <a:ext cx="10515600" cy="633413"/>
          </a:xfrm>
        </p:spPr>
        <p:txBody>
          <a:bodyPr>
            <a:normAutofit/>
          </a:bodyPr>
          <a:lstStyle>
            <a:lvl1pPr>
              <a:defRPr sz="3900">
                <a:solidFill>
                  <a:srgbClr val="FE5000"/>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1682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églalap 2">
            <a:extLst>
              <a:ext uri="{FF2B5EF4-FFF2-40B4-BE49-F238E27FC236}">
                <a16:creationId xmlns:a16="http://schemas.microsoft.com/office/drawing/2014/main" id="{11CEC161-B94E-0714-F941-8CA3BAE08022}"/>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sp>
        <p:nvSpPr>
          <p:cNvPr id="6" name="Szövegdoboz 4">
            <a:extLst>
              <a:ext uri="{FF2B5EF4-FFF2-40B4-BE49-F238E27FC236}">
                <a16:creationId xmlns:a16="http://schemas.microsoft.com/office/drawing/2014/main" id="{CD3C32E2-2388-46A4-EECD-4C516D2C441C}"/>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2D298D4D-EA8A-3540-A65A-708FC40211AE}" type="slidenum">
              <a:rPr lang="hu-HU" altLang="hu-HU" b="1" smtClean="0">
                <a:solidFill>
                  <a:srgbClr val="7F7F7F"/>
                </a:solidFill>
              </a:rPr>
              <a:pPr algn="r" eaLnBrk="1" hangingPunct="1">
                <a:defRPr/>
              </a:pPr>
              <a:t>‹#›</a:t>
            </a:fld>
            <a:endParaRPr lang="hu-HU" altLang="hu-HU" b="1">
              <a:solidFill>
                <a:srgbClr val="7F7F7F"/>
              </a:solidFill>
            </a:endParaRPr>
          </a:p>
        </p:txBody>
      </p:sp>
      <p:pic>
        <p:nvPicPr>
          <p:cNvPr id="7" name="Picture 11" descr="Shape&#10;&#10;Description automatically generated with medium confidence">
            <a:extLst>
              <a:ext uri="{FF2B5EF4-FFF2-40B4-BE49-F238E27FC236}">
                <a16:creationId xmlns:a16="http://schemas.microsoft.com/office/drawing/2014/main" id="{C2F5B533-A33B-1A8C-6753-361A50CE8E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8017" t="23138" r="9142" b="22939"/>
          <a:stretch>
            <a:fillRect/>
          </a:stretch>
        </p:blipFill>
        <p:spPr bwMode="auto">
          <a:xfrm>
            <a:off x="263525" y="231775"/>
            <a:ext cx="13208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796926"/>
            <a:ext cx="4116525" cy="971550"/>
          </a:xfrm>
        </p:spPr>
        <p:txBody>
          <a:bodyPr>
            <a:noAutofit/>
          </a:bodyPr>
          <a:lstStyle>
            <a:lvl1pPr>
              <a:defRPr sz="3900"/>
            </a:lvl1pPr>
          </a:lstStyle>
          <a:p>
            <a:r>
              <a:rPr lang="en-US" dirty="0"/>
              <a:t>Click to edit Master title style</a:t>
            </a:r>
            <a:endParaRPr lang="en-GB" dirty="0"/>
          </a:p>
        </p:txBody>
      </p:sp>
      <p:sp>
        <p:nvSpPr>
          <p:cNvPr id="3" name="Content Placeholder 2"/>
          <p:cNvSpPr>
            <a:spLocks noGrp="1"/>
          </p:cNvSpPr>
          <p:nvPr>
            <p:ph idx="1"/>
          </p:nvPr>
        </p:nvSpPr>
        <p:spPr>
          <a:xfrm>
            <a:off x="5387010" y="796926"/>
            <a:ext cx="5968378" cy="5072061"/>
          </a:xfrm>
        </p:spPr>
        <p:txBody>
          <a:bodyPr/>
          <a:lstStyle>
            <a:lvl1pPr>
              <a:defRPr sz="31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839788" y="2057400"/>
            <a:ext cx="4116525" cy="3811588"/>
          </a:xfrm>
        </p:spPr>
        <p:txBody>
          <a:bodyPr>
            <a:normAutofit/>
          </a:bodyPr>
          <a:lstStyle>
            <a:lvl1pPr marL="0" indent="0">
              <a:buNone/>
              <a:defRPr sz="20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73956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églalap 2">
            <a:extLst>
              <a:ext uri="{FF2B5EF4-FFF2-40B4-BE49-F238E27FC236}">
                <a16:creationId xmlns:a16="http://schemas.microsoft.com/office/drawing/2014/main" id="{65C3CC77-3764-499D-BDD8-7E8D0229F61D}"/>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sp>
        <p:nvSpPr>
          <p:cNvPr id="6" name="Szövegdoboz 4">
            <a:extLst>
              <a:ext uri="{FF2B5EF4-FFF2-40B4-BE49-F238E27FC236}">
                <a16:creationId xmlns:a16="http://schemas.microsoft.com/office/drawing/2014/main" id="{97B1EBEC-4C06-EE53-EFE4-F097C46B2313}"/>
              </a:ext>
            </a:extLst>
          </p:cNvPr>
          <p:cNvSpPr txBox="1">
            <a:spLocks noChangeArrowheads="1"/>
          </p:cNvSpPr>
          <p:nvPr userDrawn="1"/>
        </p:nvSpPr>
        <p:spPr bwMode="auto">
          <a:xfrm>
            <a:off x="10969625" y="6488113"/>
            <a:ext cx="1092200" cy="369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A995E0BF-511A-C544-960D-ED3EDDBB7567}" type="slidenum">
              <a:rPr lang="hu-HU" altLang="hu-HU" b="1" smtClean="0">
                <a:solidFill>
                  <a:srgbClr val="7F7F7F"/>
                </a:solidFill>
              </a:rPr>
              <a:pPr algn="r" eaLnBrk="1" hangingPunct="1">
                <a:defRPr/>
              </a:pPr>
              <a:t>‹#›</a:t>
            </a:fld>
            <a:endParaRPr lang="hu-HU" altLang="hu-HU" b="1">
              <a:solidFill>
                <a:srgbClr val="7F7F7F"/>
              </a:solidFill>
            </a:endParaRPr>
          </a:p>
        </p:txBody>
      </p:sp>
      <p:pic>
        <p:nvPicPr>
          <p:cNvPr id="7" name="Picture 11" descr="Shape&#10;&#10;Description automatically generated with medium confidence">
            <a:extLst>
              <a:ext uri="{FF2B5EF4-FFF2-40B4-BE49-F238E27FC236}">
                <a16:creationId xmlns:a16="http://schemas.microsoft.com/office/drawing/2014/main" id="{CF90B6E8-A76C-701D-582D-9A989C67B4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8017" t="23138" r="9142" b="22939"/>
          <a:stretch>
            <a:fillRect/>
          </a:stretch>
        </p:blipFill>
        <p:spPr bwMode="auto">
          <a:xfrm>
            <a:off x="263525" y="231775"/>
            <a:ext cx="13208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760412"/>
            <a:ext cx="4050264" cy="1296987"/>
          </a:xfrm>
        </p:spPr>
        <p:txBody>
          <a:bodyPr>
            <a:noAutofit/>
          </a:bodyPr>
          <a:lstStyle>
            <a:lvl1pPr>
              <a:defRPr sz="3900">
                <a:solidFill>
                  <a:srgbClr val="FE5000"/>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5183188" y="760412"/>
            <a:ext cx="6172200" cy="510857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4050264" cy="3811588"/>
          </a:xfrm>
        </p:spPr>
        <p:txBody>
          <a:bodyPr>
            <a:normAutofit/>
          </a:bodyPr>
          <a:lstStyle>
            <a:lvl1pPr marL="0" indent="0">
              <a:buNone/>
              <a:defRPr sz="20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55885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Header_Blank0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églalap 2">
            <a:extLst>
              <a:ext uri="{FF2B5EF4-FFF2-40B4-BE49-F238E27FC236}">
                <a16:creationId xmlns:a16="http://schemas.microsoft.com/office/drawing/2014/main" id="{43436C17-890C-B08E-BA3D-9C2628F7540F}"/>
              </a:ext>
            </a:extLst>
          </p:cNvPr>
          <p:cNvSpPr/>
          <p:nvPr userDrawn="1"/>
        </p:nvSpPr>
        <p:spPr>
          <a:xfrm>
            <a:off x="-1588" y="127000"/>
            <a:ext cx="2147888" cy="508000"/>
          </a:xfrm>
          <a:custGeom>
            <a:avLst/>
            <a:gdLst>
              <a:gd name="connsiteX0" fmla="*/ 0 w 3984171"/>
              <a:gd name="connsiteY0" fmla="*/ 0 h 958975"/>
              <a:gd name="connsiteX1" fmla="*/ 3984171 w 3984171"/>
              <a:gd name="connsiteY1" fmla="*/ 0 h 958975"/>
              <a:gd name="connsiteX2" fmla="*/ 3984171 w 3984171"/>
              <a:gd name="connsiteY2" fmla="*/ 958975 h 958975"/>
              <a:gd name="connsiteX3" fmla="*/ 0 w 3984171"/>
              <a:gd name="connsiteY3" fmla="*/ 958975 h 958975"/>
              <a:gd name="connsiteX4" fmla="*/ 0 w 3984171"/>
              <a:gd name="connsiteY4" fmla="*/ 0 h 958975"/>
              <a:gd name="connsiteX0" fmla="*/ 0 w 3984171"/>
              <a:gd name="connsiteY0" fmla="*/ 0 h 975304"/>
              <a:gd name="connsiteX1" fmla="*/ 3984171 w 3984171"/>
              <a:gd name="connsiteY1" fmla="*/ 0 h 975304"/>
              <a:gd name="connsiteX2" fmla="*/ 3265714 w 3984171"/>
              <a:gd name="connsiteY2" fmla="*/ 975304 h 975304"/>
              <a:gd name="connsiteX3" fmla="*/ 0 w 3984171"/>
              <a:gd name="connsiteY3" fmla="*/ 958975 h 975304"/>
              <a:gd name="connsiteX4" fmla="*/ 0 w 3984171"/>
              <a:gd name="connsiteY4" fmla="*/ 0 h 975304"/>
              <a:gd name="connsiteX0" fmla="*/ 0 w 3984171"/>
              <a:gd name="connsiteY0" fmla="*/ 0 h 958975"/>
              <a:gd name="connsiteX1" fmla="*/ 3984171 w 3984171"/>
              <a:gd name="connsiteY1" fmla="*/ 0 h 958975"/>
              <a:gd name="connsiteX2" fmla="*/ 3286381 w 3984171"/>
              <a:gd name="connsiteY2" fmla="*/ 944304 h 958975"/>
              <a:gd name="connsiteX3" fmla="*/ 0 w 3984171"/>
              <a:gd name="connsiteY3" fmla="*/ 958975 h 958975"/>
              <a:gd name="connsiteX4" fmla="*/ 0 w 3984171"/>
              <a:gd name="connsiteY4" fmla="*/ 0 h 958975"/>
              <a:gd name="connsiteX0" fmla="*/ 0 w 3984171"/>
              <a:gd name="connsiteY0" fmla="*/ 0 h 959804"/>
              <a:gd name="connsiteX1" fmla="*/ 3984171 w 3984171"/>
              <a:gd name="connsiteY1" fmla="*/ 0 h 959804"/>
              <a:gd name="connsiteX2" fmla="*/ 3307049 w 3984171"/>
              <a:gd name="connsiteY2" fmla="*/ 959804 h 959804"/>
              <a:gd name="connsiteX3" fmla="*/ 0 w 3984171"/>
              <a:gd name="connsiteY3" fmla="*/ 958975 h 959804"/>
              <a:gd name="connsiteX4" fmla="*/ 0 w 3984171"/>
              <a:gd name="connsiteY4" fmla="*/ 0 h 95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171" h="959804">
                <a:moveTo>
                  <a:pt x="0" y="0"/>
                </a:moveTo>
                <a:lnTo>
                  <a:pt x="3984171" y="0"/>
                </a:lnTo>
                <a:lnTo>
                  <a:pt x="3307049" y="959804"/>
                </a:lnTo>
                <a:lnTo>
                  <a:pt x="0" y="958975"/>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dirty="0"/>
          </a:p>
        </p:txBody>
      </p:sp>
      <p:pic>
        <p:nvPicPr>
          <p:cNvPr id="3" name="Picture 3" descr="Shape&#10;&#10;Description automatically generated with medium confidence">
            <a:extLst>
              <a:ext uri="{FF2B5EF4-FFF2-40B4-BE49-F238E27FC236}">
                <a16:creationId xmlns:a16="http://schemas.microsoft.com/office/drawing/2014/main" id="{8ED2F1BB-B45B-A2BA-2B85-44ABBC6B5EAB}"/>
              </a:ext>
            </a:extLst>
          </p:cNvPr>
          <p:cNvPicPr>
            <a:picLocks noChangeAspect="1"/>
          </p:cNvPicPr>
          <p:nvPr userDrawn="1"/>
        </p:nvPicPr>
        <p:blipFill>
          <a:blip r:embed="rId3" cstate="screen">
            <a:extLst>
              <a:ext uri="{28A0092B-C50C-407E-A947-70E740481C1C}">
                <a14:useLocalDpi xmlns:a14="http://schemas.microsoft.com/office/drawing/2010/main"/>
              </a:ext>
            </a:extLst>
          </a:blip>
          <a:srcRect l="8017" t="23138" r="9142" b="22939"/>
          <a:stretch>
            <a:fillRect/>
          </a:stretch>
        </p:blipFill>
        <p:spPr bwMode="auto">
          <a:xfrm>
            <a:off x="263525" y="231775"/>
            <a:ext cx="13208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61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984E934-D685-B2BD-ADBB-522833EA5575}"/>
              </a:ext>
            </a:extLst>
          </p:cNvPr>
          <p:cNvSpPr>
            <a:spLocks noGrp="1"/>
          </p:cNvSpPr>
          <p:nvPr>
            <p:ph type="title"/>
          </p:nvPr>
        </p:nvSpPr>
        <p:spPr bwMode="auto">
          <a:xfrm>
            <a:off x="838200" y="574675"/>
            <a:ext cx="10515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hu-HU"/>
              <a:t>Click to edit Master title style</a:t>
            </a:r>
            <a:endParaRPr lang="en-GB" altLang="hu-HU"/>
          </a:p>
        </p:txBody>
      </p:sp>
      <p:sp>
        <p:nvSpPr>
          <p:cNvPr id="1027" name="Text Placeholder 2">
            <a:extLst>
              <a:ext uri="{FF2B5EF4-FFF2-40B4-BE49-F238E27FC236}">
                <a16:creationId xmlns:a16="http://schemas.microsoft.com/office/drawing/2014/main" id="{FD28AF4F-9BA9-FF57-1CB9-B07F378F3E5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hu-HU"/>
              <a:t>Click to edit Master text styles</a:t>
            </a:r>
          </a:p>
          <a:p>
            <a:pPr lvl="1"/>
            <a:r>
              <a:rPr lang="en-US" altLang="hu-HU"/>
              <a:t>Second level</a:t>
            </a:r>
          </a:p>
          <a:p>
            <a:pPr lvl="2"/>
            <a:r>
              <a:rPr lang="en-US" altLang="hu-HU"/>
              <a:t>Third level</a:t>
            </a:r>
          </a:p>
          <a:p>
            <a:pPr lvl="3"/>
            <a:r>
              <a:rPr lang="en-US" altLang="hu-HU"/>
              <a:t>Fourth level</a:t>
            </a:r>
          </a:p>
          <a:p>
            <a:pPr lvl="4"/>
            <a:r>
              <a:rPr lang="en-US" altLang="hu-HU"/>
              <a:t>Fifth level</a:t>
            </a:r>
            <a:endParaRPr lang="en-GB" altLang="hu-HU"/>
          </a:p>
        </p:txBody>
      </p:sp>
      <p:sp>
        <p:nvSpPr>
          <p:cNvPr id="4" name="Date Placeholder 3">
            <a:extLst>
              <a:ext uri="{FF2B5EF4-FFF2-40B4-BE49-F238E27FC236}">
                <a16:creationId xmlns:a16="http://schemas.microsoft.com/office/drawing/2014/main" id="{FD87DAB1-6944-B265-6794-8AE4F65BB3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5D58657-AAD7-FB46-9023-E41CC96091EC}" type="datetimeFigureOut">
              <a:rPr lang="en-GB"/>
              <a:pPr>
                <a:defRPr/>
              </a:pPr>
              <a:t>16/04/2024</a:t>
            </a:fld>
            <a:endParaRPr lang="en-GB"/>
          </a:p>
        </p:txBody>
      </p:sp>
      <p:sp>
        <p:nvSpPr>
          <p:cNvPr id="5" name="Footer Placeholder 4">
            <a:extLst>
              <a:ext uri="{FF2B5EF4-FFF2-40B4-BE49-F238E27FC236}">
                <a16:creationId xmlns:a16="http://schemas.microsoft.com/office/drawing/2014/main" id="{BC29F46F-65DC-4F07-E42E-35D18C1E6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EC653A6-FF3A-D91E-B7E4-281CC1AC478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E4AE6F6-4DC9-E647-8F24-7EFC8FB7DE4F}" type="slidenum">
              <a:rPr lang="en-GB" altLang="hu-HU"/>
              <a:pPr>
                <a:defRPr/>
              </a:pPr>
              <a:t>‹#›</a:t>
            </a:fld>
            <a:endParaRPr lang="en-GB" altLang="hu-HU"/>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49" r:id="rId12"/>
  </p:sldLayoutIdLst>
  <p:txStyles>
    <p:titleStyle>
      <a:lvl1pPr algn="l" rtl="0" eaLnBrk="0" fontAlgn="base" hangingPunct="0">
        <a:lnSpc>
          <a:spcPct val="90000"/>
        </a:lnSpc>
        <a:spcBef>
          <a:spcPct val="0"/>
        </a:spcBef>
        <a:spcAft>
          <a:spcPct val="0"/>
        </a:spcAft>
        <a:defRPr sz="3800" b="1" kern="1200">
          <a:solidFill>
            <a:srgbClr val="FE5000"/>
          </a:solidFill>
          <a:latin typeface="+mj-lt"/>
          <a:ea typeface="+mj-ea"/>
          <a:cs typeface="+mj-cs"/>
        </a:defRPr>
      </a:lvl1pPr>
      <a:lvl2pPr algn="l" rtl="0" eaLnBrk="0" fontAlgn="base" hangingPunct="0">
        <a:lnSpc>
          <a:spcPct val="90000"/>
        </a:lnSpc>
        <a:spcBef>
          <a:spcPct val="0"/>
        </a:spcBef>
        <a:spcAft>
          <a:spcPct val="0"/>
        </a:spcAft>
        <a:defRPr sz="3800" b="1">
          <a:solidFill>
            <a:srgbClr val="FE5000"/>
          </a:solidFill>
          <a:latin typeface="Calibri" panose="020F0502020204030204" pitchFamily="34" charset="0"/>
        </a:defRPr>
      </a:lvl2pPr>
      <a:lvl3pPr algn="l" rtl="0" eaLnBrk="0" fontAlgn="base" hangingPunct="0">
        <a:lnSpc>
          <a:spcPct val="90000"/>
        </a:lnSpc>
        <a:spcBef>
          <a:spcPct val="0"/>
        </a:spcBef>
        <a:spcAft>
          <a:spcPct val="0"/>
        </a:spcAft>
        <a:defRPr sz="3800" b="1">
          <a:solidFill>
            <a:srgbClr val="FE5000"/>
          </a:solidFill>
          <a:latin typeface="Calibri" panose="020F0502020204030204" pitchFamily="34" charset="0"/>
        </a:defRPr>
      </a:lvl3pPr>
      <a:lvl4pPr algn="l" rtl="0" eaLnBrk="0" fontAlgn="base" hangingPunct="0">
        <a:lnSpc>
          <a:spcPct val="90000"/>
        </a:lnSpc>
        <a:spcBef>
          <a:spcPct val="0"/>
        </a:spcBef>
        <a:spcAft>
          <a:spcPct val="0"/>
        </a:spcAft>
        <a:defRPr sz="3800" b="1">
          <a:solidFill>
            <a:srgbClr val="FE5000"/>
          </a:solidFill>
          <a:latin typeface="Calibri" panose="020F0502020204030204" pitchFamily="34" charset="0"/>
        </a:defRPr>
      </a:lvl4pPr>
      <a:lvl5pPr algn="l" rtl="0" eaLnBrk="0" fontAlgn="base" hangingPunct="0">
        <a:lnSpc>
          <a:spcPct val="90000"/>
        </a:lnSpc>
        <a:spcBef>
          <a:spcPct val="0"/>
        </a:spcBef>
        <a:spcAft>
          <a:spcPct val="0"/>
        </a:spcAft>
        <a:defRPr sz="3800" b="1">
          <a:solidFill>
            <a:srgbClr val="FE5000"/>
          </a:solidFill>
          <a:latin typeface="Calibri" panose="020F0502020204030204" pitchFamily="34" charset="0"/>
        </a:defRPr>
      </a:lvl5pPr>
      <a:lvl6pPr marL="457200" algn="l" rtl="0" fontAlgn="base">
        <a:lnSpc>
          <a:spcPct val="90000"/>
        </a:lnSpc>
        <a:spcBef>
          <a:spcPct val="0"/>
        </a:spcBef>
        <a:spcAft>
          <a:spcPct val="0"/>
        </a:spcAft>
        <a:defRPr sz="3800" b="1">
          <a:solidFill>
            <a:srgbClr val="FE5000"/>
          </a:solidFill>
          <a:latin typeface="Calibri" panose="020F0502020204030204" pitchFamily="34" charset="0"/>
        </a:defRPr>
      </a:lvl6pPr>
      <a:lvl7pPr marL="914400" algn="l" rtl="0" fontAlgn="base">
        <a:lnSpc>
          <a:spcPct val="90000"/>
        </a:lnSpc>
        <a:spcBef>
          <a:spcPct val="0"/>
        </a:spcBef>
        <a:spcAft>
          <a:spcPct val="0"/>
        </a:spcAft>
        <a:defRPr sz="3800" b="1">
          <a:solidFill>
            <a:srgbClr val="FE5000"/>
          </a:solidFill>
          <a:latin typeface="Calibri" panose="020F0502020204030204" pitchFamily="34" charset="0"/>
        </a:defRPr>
      </a:lvl7pPr>
      <a:lvl8pPr marL="1371600" algn="l" rtl="0" fontAlgn="base">
        <a:lnSpc>
          <a:spcPct val="90000"/>
        </a:lnSpc>
        <a:spcBef>
          <a:spcPct val="0"/>
        </a:spcBef>
        <a:spcAft>
          <a:spcPct val="0"/>
        </a:spcAft>
        <a:defRPr sz="3800" b="1">
          <a:solidFill>
            <a:srgbClr val="FE5000"/>
          </a:solidFill>
          <a:latin typeface="Calibri" panose="020F0502020204030204" pitchFamily="34" charset="0"/>
        </a:defRPr>
      </a:lvl8pPr>
      <a:lvl9pPr marL="1828800" algn="l" rtl="0" fontAlgn="base">
        <a:lnSpc>
          <a:spcPct val="90000"/>
        </a:lnSpc>
        <a:spcBef>
          <a:spcPct val="0"/>
        </a:spcBef>
        <a:spcAft>
          <a:spcPct val="0"/>
        </a:spcAft>
        <a:defRPr sz="3800" b="1">
          <a:solidFill>
            <a:srgbClr val="FE5000"/>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Clr>
          <a:srgbClr val="FE5000"/>
        </a:buClr>
        <a:buFont typeface="Calibri" panose="020F0502020204030204" pitchFamily="34" charset="0"/>
        <a:buChar char="−"/>
        <a:defRPr sz="31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5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2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Cím helye 1">
            <a:extLst>
              <a:ext uri="{FF2B5EF4-FFF2-40B4-BE49-F238E27FC236}">
                <a16:creationId xmlns:a16="http://schemas.microsoft.com/office/drawing/2014/main" id="{F077FC4C-865F-1649-6F45-D237267BAF6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2051" name="Szöveg helye 2">
            <a:extLst>
              <a:ext uri="{FF2B5EF4-FFF2-40B4-BE49-F238E27FC236}">
                <a16:creationId xmlns:a16="http://schemas.microsoft.com/office/drawing/2014/main" id="{C737C34D-0E6B-C0DA-FF67-1BE98324AE6F}"/>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4" name="Dátum helye 3">
            <a:extLst>
              <a:ext uri="{FF2B5EF4-FFF2-40B4-BE49-F238E27FC236}">
                <a16:creationId xmlns:a16="http://schemas.microsoft.com/office/drawing/2014/main" id="{C7D3335D-2EBC-5614-F8EE-9208CE2C95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Calibri" panose="020F0502020204030204" pitchFamily="34" charset="0"/>
                <a:cs typeface="Calibri" panose="020F0502020204030204" pitchFamily="34" charset="0"/>
              </a:defRPr>
            </a:lvl1pPr>
          </a:lstStyle>
          <a:p>
            <a:pPr>
              <a:defRPr/>
            </a:pPr>
            <a:fld id="{2859B8AC-7884-4E74-95AC-51D571A3A605}" type="datetime1">
              <a:rPr lang="en-US"/>
              <a:pPr>
                <a:defRPr/>
              </a:pPr>
              <a:t>4/16/2024</a:t>
            </a:fld>
            <a:endParaRPr lang="hu-HU"/>
          </a:p>
        </p:txBody>
      </p:sp>
      <p:sp>
        <p:nvSpPr>
          <p:cNvPr id="5" name="Élőláb helye 4">
            <a:extLst>
              <a:ext uri="{FF2B5EF4-FFF2-40B4-BE49-F238E27FC236}">
                <a16:creationId xmlns:a16="http://schemas.microsoft.com/office/drawing/2014/main" id="{86BE5A8D-D48B-F124-7434-9E5DF0A706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Calibri" panose="020F0502020204030204" pitchFamily="34" charset="0"/>
                <a:cs typeface="Calibri" panose="020F0502020204030204" pitchFamily="34" charset="0"/>
              </a:defRPr>
            </a:lvl1pPr>
          </a:lstStyle>
          <a:p>
            <a:pPr>
              <a:defRPr/>
            </a:pPr>
            <a:endParaRPr lang="hu-HU"/>
          </a:p>
        </p:txBody>
      </p:sp>
      <p:sp>
        <p:nvSpPr>
          <p:cNvPr id="6" name="Dia számának helye 5">
            <a:extLst>
              <a:ext uri="{FF2B5EF4-FFF2-40B4-BE49-F238E27FC236}">
                <a16:creationId xmlns:a16="http://schemas.microsoft.com/office/drawing/2014/main" id="{A5EE51F6-035D-A2C5-884B-A93D9E2D309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Calibri" panose="020F0502020204030204" pitchFamily="34" charset="0"/>
              </a:defRPr>
            </a:lvl1pPr>
          </a:lstStyle>
          <a:p>
            <a:pPr>
              <a:defRPr/>
            </a:pPr>
            <a:fld id="{05D6FBC3-0303-1444-B2BA-64AC5B602C32}" type="slidenum">
              <a:rPr lang="hu-HU" altLang="en-CZ"/>
              <a:pPr>
                <a:defRPr/>
              </a:pPr>
              <a:t>‹#›</a:t>
            </a:fld>
            <a:endParaRPr lang="hu-HU" altLang="en-CZ"/>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Calibri" panose="020F0502020204030204" pitchFamily="34" charset="0"/>
          <a:cs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1.png"/><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chart" Target="../charts/chart1.xml"/><Relationship Id="rId1" Type="http://schemas.openxmlformats.org/officeDocument/2006/relationships/slideLayout" Target="../slideLayouts/slideLayout2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github.com/UserOfficeProject" TargetMode="Externa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10.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62.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8.emf"/><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86.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odnadpis 4">
            <a:extLst>
              <a:ext uri="{FF2B5EF4-FFF2-40B4-BE49-F238E27FC236}">
                <a16:creationId xmlns:a16="http://schemas.microsoft.com/office/drawing/2014/main" id="{4C0951B7-F189-058B-08DF-E8314B0C638B}"/>
              </a:ext>
            </a:extLst>
          </p:cNvPr>
          <p:cNvSpPr txBox="1">
            <a:spLocks/>
          </p:cNvSpPr>
          <p:nvPr/>
        </p:nvSpPr>
        <p:spPr bwMode="auto">
          <a:xfrm>
            <a:off x="922338" y="4146550"/>
            <a:ext cx="106886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hu-HU" sz="2800" b="0"/>
              <a:t>CLOSING MEETING</a:t>
            </a:r>
            <a:endParaRPr lang="cs-CZ" altLang="hu-HU" sz="2800" b="0"/>
          </a:p>
        </p:txBody>
      </p:sp>
      <p:sp>
        <p:nvSpPr>
          <p:cNvPr id="27651" name="Nadpis 3">
            <a:extLst>
              <a:ext uri="{FF2B5EF4-FFF2-40B4-BE49-F238E27FC236}">
                <a16:creationId xmlns:a16="http://schemas.microsoft.com/office/drawing/2014/main" id="{61CB2F1D-68FC-A979-4D40-1F25B50DA702}"/>
              </a:ext>
            </a:extLst>
          </p:cNvPr>
          <p:cNvSpPr txBox="1">
            <a:spLocks/>
          </p:cNvSpPr>
          <p:nvPr/>
        </p:nvSpPr>
        <p:spPr bwMode="auto">
          <a:xfrm>
            <a:off x="922338" y="2811463"/>
            <a:ext cx="10688637"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ClrTx/>
              <a:buFontTx/>
              <a:buNone/>
            </a:pPr>
            <a:r>
              <a:rPr lang="en-US" altLang="hu-HU" sz="3300" dirty="0">
                <a:cs typeface="Calibri" panose="020F0502020204030204" pitchFamily="34" charset="0"/>
              </a:rPr>
              <a:t>Work Package 5 – Enabling Excellent User Access</a:t>
            </a:r>
            <a:endParaRPr lang="cs-CZ" altLang="hu-HU" sz="3300" dirty="0">
              <a:cs typeface="Calibri" panose="020F0502020204030204" pitchFamily="34" charset="0"/>
            </a:endParaRPr>
          </a:p>
        </p:txBody>
      </p:sp>
      <p:sp>
        <p:nvSpPr>
          <p:cNvPr id="8" name="TextBox 15">
            <a:extLst>
              <a:ext uri="{FF2B5EF4-FFF2-40B4-BE49-F238E27FC236}">
                <a16:creationId xmlns:a16="http://schemas.microsoft.com/office/drawing/2014/main" id="{75800B60-514B-E560-ED03-CC3A82710F96}"/>
              </a:ext>
            </a:extLst>
          </p:cNvPr>
          <p:cNvSpPr txBox="1">
            <a:spLocks noChangeArrowheads="1"/>
          </p:cNvSpPr>
          <p:nvPr/>
        </p:nvSpPr>
        <p:spPr bwMode="auto">
          <a:xfrm>
            <a:off x="7966075" y="5913438"/>
            <a:ext cx="4035425" cy="715962"/>
          </a:xfrm>
          <a:prstGeom prst="rect">
            <a:avLst/>
          </a:prstGeom>
          <a:noFill/>
          <a:ln>
            <a:noFill/>
          </a:ln>
        </p:spPr>
        <p:txBody>
          <a:bodyPr>
            <a:spAutoFit/>
          </a:bodyPr>
          <a:lstStyle>
            <a:lvl1pPr>
              <a:defRPr sz="3000">
                <a:solidFill>
                  <a:schemeClr val="tx1"/>
                </a:solidFill>
                <a:latin typeface="Century Gothic" panose="020B0502020202020204" pitchFamily="34" charset="0"/>
              </a:defRPr>
            </a:lvl1pPr>
            <a:lvl2pPr marL="742950" indent="-285750">
              <a:defRPr sz="3000">
                <a:solidFill>
                  <a:schemeClr val="tx1"/>
                </a:solidFill>
                <a:latin typeface="Century Gothic" panose="020B0502020202020204" pitchFamily="34" charset="0"/>
              </a:defRPr>
            </a:lvl2pPr>
            <a:lvl3pPr marL="1143000" indent="-228600">
              <a:defRPr sz="3000">
                <a:solidFill>
                  <a:schemeClr val="tx1"/>
                </a:solidFill>
                <a:latin typeface="Century Gothic" panose="020B0502020202020204" pitchFamily="34" charset="0"/>
              </a:defRPr>
            </a:lvl3pPr>
            <a:lvl4pPr marL="1600200" indent="-228600">
              <a:defRPr sz="3000">
                <a:solidFill>
                  <a:schemeClr val="tx1"/>
                </a:solidFill>
                <a:latin typeface="Century Gothic" panose="020B0502020202020204" pitchFamily="34" charset="0"/>
              </a:defRPr>
            </a:lvl4pPr>
            <a:lvl5pPr marL="2057400" indent="-228600">
              <a:defRPr sz="3000">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sz="3000">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sz="3000">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sz="3000">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sz="3000">
                <a:solidFill>
                  <a:schemeClr val="tx1"/>
                </a:solidFill>
                <a:latin typeface="Century Gothic" panose="020B0502020202020204" pitchFamily="34" charset="0"/>
              </a:defRPr>
            </a:lvl9pPr>
          </a:lstStyle>
          <a:p>
            <a:pPr eaLnBrk="1" fontAlgn="auto" hangingPunct="1">
              <a:spcBef>
                <a:spcPts val="0"/>
              </a:spcBef>
              <a:spcAft>
                <a:spcPts val="0"/>
              </a:spcAft>
              <a:defRPr/>
            </a:pPr>
            <a:r>
              <a:rPr lang="en-GB" altLang="en-NL" sz="1350" dirty="0">
                <a:latin typeface="+mn-lt"/>
                <a:cs typeface="Arial" panose="020B0604020202020204" pitchFamily="34" charset="0"/>
              </a:rPr>
              <a:t>IMPULSE is funded by the European Union’s </a:t>
            </a:r>
            <a:endParaRPr lang="hu-HU" altLang="en-NL" sz="1350" dirty="0">
              <a:latin typeface="+mn-lt"/>
              <a:cs typeface="Arial" panose="020B0604020202020204" pitchFamily="34" charset="0"/>
            </a:endParaRPr>
          </a:p>
          <a:p>
            <a:pPr eaLnBrk="1" fontAlgn="auto" hangingPunct="1">
              <a:spcBef>
                <a:spcPts val="0"/>
              </a:spcBef>
              <a:spcAft>
                <a:spcPts val="0"/>
              </a:spcAft>
              <a:defRPr/>
            </a:pPr>
            <a:r>
              <a:rPr lang="en-GB" altLang="en-NL" sz="1350" dirty="0">
                <a:latin typeface="+mn-lt"/>
                <a:cs typeface="Arial" panose="020B0604020202020204" pitchFamily="34" charset="0"/>
              </a:rPr>
              <a:t>Horizon 2020 research and innovation programme </a:t>
            </a:r>
            <a:endParaRPr lang="hu-HU" altLang="en-NL" sz="1350" dirty="0">
              <a:latin typeface="+mn-lt"/>
              <a:cs typeface="Arial" panose="020B0604020202020204" pitchFamily="34" charset="0"/>
            </a:endParaRPr>
          </a:p>
          <a:p>
            <a:pPr eaLnBrk="1" fontAlgn="auto" hangingPunct="1">
              <a:spcBef>
                <a:spcPts val="0"/>
              </a:spcBef>
              <a:spcAft>
                <a:spcPts val="0"/>
              </a:spcAft>
              <a:defRPr/>
            </a:pPr>
            <a:r>
              <a:rPr lang="en-GB" altLang="en-NL" sz="1350" dirty="0">
                <a:latin typeface="+mn-lt"/>
                <a:cs typeface="Arial" panose="020B0604020202020204" pitchFamily="34" charset="0"/>
              </a:rPr>
              <a:t>under grant</a:t>
            </a:r>
            <a:r>
              <a:rPr lang="hu-HU" altLang="en-NL" sz="1350" dirty="0">
                <a:latin typeface="+mn-lt"/>
                <a:cs typeface="Arial" panose="020B0604020202020204" pitchFamily="34" charset="0"/>
              </a:rPr>
              <a:t> </a:t>
            </a:r>
            <a:r>
              <a:rPr lang="en-GB" altLang="en-NL" sz="1350" dirty="0">
                <a:latin typeface="+mn-lt"/>
                <a:cs typeface="Arial" panose="020B0604020202020204" pitchFamily="34" charset="0"/>
              </a:rPr>
              <a:t>agreement No. 871161 </a:t>
            </a:r>
          </a:p>
        </p:txBody>
      </p:sp>
      <p:pic>
        <p:nvPicPr>
          <p:cNvPr id="27653" name="Picture 2" descr="Black Flag Of European Eu Stock Illustration - Download Image Now - iStock">
            <a:extLst>
              <a:ext uri="{FF2B5EF4-FFF2-40B4-BE49-F238E27FC236}">
                <a16:creationId xmlns:a16="http://schemas.microsoft.com/office/drawing/2014/main" id="{7A33054E-37DD-86B4-A4A9-7DBF6118BD7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91338" y="5962650"/>
            <a:ext cx="103346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Nadpis 3">
            <a:extLst>
              <a:ext uri="{FF2B5EF4-FFF2-40B4-BE49-F238E27FC236}">
                <a16:creationId xmlns:a16="http://schemas.microsoft.com/office/drawing/2014/main" id="{28D40B38-ADC0-8777-A159-74C5EF6359AE}"/>
              </a:ext>
            </a:extLst>
          </p:cNvPr>
          <p:cNvSpPr txBox="1">
            <a:spLocks/>
          </p:cNvSpPr>
          <p:nvPr/>
        </p:nvSpPr>
        <p:spPr bwMode="auto">
          <a:xfrm>
            <a:off x="922338" y="5541963"/>
            <a:ext cx="2852737" cy="371475"/>
          </a:xfrm>
          <a:prstGeom prst="rect">
            <a:avLst/>
          </a:prstGeom>
          <a:no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fontAlgn="auto" hangingPunct="1">
              <a:lnSpc>
                <a:spcPct val="100000"/>
              </a:lnSpc>
              <a:spcBef>
                <a:spcPct val="0"/>
              </a:spcBef>
              <a:spcAft>
                <a:spcPts val="0"/>
              </a:spcAft>
              <a:buFontTx/>
              <a:buNone/>
              <a:defRPr/>
            </a:pPr>
            <a:r>
              <a:rPr lang="en-US" altLang="hu-HU" sz="2200" b="1" dirty="0">
                <a:latin typeface="+mj-lt"/>
              </a:rPr>
              <a:t>17 April</a:t>
            </a:r>
            <a:r>
              <a:rPr lang="hu-HU" altLang="hu-HU" sz="2200" b="1" dirty="0">
                <a:latin typeface="+mj-lt"/>
              </a:rPr>
              <a:t> 202</a:t>
            </a:r>
            <a:r>
              <a:rPr lang="en-US" altLang="hu-HU" sz="2200" b="1" dirty="0">
                <a:latin typeface="+mj-lt"/>
              </a:rPr>
              <a:t>4</a:t>
            </a:r>
            <a:endParaRPr lang="cs-CZ" altLang="hu-HU" sz="2200" dirty="0">
              <a:latin typeface="+mj-lt"/>
            </a:endParaRPr>
          </a:p>
        </p:txBody>
      </p:sp>
      <p:sp>
        <p:nvSpPr>
          <p:cNvPr id="11" name="Nadpis 3">
            <a:extLst>
              <a:ext uri="{FF2B5EF4-FFF2-40B4-BE49-F238E27FC236}">
                <a16:creationId xmlns:a16="http://schemas.microsoft.com/office/drawing/2014/main" id="{17B97838-A5DC-66BA-E0BB-D7E5B4C6B9AD}"/>
              </a:ext>
            </a:extLst>
          </p:cNvPr>
          <p:cNvSpPr txBox="1">
            <a:spLocks/>
          </p:cNvSpPr>
          <p:nvPr/>
        </p:nvSpPr>
        <p:spPr bwMode="auto">
          <a:xfrm>
            <a:off x="922338" y="5149850"/>
            <a:ext cx="10536845" cy="371475"/>
          </a:xfrm>
          <a:prstGeom prst="rect">
            <a:avLst/>
          </a:prstGeom>
          <a:no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fontAlgn="auto" hangingPunct="1">
              <a:lnSpc>
                <a:spcPct val="100000"/>
              </a:lnSpc>
              <a:spcBef>
                <a:spcPct val="0"/>
              </a:spcBef>
              <a:spcAft>
                <a:spcPts val="0"/>
              </a:spcAft>
              <a:buFontTx/>
              <a:buNone/>
              <a:defRPr/>
            </a:pPr>
            <a:r>
              <a:rPr lang="en-US" altLang="hu-HU" sz="2500" b="1" dirty="0">
                <a:solidFill>
                  <a:srgbClr val="FE5000"/>
                </a:solidFill>
                <a:latin typeface="+mj-lt"/>
              </a:rPr>
              <a:t>O. Tesileanu, Z. </a:t>
            </a:r>
            <a:r>
              <a:rPr lang="en-US" altLang="hu-HU" sz="2500" b="1" dirty="0" err="1">
                <a:solidFill>
                  <a:srgbClr val="FE5000"/>
                </a:solidFill>
                <a:latin typeface="+mj-lt"/>
              </a:rPr>
              <a:t>Varadi</a:t>
            </a:r>
            <a:r>
              <a:rPr lang="en-US" altLang="hu-HU" sz="2500" b="1" dirty="0">
                <a:solidFill>
                  <a:srgbClr val="FE5000"/>
                </a:solidFill>
                <a:latin typeface="+mj-lt"/>
              </a:rPr>
              <a:t>, T. Kecskés </a:t>
            </a:r>
            <a:r>
              <a:rPr lang="en-US" altLang="hu-HU" sz="2500" b="1" i="1" dirty="0">
                <a:solidFill>
                  <a:srgbClr val="FE5000"/>
                </a:solidFill>
                <a:latin typeface="+mj-lt"/>
              </a:rPr>
              <a:t>for the WP5 group</a:t>
            </a:r>
            <a:endParaRPr lang="cs-CZ" altLang="hu-HU" sz="2500" i="1" dirty="0">
              <a:solidFill>
                <a:srgbClr val="FE5000"/>
              </a:solidFill>
              <a:latin typeface="+mj-lt"/>
            </a:endParaRPr>
          </a:p>
        </p:txBody>
      </p:sp>
      <p:sp>
        <p:nvSpPr>
          <p:cNvPr id="12" name="Nadpis 3">
            <a:extLst>
              <a:ext uri="{FF2B5EF4-FFF2-40B4-BE49-F238E27FC236}">
                <a16:creationId xmlns:a16="http://schemas.microsoft.com/office/drawing/2014/main" id="{1C385F5F-0CF9-2FBA-9389-586D67D81DDD}"/>
              </a:ext>
            </a:extLst>
          </p:cNvPr>
          <p:cNvSpPr txBox="1">
            <a:spLocks/>
          </p:cNvSpPr>
          <p:nvPr/>
        </p:nvSpPr>
        <p:spPr bwMode="auto">
          <a:xfrm>
            <a:off x="922338" y="2151063"/>
            <a:ext cx="10117137" cy="738187"/>
          </a:xfrm>
          <a:prstGeom prst="rect">
            <a:avLst/>
          </a:prstGeom>
          <a:noFill/>
          <a:ln>
            <a:noFill/>
          </a:ln>
        </p:spPr>
        <p:txBody>
          <a:bodyPr anchor="b"/>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fontAlgn="auto" hangingPunct="1">
              <a:spcBef>
                <a:spcPct val="0"/>
              </a:spcBef>
              <a:spcAft>
                <a:spcPts val="0"/>
              </a:spcAft>
              <a:buFontTx/>
              <a:buNone/>
              <a:defRPr/>
            </a:pPr>
            <a:r>
              <a:rPr lang="hu-HU" altLang="hu-HU" sz="3800" b="1" dirty="0">
                <a:solidFill>
                  <a:srgbClr val="FE5000"/>
                </a:solidFill>
                <a:latin typeface="+mn-lt"/>
              </a:rPr>
              <a:t>IMPULSE PROJECT</a:t>
            </a:r>
            <a:endParaRPr lang="cs-CZ" altLang="hu-HU" sz="3800" b="1" dirty="0">
              <a:solidFill>
                <a:srgbClr val="FE5000"/>
              </a:solidFill>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A1A5A40-FA78-969F-F44D-5628099C6EAD}"/>
              </a:ext>
            </a:extLst>
          </p:cNvPr>
          <p:cNvGraphicFramePr/>
          <p:nvPr>
            <p:extLst>
              <p:ext uri="{D42A27DB-BD31-4B8C-83A1-F6EECF244321}">
                <p14:modId xmlns:p14="http://schemas.microsoft.com/office/powerpoint/2010/main" val="3779948006"/>
              </p:ext>
            </p:extLst>
          </p:nvPr>
        </p:nvGraphicFramePr>
        <p:xfrm>
          <a:off x="849313" y="1768475"/>
          <a:ext cx="10364787" cy="4794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lcím 2">
            <a:extLst>
              <a:ext uri="{FF2B5EF4-FFF2-40B4-BE49-F238E27FC236}">
                <a16:creationId xmlns:a16="http://schemas.microsoft.com/office/drawing/2014/main" id="{86EBA51B-BBC6-5594-3445-A4172A0C62D5}"/>
              </a:ext>
            </a:extLst>
          </p:cNvPr>
          <p:cNvSpPr txBox="1">
            <a:spLocks/>
          </p:cNvSpPr>
          <p:nvPr/>
        </p:nvSpPr>
        <p:spPr>
          <a:xfrm>
            <a:off x="1498441" y="728542"/>
            <a:ext cx="9066530"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3900" b="1" dirty="0">
                <a:solidFill>
                  <a:srgbClr val="FE5000"/>
                </a:solidFill>
                <a:latin typeface="+mj-lt"/>
              </a:rPr>
              <a:t>High-level Objectives and WP5</a:t>
            </a:r>
            <a:endParaRPr lang="hu-HU" sz="3100" b="1" dirty="0">
              <a:solidFill>
                <a:srgbClr val="FE5000"/>
              </a:solidFill>
            </a:endParaRPr>
          </a:p>
        </p:txBody>
      </p:sp>
    </p:spTree>
    <p:extLst>
      <p:ext uri="{BB962C8B-B14F-4D97-AF65-F5344CB8AC3E}">
        <p14:creationId xmlns:p14="http://schemas.microsoft.com/office/powerpoint/2010/main" val="2873873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8834E-6413-FAAA-A485-4B3A5E51AD43}"/>
              </a:ext>
            </a:extLst>
          </p:cNvPr>
          <p:cNvSpPr/>
          <p:nvPr/>
        </p:nvSpPr>
        <p:spPr>
          <a:xfrm>
            <a:off x="487363" y="1547813"/>
            <a:ext cx="10753725" cy="338137"/>
          </a:xfrm>
          <a:prstGeom prst="rect">
            <a:avLst/>
          </a:prstGeom>
          <a:solidFill>
            <a:sysClr val="window" lastClr="FFFFFF">
              <a:lumMod val="85000"/>
            </a:sysClr>
          </a:solidFill>
        </p:spPr>
        <p:txBody>
          <a:bodyPr>
            <a:spAutoFit/>
          </a:bodyPr>
          <a:lstStyle/>
          <a:p>
            <a:pPr algn="just" defTabSz="457200" eaLnBrk="1" fontAlgn="auto" hangingPunct="1">
              <a:spcBef>
                <a:spcPts val="0"/>
              </a:spcBef>
              <a:spcAft>
                <a:spcPts val="0"/>
              </a:spcAft>
              <a:defRPr/>
            </a:pPr>
            <a:r>
              <a:rPr lang="en-US" sz="1600" kern="0" dirty="0">
                <a:solidFill>
                  <a:prstClr val="black"/>
                </a:solidFill>
                <a:ea typeface="Calibri" panose="020F0502020204030204" pitchFamily="34" charset="0"/>
                <a:cs typeface="Times New Roman" panose="02020603050405020304" pitchFamily="18" charset="0"/>
              </a:rPr>
              <a:t>S</a:t>
            </a:r>
            <a:r>
              <a:rPr lang="en-US" sz="1600" kern="0" dirty="0" err="1">
                <a:solidFill>
                  <a:prstClr val="black"/>
                </a:solidFill>
                <a:ea typeface="Calibri" panose="020F0502020204030204" pitchFamily="34" charset="0"/>
                <a:cs typeface="Times New Roman" panose="02020603050405020304" pitchFamily="18" charset="0"/>
              </a:rPr>
              <a:t>uccessful</a:t>
            </a:r>
            <a:r>
              <a:rPr lang="en-US" sz="1600" kern="0" dirty="0">
                <a:solidFill>
                  <a:prstClr val="black"/>
                </a:solidFill>
                <a:ea typeface="Calibri" panose="020F0502020204030204" pitchFamily="34" charset="0"/>
                <a:cs typeface="Times New Roman" panose="02020603050405020304" pitchFamily="18" charset="0"/>
              </a:rPr>
              <a:t> ‘Transition and Integration from Construction to Sustainable Operations’ with a single access point to ELI Facilities</a:t>
            </a:r>
            <a:endParaRPr lang="en-GB" sz="1600" kern="0" dirty="0">
              <a:solidFill>
                <a:prstClr val="black"/>
              </a:solidFill>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81A6FA0-DFF9-7CC2-0B19-803BADE96ED6}"/>
              </a:ext>
            </a:extLst>
          </p:cNvPr>
          <p:cNvSpPr/>
          <p:nvPr/>
        </p:nvSpPr>
        <p:spPr>
          <a:xfrm>
            <a:off x="487363" y="2087563"/>
            <a:ext cx="10753725" cy="339725"/>
          </a:xfrm>
          <a:prstGeom prst="rect">
            <a:avLst/>
          </a:prstGeom>
          <a:solidFill>
            <a:sysClr val="window" lastClr="FFFFFF">
              <a:lumMod val="85000"/>
            </a:sysClr>
          </a:solidFill>
        </p:spPr>
        <p:txBody>
          <a:bodyPr>
            <a:spAutoFit/>
          </a:bodyPr>
          <a:lstStyle/>
          <a:p>
            <a:pPr algn="just" defTabSz="457200" eaLnBrk="1" fontAlgn="auto" hangingPunct="1">
              <a:spcBef>
                <a:spcPts val="0"/>
              </a:spcBef>
              <a:spcAft>
                <a:spcPts val="0"/>
              </a:spcAft>
              <a:defRPr/>
            </a:pPr>
            <a:r>
              <a:rPr lang="en-US" sz="1600" kern="0" dirty="0">
                <a:solidFill>
                  <a:prstClr val="black"/>
                </a:solidFill>
                <a:ea typeface="Calibri" panose="020F0502020204030204" pitchFamily="34" charset="0"/>
                <a:cs typeface="Times New Roman" panose="02020603050405020304" pitchFamily="18" charset="0"/>
              </a:rPr>
              <a:t>Position ELI as a leading global platform for high-power laser development and drive innovation in the field</a:t>
            </a:r>
          </a:p>
        </p:txBody>
      </p:sp>
      <p:sp>
        <p:nvSpPr>
          <p:cNvPr id="9" name="Rectangle à coins arrondis 14">
            <a:extLst>
              <a:ext uri="{FF2B5EF4-FFF2-40B4-BE49-F238E27FC236}">
                <a16:creationId xmlns:a16="http://schemas.microsoft.com/office/drawing/2014/main" id="{07615F79-0006-2AAE-FB09-64F12A289DFA}"/>
              </a:ext>
            </a:extLst>
          </p:cNvPr>
          <p:cNvSpPr/>
          <p:nvPr/>
        </p:nvSpPr>
        <p:spPr>
          <a:xfrm>
            <a:off x="1063625" y="2682875"/>
            <a:ext cx="2279650" cy="1339850"/>
          </a:xfrm>
          <a:prstGeom prst="roundRect">
            <a:avLst/>
          </a:prstGeom>
          <a:solidFill>
            <a:schemeClr val="accent2">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1. Define access agreements with the ELI Facilities</a:t>
            </a:r>
            <a:endParaRPr lang="fr-FR" sz="1100" kern="0" dirty="0">
              <a:solidFill>
                <a:prstClr val="black"/>
              </a:solidFill>
              <a:latin typeface="Calibri"/>
            </a:endParaRPr>
          </a:p>
        </p:txBody>
      </p:sp>
      <p:sp>
        <p:nvSpPr>
          <p:cNvPr id="10" name="Rectangle à coins arrondis 14">
            <a:extLst>
              <a:ext uri="{FF2B5EF4-FFF2-40B4-BE49-F238E27FC236}">
                <a16:creationId xmlns:a16="http://schemas.microsoft.com/office/drawing/2014/main" id="{6CB076F6-C831-64A5-B40B-9539A3D150C9}"/>
              </a:ext>
            </a:extLst>
          </p:cNvPr>
          <p:cNvSpPr/>
          <p:nvPr/>
        </p:nvSpPr>
        <p:spPr>
          <a:xfrm>
            <a:off x="4668838" y="2682875"/>
            <a:ext cx="2298700" cy="1339850"/>
          </a:xfrm>
          <a:prstGeom prst="roundRect">
            <a:avLst/>
          </a:prstGeom>
          <a:solidFill>
            <a:schemeClr val="accent2">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2. Define, set up and implement an integrated management system for ELI</a:t>
            </a:r>
            <a:endParaRPr lang="fr-FR" sz="1100" kern="0" dirty="0">
              <a:solidFill>
                <a:prstClr val="black"/>
              </a:solidFill>
              <a:latin typeface="Calibri"/>
            </a:endParaRPr>
          </a:p>
        </p:txBody>
      </p:sp>
      <p:sp>
        <p:nvSpPr>
          <p:cNvPr id="11" name="Rectangle à coins arrondis 14">
            <a:extLst>
              <a:ext uri="{FF2B5EF4-FFF2-40B4-BE49-F238E27FC236}">
                <a16:creationId xmlns:a16="http://schemas.microsoft.com/office/drawing/2014/main" id="{1DBB54AF-E029-9247-487A-1C7E121DF285}"/>
              </a:ext>
            </a:extLst>
          </p:cNvPr>
          <p:cNvSpPr/>
          <p:nvPr/>
        </p:nvSpPr>
        <p:spPr>
          <a:xfrm>
            <a:off x="8480425" y="2682875"/>
            <a:ext cx="2298700" cy="1339850"/>
          </a:xfrm>
          <a:prstGeom prst="roundRect">
            <a:avLst/>
          </a:prstGeom>
          <a:solidFill>
            <a:schemeClr val="accent2">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3. Define legal framework for transition from agreements-based access to integrated operations</a:t>
            </a:r>
            <a:endParaRPr lang="fr-FR" sz="1100" kern="0" dirty="0">
              <a:solidFill>
                <a:prstClr val="black"/>
              </a:solidFill>
              <a:latin typeface="Calibri"/>
            </a:endParaRPr>
          </a:p>
        </p:txBody>
      </p:sp>
      <p:sp>
        <p:nvSpPr>
          <p:cNvPr id="12" name="Rectangle à coins arrondis 14">
            <a:extLst>
              <a:ext uri="{FF2B5EF4-FFF2-40B4-BE49-F238E27FC236}">
                <a16:creationId xmlns:a16="http://schemas.microsoft.com/office/drawing/2014/main" id="{A76FC7B4-511C-5EA6-FFD5-FF7D505C558F}"/>
              </a:ext>
            </a:extLst>
          </p:cNvPr>
          <p:cNvSpPr/>
          <p:nvPr/>
        </p:nvSpPr>
        <p:spPr>
          <a:xfrm>
            <a:off x="1063625" y="4733925"/>
            <a:ext cx="2279650" cy="1473200"/>
          </a:xfrm>
          <a:prstGeom prst="roundRect">
            <a:avLst/>
          </a:prstGeom>
          <a:solidFill>
            <a:schemeClr val="accent2">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4. Develop and implement a Management Information System (MIS) / IT infrastructure supporting the integrated management of ELI</a:t>
            </a:r>
            <a:endParaRPr lang="fr-FR" sz="1100" kern="0" dirty="0">
              <a:solidFill>
                <a:prstClr val="black"/>
              </a:solidFill>
              <a:latin typeface="Calibri"/>
            </a:endParaRPr>
          </a:p>
        </p:txBody>
      </p:sp>
      <p:sp>
        <p:nvSpPr>
          <p:cNvPr id="13" name="Rectangle à coins arrondis 14">
            <a:extLst>
              <a:ext uri="{FF2B5EF4-FFF2-40B4-BE49-F238E27FC236}">
                <a16:creationId xmlns:a16="http://schemas.microsoft.com/office/drawing/2014/main" id="{0A9BE53B-D7DE-FE93-A759-62008DA82A68}"/>
              </a:ext>
            </a:extLst>
          </p:cNvPr>
          <p:cNvSpPr/>
          <p:nvPr/>
        </p:nvSpPr>
        <p:spPr>
          <a:xfrm>
            <a:off x="4668838" y="4733925"/>
            <a:ext cx="2298700" cy="1473200"/>
          </a:xfrm>
          <a:prstGeom prst="roundRect">
            <a:avLst/>
          </a:prstGeom>
          <a:solidFill>
            <a:schemeClr val="accent2">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5. Define and implement training measures supporting the implementation of integrated management System</a:t>
            </a:r>
            <a:endParaRPr lang="fr-FR" sz="1100" kern="0" dirty="0">
              <a:solidFill>
                <a:prstClr val="black"/>
              </a:solidFill>
              <a:latin typeface="Calibri"/>
            </a:endParaRPr>
          </a:p>
        </p:txBody>
      </p:sp>
      <p:sp>
        <p:nvSpPr>
          <p:cNvPr id="14" name="Rectangle à coins arrondis 14">
            <a:extLst>
              <a:ext uri="{FF2B5EF4-FFF2-40B4-BE49-F238E27FC236}">
                <a16:creationId xmlns:a16="http://schemas.microsoft.com/office/drawing/2014/main" id="{5603FFC6-21A5-66CB-0B06-FAA281253879}"/>
              </a:ext>
            </a:extLst>
          </p:cNvPr>
          <p:cNvSpPr/>
          <p:nvPr/>
        </p:nvSpPr>
        <p:spPr>
          <a:xfrm>
            <a:off x="8480425" y="4733925"/>
            <a:ext cx="2298700" cy="1341438"/>
          </a:xfrm>
          <a:prstGeom prst="roundRect">
            <a:avLst/>
          </a:prstGeom>
          <a:solidFill>
            <a:schemeClr val="accent2">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6. </a:t>
            </a:r>
            <a:r>
              <a:rPr lang="en-US" sz="1400" b="1" kern="0" dirty="0" err="1">
                <a:solidFill>
                  <a:srgbClr val="C00000"/>
                </a:solidFill>
                <a:latin typeface="Calibri"/>
              </a:rPr>
              <a:t>Maximise</a:t>
            </a:r>
            <a:r>
              <a:rPr lang="en-US" sz="1400" b="1" kern="0" dirty="0">
                <a:solidFill>
                  <a:srgbClr val="C00000"/>
                </a:solidFill>
                <a:latin typeface="Calibri"/>
              </a:rPr>
              <a:t> ELI’s impact on innovation through the development of a shared approach to knowledge transfer and industrial access.</a:t>
            </a:r>
            <a:endParaRPr lang="fr-FR" sz="1100" kern="0" dirty="0">
              <a:solidFill>
                <a:prstClr val="black"/>
              </a:solidFill>
              <a:latin typeface="Calibri"/>
            </a:endParaRPr>
          </a:p>
        </p:txBody>
      </p:sp>
      <p:sp>
        <p:nvSpPr>
          <p:cNvPr id="29707" name="Slide Number Placeholder 1">
            <a:extLst>
              <a:ext uri="{FF2B5EF4-FFF2-40B4-BE49-F238E27FC236}">
                <a16:creationId xmlns:a16="http://schemas.microsoft.com/office/drawing/2014/main" id="{33FD75A9-D000-B1DC-95F7-611AE9D6C9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nSpc>
                <a:spcPct val="100000"/>
              </a:lnSpc>
              <a:spcBef>
                <a:spcPct val="0"/>
              </a:spcBef>
              <a:buFontTx/>
              <a:buNone/>
            </a:pPr>
            <a:fld id="{EABBC956-8E5A-0F4D-BBA0-1627500AFEDF}" type="slidenum">
              <a:rPr lang="hu-HU" altLang="en-US" sz="1200" smtClean="0">
                <a:solidFill>
                  <a:srgbClr val="898989"/>
                </a:solidFill>
              </a:rPr>
              <a:pPr>
                <a:lnSpc>
                  <a:spcPct val="100000"/>
                </a:lnSpc>
                <a:spcBef>
                  <a:spcPct val="0"/>
                </a:spcBef>
                <a:buFontTx/>
                <a:buNone/>
              </a:pPr>
              <a:t>11</a:t>
            </a:fld>
            <a:endParaRPr lang="hu-HU" altLang="en-US" sz="1200">
              <a:solidFill>
                <a:srgbClr val="898989"/>
              </a:solidFill>
            </a:endParaRPr>
          </a:p>
        </p:txBody>
      </p:sp>
      <p:sp>
        <p:nvSpPr>
          <p:cNvPr id="3" name="Alcím 2">
            <a:extLst>
              <a:ext uri="{FF2B5EF4-FFF2-40B4-BE49-F238E27FC236}">
                <a16:creationId xmlns:a16="http://schemas.microsoft.com/office/drawing/2014/main" id="{04B349CC-2B73-B6E4-28A9-B4CB91FB9122}"/>
              </a:ext>
            </a:extLst>
          </p:cNvPr>
          <p:cNvSpPr txBox="1">
            <a:spLocks/>
          </p:cNvSpPr>
          <p:nvPr/>
        </p:nvSpPr>
        <p:spPr>
          <a:xfrm>
            <a:off x="1410577" y="685007"/>
            <a:ext cx="9066530"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3900" b="1" dirty="0">
                <a:solidFill>
                  <a:srgbClr val="FE5000"/>
                </a:solidFill>
                <a:latin typeface="Calibri" panose="020F0502020204030204" pitchFamily="34" charset="0"/>
                <a:cs typeface="Calibri" panose="020F0502020204030204" pitchFamily="34" charset="0"/>
              </a:rPr>
              <a:t>Non-scientific objectives of IMPULSE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8834E-6413-FAAA-A485-4B3A5E51AD43}"/>
              </a:ext>
            </a:extLst>
          </p:cNvPr>
          <p:cNvSpPr/>
          <p:nvPr/>
        </p:nvSpPr>
        <p:spPr>
          <a:xfrm>
            <a:off x="487363" y="1547813"/>
            <a:ext cx="10753725" cy="338137"/>
          </a:xfrm>
          <a:prstGeom prst="rect">
            <a:avLst/>
          </a:prstGeom>
          <a:solidFill>
            <a:sysClr val="window" lastClr="FFFFFF">
              <a:lumMod val="85000"/>
            </a:sysClr>
          </a:solidFill>
        </p:spPr>
        <p:txBody>
          <a:bodyPr>
            <a:spAutoFit/>
          </a:bodyPr>
          <a:lstStyle/>
          <a:p>
            <a:pPr algn="just" defTabSz="457200" eaLnBrk="1" fontAlgn="auto" hangingPunct="1">
              <a:spcBef>
                <a:spcPts val="0"/>
              </a:spcBef>
              <a:spcAft>
                <a:spcPts val="0"/>
              </a:spcAft>
              <a:defRPr/>
            </a:pPr>
            <a:r>
              <a:rPr lang="en-US" sz="1600" kern="0" dirty="0">
                <a:solidFill>
                  <a:prstClr val="black"/>
                </a:solidFill>
                <a:ea typeface="Calibri" panose="020F0502020204030204" pitchFamily="34" charset="0"/>
                <a:cs typeface="Times New Roman" panose="02020603050405020304" pitchFamily="18" charset="0"/>
              </a:rPr>
              <a:t>S</a:t>
            </a:r>
            <a:r>
              <a:rPr lang="en-US" sz="1600" kern="0" dirty="0" err="1">
                <a:solidFill>
                  <a:prstClr val="black"/>
                </a:solidFill>
                <a:ea typeface="Calibri" panose="020F0502020204030204" pitchFamily="34" charset="0"/>
                <a:cs typeface="Times New Roman" panose="02020603050405020304" pitchFamily="18" charset="0"/>
              </a:rPr>
              <a:t>uccessful</a:t>
            </a:r>
            <a:r>
              <a:rPr lang="en-US" sz="1600" kern="0" dirty="0">
                <a:solidFill>
                  <a:prstClr val="black"/>
                </a:solidFill>
                <a:ea typeface="Calibri" panose="020F0502020204030204" pitchFamily="34" charset="0"/>
                <a:cs typeface="Times New Roman" panose="02020603050405020304" pitchFamily="18" charset="0"/>
              </a:rPr>
              <a:t> ‘Transition and Integration from Construction to Sustainable Operations’ with a single access point to ELI Facilities</a:t>
            </a:r>
            <a:endParaRPr lang="en-GB" sz="1600" kern="0" dirty="0">
              <a:solidFill>
                <a:prstClr val="black"/>
              </a:solidFill>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81A6FA0-DFF9-7CC2-0B19-803BADE96ED6}"/>
              </a:ext>
            </a:extLst>
          </p:cNvPr>
          <p:cNvSpPr/>
          <p:nvPr/>
        </p:nvSpPr>
        <p:spPr>
          <a:xfrm>
            <a:off x="487363" y="2087563"/>
            <a:ext cx="10753725" cy="339725"/>
          </a:xfrm>
          <a:prstGeom prst="rect">
            <a:avLst/>
          </a:prstGeom>
          <a:solidFill>
            <a:sysClr val="window" lastClr="FFFFFF">
              <a:lumMod val="85000"/>
            </a:sysClr>
          </a:solidFill>
        </p:spPr>
        <p:txBody>
          <a:bodyPr>
            <a:spAutoFit/>
          </a:bodyPr>
          <a:lstStyle/>
          <a:p>
            <a:pPr algn="just" defTabSz="457200" eaLnBrk="1" fontAlgn="auto" hangingPunct="1">
              <a:spcBef>
                <a:spcPts val="0"/>
              </a:spcBef>
              <a:spcAft>
                <a:spcPts val="0"/>
              </a:spcAft>
              <a:defRPr/>
            </a:pPr>
            <a:r>
              <a:rPr lang="en-US" sz="1600" kern="0" dirty="0">
                <a:solidFill>
                  <a:prstClr val="black"/>
                </a:solidFill>
                <a:ea typeface="Calibri" panose="020F0502020204030204" pitchFamily="34" charset="0"/>
                <a:cs typeface="Times New Roman" panose="02020603050405020304" pitchFamily="18" charset="0"/>
              </a:rPr>
              <a:t>Position ELI as a leading global platform for high-power laser development and drive innovation in the field</a:t>
            </a:r>
          </a:p>
        </p:txBody>
      </p:sp>
      <p:sp>
        <p:nvSpPr>
          <p:cNvPr id="9" name="Rectangle à coins arrondis 14">
            <a:extLst>
              <a:ext uri="{FF2B5EF4-FFF2-40B4-BE49-F238E27FC236}">
                <a16:creationId xmlns:a16="http://schemas.microsoft.com/office/drawing/2014/main" id="{07615F79-0006-2AAE-FB09-64F12A289DFA}"/>
              </a:ext>
            </a:extLst>
          </p:cNvPr>
          <p:cNvSpPr/>
          <p:nvPr/>
        </p:nvSpPr>
        <p:spPr>
          <a:xfrm>
            <a:off x="1063625" y="2682875"/>
            <a:ext cx="2279650" cy="1339850"/>
          </a:xfrm>
          <a:prstGeom prst="roundRect">
            <a:avLst/>
          </a:prstGeom>
          <a:solidFill>
            <a:schemeClr val="accent2">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1. Define access agreements with the ELI Facilities</a:t>
            </a:r>
            <a:endParaRPr lang="fr-FR" sz="1100" kern="0" dirty="0">
              <a:solidFill>
                <a:prstClr val="black"/>
              </a:solidFill>
              <a:latin typeface="Calibri"/>
            </a:endParaRPr>
          </a:p>
        </p:txBody>
      </p:sp>
      <p:sp>
        <p:nvSpPr>
          <p:cNvPr id="10" name="Rectangle à coins arrondis 14">
            <a:extLst>
              <a:ext uri="{FF2B5EF4-FFF2-40B4-BE49-F238E27FC236}">
                <a16:creationId xmlns:a16="http://schemas.microsoft.com/office/drawing/2014/main" id="{6CB076F6-C831-64A5-B40B-9539A3D150C9}"/>
              </a:ext>
            </a:extLst>
          </p:cNvPr>
          <p:cNvSpPr/>
          <p:nvPr/>
        </p:nvSpPr>
        <p:spPr>
          <a:xfrm>
            <a:off x="4668838" y="2682875"/>
            <a:ext cx="2298700" cy="1339850"/>
          </a:xfrm>
          <a:prstGeom prst="roundRect">
            <a:avLst/>
          </a:prstGeom>
          <a:solidFill>
            <a:schemeClr val="accent2">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2. Define, set up and implement an integrated management system for ELI</a:t>
            </a:r>
            <a:endParaRPr lang="fr-FR" sz="1100" kern="0" dirty="0">
              <a:solidFill>
                <a:prstClr val="black"/>
              </a:solidFill>
              <a:latin typeface="Calibri"/>
            </a:endParaRPr>
          </a:p>
        </p:txBody>
      </p:sp>
      <p:sp>
        <p:nvSpPr>
          <p:cNvPr id="13" name="Rectangle à coins arrondis 14">
            <a:extLst>
              <a:ext uri="{FF2B5EF4-FFF2-40B4-BE49-F238E27FC236}">
                <a16:creationId xmlns:a16="http://schemas.microsoft.com/office/drawing/2014/main" id="{0A9BE53B-D7DE-FE93-A759-62008DA82A68}"/>
              </a:ext>
            </a:extLst>
          </p:cNvPr>
          <p:cNvSpPr/>
          <p:nvPr/>
        </p:nvSpPr>
        <p:spPr>
          <a:xfrm>
            <a:off x="4668838" y="4733925"/>
            <a:ext cx="2298700" cy="1473200"/>
          </a:xfrm>
          <a:prstGeom prst="roundRect">
            <a:avLst/>
          </a:prstGeom>
          <a:solidFill>
            <a:schemeClr val="accent2">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5. Define and implement training measures supporting the implementation of integrated management System</a:t>
            </a:r>
            <a:endParaRPr lang="fr-FR" sz="1100" kern="0" dirty="0">
              <a:solidFill>
                <a:prstClr val="black"/>
              </a:solidFill>
              <a:latin typeface="Calibri"/>
            </a:endParaRPr>
          </a:p>
        </p:txBody>
      </p:sp>
      <p:sp>
        <p:nvSpPr>
          <p:cNvPr id="29707" name="Slide Number Placeholder 1">
            <a:extLst>
              <a:ext uri="{FF2B5EF4-FFF2-40B4-BE49-F238E27FC236}">
                <a16:creationId xmlns:a16="http://schemas.microsoft.com/office/drawing/2014/main" id="{33FD75A9-D000-B1DC-95F7-611AE9D6C9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nSpc>
                <a:spcPct val="100000"/>
              </a:lnSpc>
              <a:spcBef>
                <a:spcPct val="0"/>
              </a:spcBef>
              <a:buFontTx/>
              <a:buNone/>
            </a:pPr>
            <a:fld id="{EABBC956-8E5A-0F4D-BBA0-1627500AFEDF}" type="slidenum">
              <a:rPr lang="hu-HU" altLang="en-US" sz="1200" smtClean="0">
                <a:solidFill>
                  <a:srgbClr val="898989"/>
                </a:solidFill>
              </a:rPr>
              <a:pPr>
                <a:lnSpc>
                  <a:spcPct val="100000"/>
                </a:lnSpc>
                <a:spcBef>
                  <a:spcPct val="0"/>
                </a:spcBef>
                <a:buFontTx/>
                <a:buNone/>
              </a:pPr>
              <a:t>12</a:t>
            </a:fld>
            <a:endParaRPr lang="hu-HU" altLang="en-US" sz="1200">
              <a:solidFill>
                <a:srgbClr val="898989"/>
              </a:solidFill>
            </a:endParaRPr>
          </a:p>
        </p:txBody>
      </p:sp>
      <p:sp>
        <p:nvSpPr>
          <p:cNvPr id="15" name="Oval 14">
            <a:extLst>
              <a:ext uri="{FF2B5EF4-FFF2-40B4-BE49-F238E27FC236}">
                <a16:creationId xmlns:a16="http://schemas.microsoft.com/office/drawing/2014/main" id="{3CF1CA75-EE38-47A8-A573-CBFF32A27490}"/>
              </a:ext>
            </a:extLst>
          </p:cNvPr>
          <p:cNvSpPr/>
          <p:nvPr/>
        </p:nvSpPr>
        <p:spPr>
          <a:xfrm>
            <a:off x="691053" y="2427288"/>
            <a:ext cx="3100996" cy="1893887"/>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75A43C3-F1EB-4A60-8639-1DB5D7B16D50}"/>
              </a:ext>
            </a:extLst>
          </p:cNvPr>
          <p:cNvSpPr/>
          <p:nvPr/>
        </p:nvSpPr>
        <p:spPr>
          <a:xfrm>
            <a:off x="4267690" y="2427288"/>
            <a:ext cx="3100996" cy="1893887"/>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F84F770-2514-4B95-886F-ABF1DE4E3269}"/>
              </a:ext>
            </a:extLst>
          </p:cNvPr>
          <p:cNvSpPr/>
          <p:nvPr/>
        </p:nvSpPr>
        <p:spPr>
          <a:xfrm>
            <a:off x="4209324" y="4499101"/>
            <a:ext cx="3100996" cy="1893887"/>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lcím 2">
            <a:extLst>
              <a:ext uri="{FF2B5EF4-FFF2-40B4-BE49-F238E27FC236}">
                <a16:creationId xmlns:a16="http://schemas.microsoft.com/office/drawing/2014/main" id="{DFCC0756-A5CB-43B6-AFF1-D15547A28616}"/>
              </a:ext>
            </a:extLst>
          </p:cNvPr>
          <p:cNvSpPr txBox="1">
            <a:spLocks/>
          </p:cNvSpPr>
          <p:nvPr/>
        </p:nvSpPr>
        <p:spPr bwMode="auto">
          <a:xfrm>
            <a:off x="417429" y="4383383"/>
            <a:ext cx="3648243" cy="944201"/>
          </a:xfrm>
          <a:prstGeom prst="rect">
            <a:avLst/>
          </a:prstGeom>
          <a:noFill/>
          <a:ln>
            <a:noFill/>
          </a:ln>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0" indent="0" eaLnBrk="1" fontAlgn="auto" hangingPunct="1">
              <a:lnSpc>
                <a:spcPct val="100000"/>
              </a:lnSpc>
              <a:spcBef>
                <a:spcPts val="600"/>
              </a:spcBef>
              <a:spcAft>
                <a:spcPts val="0"/>
              </a:spcAft>
              <a:buClr>
                <a:srgbClr val="E84E1B"/>
              </a:buClr>
              <a:buNone/>
              <a:defRPr/>
            </a:pPr>
            <a:r>
              <a:rPr lang="en-US" altLang="cs-CZ" sz="1800" dirty="0">
                <a:latin typeface="Calibri" panose="020F0502020204030204" pitchFamily="34" charset="0"/>
                <a:cs typeface="Calibri" panose="020F0502020204030204" pitchFamily="34" charset="0"/>
                <a:sym typeface="Wingdings" panose="05000000000000000000" pitchFamily="2" charset="2"/>
              </a:rPr>
              <a:t> Discussed and signed during the preparations of the first joint user call, open in 2022</a:t>
            </a:r>
            <a:r>
              <a:rPr lang="ro-RO" altLang="cs-CZ" sz="1800" dirty="0">
                <a:latin typeface="Calibri" panose="020F0502020204030204" pitchFamily="34" charset="0"/>
                <a:cs typeface="Calibri" panose="020F0502020204030204" pitchFamily="34" charset="0"/>
                <a:sym typeface="Wingdings" panose="05000000000000000000" pitchFamily="2" charset="2"/>
              </a:rPr>
              <a:t> </a:t>
            </a:r>
            <a:endParaRPr lang="en-US" altLang="cs-CZ" sz="1800" dirty="0">
              <a:latin typeface="Calibri" panose="020F0502020204030204" pitchFamily="34" charset="0"/>
              <a:cs typeface="Calibri" panose="020F0502020204030204" pitchFamily="34" charset="0"/>
            </a:endParaRPr>
          </a:p>
        </p:txBody>
      </p:sp>
      <p:sp>
        <p:nvSpPr>
          <p:cNvPr id="19" name="Alcím 2">
            <a:extLst>
              <a:ext uri="{FF2B5EF4-FFF2-40B4-BE49-F238E27FC236}">
                <a16:creationId xmlns:a16="http://schemas.microsoft.com/office/drawing/2014/main" id="{9A68AB2D-B269-4843-9EAE-D1494DF8415C}"/>
              </a:ext>
            </a:extLst>
          </p:cNvPr>
          <p:cNvSpPr txBox="1">
            <a:spLocks/>
          </p:cNvSpPr>
          <p:nvPr/>
        </p:nvSpPr>
        <p:spPr bwMode="auto">
          <a:xfrm>
            <a:off x="7659838" y="2814500"/>
            <a:ext cx="3648243" cy="944201"/>
          </a:xfrm>
          <a:prstGeom prst="rect">
            <a:avLst/>
          </a:prstGeom>
          <a:noFill/>
          <a:ln>
            <a:noFill/>
          </a:ln>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0" indent="0" eaLnBrk="1" fontAlgn="auto" hangingPunct="1">
              <a:lnSpc>
                <a:spcPct val="100000"/>
              </a:lnSpc>
              <a:spcBef>
                <a:spcPts val="600"/>
              </a:spcBef>
              <a:spcAft>
                <a:spcPts val="0"/>
              </a:spcAft>
              <a:buClr>
                <a:srgbClr val="E84E1B"/>
              </a:buClr>
              <a:buNone/>
              <a:defRPr/>
            </a:pPr>
            <a:r>
              <a:rPr lang="en-US" altLang="cs-CZ" sz="1800" dirty="0">
                <a:latin typeface="Calibri" panose="020F0502020204030204" pitchFamily="34" charset="0"/>
                <a:cs typeface="Calibri" panose="020F0502020204030204" pitchFamily="34" charset="0"/>
                <a:sym typeface="Wingdings" panose="05000000000000000000" pitchFamily="2" charset="2"/>
              </a:rPr>
              <a:t> Within WP5 it was developed the User portal, managing open calls for users</a:t>
            </a:r>
            <a:endParaRPr lang="en-US" altLang="cs-CZ" sz="1800" dirty="0">
              <a:latin typeface="Calibri" panose="020F0502020204030204" pitchFamily="34" charset="0"/>
              <a:cs typeface="Calibri" panose="020F0502020204030204" pitchFamily="34" charset="0"/>
            </a:endParaRPr>
          </a:p>
        </p:txBody>
      </p:sp>
      <p:sp>
        <p:nvSpPr>
          <p:cNvPr id="20" name="Alcím 2">
            <a:extLst>
              <a:ext uri="{FF2B5EF4-FFF2-40B4-BE49-F238E27FC236}">
                <a16:creationId xmlns:a16="http://schemas.microsoft.com/office/drawing/2014/main" id="{FD803B92-857B-4D92-9E37-942B4386EE04}"/>
              </a:ext>
            </a:extLst>
          </p:cNvPr>
          <p:cNvSpPr txBox="1">
            <a:spLocks/>
          </p:cNvSpPr>
          <p:nvPr/>
        </p:nvSpPr>
        <p:spPr bwMode="auto">
          <a:xfrm>
            <a:off x="7659837" y="4733925"/>
            <a:ext cx="3648243" cy="1515498"/>
          </a:xfrm>
          <a:prstGeom prst="rect">
            <a:avLst/>
          </a:prstGeom>
          <a:noFill/>
          <a:ln>
            <a:noFill/>
          </a:ln>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0" indent="0" eaLnBrk="1" fontAlgn="auto" hangingPunct="1">
              <a:lnSpc>
                <a:spcPct val="100000"/>
              </a:lnSpc>
              <a:spcBef>
                <a:spcPts val="600"/>
              </a:spcBef>
              <a:spcAft>
                <a:spcPts val="0"/>
              </a:spcAft>
              <a:buClr>
                <a:srgbClr val="E84E1B"/>
              </a:buClr>
              <a:buNone/>
              <a:defRPr/>
            </a:pPr>
            <a:r>
              <a:rPr lang="en-US" altLang="cs-CZ" sz="1800" dirty="0">
                <a:latin typeface="Calibri" panose="020F0502020204030204" pitchFamily="34" charset="0"/>
                <a:cs typeface="Calibri" panose="020F0502020204030204" pitchFamily="34" charset="0"/>
                <a:sym typeface="Wingdings" panose="05000000000000000000" pitchFamily="2" charset="2"/>
              </a:rPr>
              <a:t> The implementation of the training platform Moodle, initially for the safety training but aiming to include training of employees in the future</a:t>
            </a:r>
            <a:endParaRPr lang="en-US" altLang="cs-CZ" sz="1800" dirty="0">
              <a:latin typeface="Calibri" panose="020F0502020204030204" pitchFamily="34" charset="0"/>
              <a:cs typeface="Calibri" panose="020F0502020204030204" pitchFamily="34" charset="0"/>
            </a:endParaRPr>
          </a:p>
        </p:txBody>
      </p:sp>
      <p:sp>
        <p:nvSpPr>
          <p:cNvPr id="21" name="Alcím 2">
            <a:extLst>
              <a:ext uri="{FF2B5EF4-FFF2-40B4-BE49-F238E27FC236}">
                <a16:creationId xmlns:a16="http://schemas.microsoft.com/office/drawing/2014/main" id="{5F19DE9A-E2A7-46A9-8A40-56A78E6948EF}"/>
              </a:ext>
            </a:extLst>
          </p:cNvPr>
          <p:cNvSpPr txBox="1">
            <a:spLocks/>
          </p:cNvSpPr>
          <p:nvPr/>
        </p:nvSpPr>
        <p:spPr>
          <a:xfrm>
            <a:off x="1410577" y="685007"/>
            <a:ext cx="9066530"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3900" b="1" dirty="0">
                <a:solidFill>
                  <a:srgbClr val="FE5000"/>
                </a:solidFill>
                <a:latin typeface="Calibri" panose="020F0502020204030204" pitchFamily="34" charset="0"/>
                <a:cs typeface="Calibri" panose="020F0502020204030204" pitchFamily="34" charset="0"/>
              </a:rPr>
              <a:t>Non-scientific objectives of IMPULSE </a:t>
            </a:r>
          </a:p>
        </p:txBody>
      </p:sp>
    </p:spTree>
    <p:extLst>
      <p:ext uri="{BB962C8B-B14F-4D97-AF65-F5344CB8AC3E}">
        <p14:creationId xmlns:p14="http://schemas.microsoft.com/office/powerpoint/2010/main" val="1634427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lcím 2">
            <a:extLst>
              <a:ext uri="{FF2B5EF4-FFF2-40B4-BE49-F238E27FC236}">
                <a16:creationId xmlns:a16="http://schemas.microsoft.com/office/drawing/2014/main" id="{8E268622-1146-4FAD-8732-4A247EC0FB9A}"/>
              </a:ext>
            </a:extLst>
          </p:cNvPr>
          <p:cNvSpPr>
            <a:spLocks noGrp="1"/>
          </p:cNvSpPr>
          <p:nvPr>
            <p:ph type="subTitle" idx="4294967295"/>
          </p:nvPr>
        </p:nvSpPr>
        <p:spPr>
          <a:xfrm>
            <a:off x="447261" y="1868557"/>
            <a:ext cx="11430414" cy="4744968"/>
          </a:xfrm>
        </p:spPr>
        <p:txBody>
          <a:bodyPr/>
          <a:lstStyle/>
          <a:p>
            <a:pPr eaLnBrk="1" hangingPunct="1">
              <a:lnSpc>
                <a:spcPct val="100000"/>
              </a:lnSpc>
              <a:buClr>
                <a:srgbClr val="E84E1B"/>
              </a:buClr>
              <a:buFont typeface="Century Gothic" panose="020B0502020202020204" pitchFamily="34" charset="0"/>
              <a:buChar char="−"/>
            </a:pPr>
            <a:r>
              <a:rPr lang="en-GB" altLang="cs-CZ" sz="2000" b="1" dirty="0"/>
              <a:t>Task Leader: Z. </a:t>
            </a:r>
            <a:r>
              <a:rPr lang="en-GB" altLang="cs-CZ" sz="2000" b="1" dirty="0" err="1"/>
              <a:t>Varadi</a:t>
            </a:r>
            <a:r>
              <a:rPr lang="en-GB" altLang="cs-CZ" sz="2000" b="1" dirty="0"/>
              <a:t> </a:t>
            </a:r>
            <a:r>
              <a:rPr lang="hu-HU" altLang="cs-CZ" sz="2000" b="1" dirty="0"/>
              <a:t> </a:t>
            </a:r>
            <a:r>
              <a:rPr lang="hu-HU" altLang="cs-CZ" sz="2000" b="0" dirty="0"/>
              <a:t>(</a:t>
            </a:r>
            <a:r>
              <a:rPr lang="hu-HU" altLang="cs-CZ" sz="2000" b="0" dirty="0" err="1"/>
              <a:t>since</a:t>
            </a:r>
            <a:r>
              <a:rPr lang="hu-HU" altLang="cs-CZ" sz="2000" b="0" dirty="0"/>
              <a:t> 2023) </a:t>
            </a:r>
            <a:r>
              <a:rPr lang="hu-HU" altLang="cs-CZ" sz="2000" dirty="0"/>
              <a:t>, </a:t>
            </a:r>
            <a:r>
              <a:rPr lang="en-GB" altLang="cs-CZ" sz="2000" b="1" dirty="0"/>
              <a:t>T. Ivanoaica </a:t>
            </a:r>
            <a:r>
              <a:rPr lang="hu-HU" altLang="cs-CZ" sz="2000" b="0" dirty="0"/>
              <a:t>(</a:t>
            </a:r>
            <a:r>
              <a:rPr lang="en-GB" altLang="cs-CZ" sz="2000" b="0" dirty="0"/>
              <a:t>until </a:t>
            </a:r>
            <a:r>
              <a:rPr lang="hu-HU" altLang="cs-CZ" sz="2000" b="0" dirty="0"/>
              <a:t>end </a:t>
            </a:r>
            <a:r>
              <a:rPr lang="en-GB" altLang="cs-CZ" sz="2000" b="0" dirty="0"/>
              <a:t>2022)</a:t>
            </a:r>
          </a:p>
          <a:p>
            <a:pPr eaLnBrk="1" hangingPunct="1">
              <a:lnSpc>
                <a:spcPct val="100000"/>
              </a:lnSpc>
              <a:buClr>
                <a:srgbClr val="E84E1B"/>
              </a:buClr>
              <a:buFont typeface="Century Gothic" panose="020B0502020202020204" pitchFamily="34" charset="0"/>
              <a:buChar char="−"/>
            </a:pPr>
            <a:r>
              <a:rPr lang="hu-HU" altLang="cs-CZ" sz="2000" b="1" dirty="0" err="1"/>
              <a:t>Participating</a:t>
            </a:r>
            <a:r>
              <a:rPr lang="hu-HU" altLang="cs-CZ" sz="2000" b="1" dirty="0"/>
              <a:t> </a:t>
            </a:r>
            <a:r>
              <a:rPr lang="hu-HU" altLang="cs-CZ" sz="2000" b="1" dirty="0" err="1"/>
              <a:t>Partners</a:t>
            </a:r>
            <a:r>
              <a:rPr lang="hu-HU" altLang="cs-CZ" sz="2000" b="1" dirty="0"/>
              <a:t> : </a:t>
            </a:r>
            <a:r>
              <a:rPr lang="en-US" altLang="cs-CZ" sz="2000" b="1" dirty="0">
                <a:solidFill>
                  <a:srgbClr val="E84E1B"/>
                </a:solidFill>
              </a:rPr>
              <a:t>ELI-ERIC, ELI-ALPS, ELI-BL, ELI-NP, </a:t>
            </a:r>
            <a:r>
              <a:rPr lang="en-US" altLang="cs-CZ" sz="2000" b="1" dirty="0" err="1">
                <a:solidFill>
                  <a:srgbClr val="E84E1B"/>
                </a:solidFill>
              </a:rPr>
              <a:t>Elettra</a:t>
            </a:r>
            <a:r>
              <a:rPr lang="en-US" altLang="cs-CZ" sz="2000" b="1" dirty="0">
                <a:solidFill>
                  <a:srgbClr val="E84E1B"/>
                </a:solidFill>
              </a:rPr>
              <a:t>, HZDR</a:t>
            </a:r>
            <a:endParaRPr lang="hu-HU" altLang="cs-CZ" sz="2000" b="1" dirty="0">
              <a:solidFill>
                <a:srgbClr val="E84E1B"/>
              </a:solidFill>
            </a:endParaRPr>
          </a:p>
          <a:p>
            <a:pPr marL="0" indent="0" eaLnBrk="1" hangingPunct="1">
              <a:lnSpc>
                <a:spcPct val="100000"/>
              </a:lnSpc>
              <a:buClr>
                <a:srgbClr val="E84E1B"/>
              </a:buClr>
              <a:buNone/>
            </a:pPr>
            <a:r>
              <a:rPr lang="hu-HU" altLang="cs-CZ" sz="2000" dirty="0">
                <a:solidFill>
                  <a:srgbClr val="E84E1B"/>
                </a:solidFill>
              </a:rPr>
              <a:t> </a:t>
            </a:r>
            <a:endParaRPr lang="en-US" altLang="cs-CZ" sz="2000" dirty="0">
              <a:solidFill>
                <a:srgbClr val="E84E1B"/>
              </a:solidFill>
            </a:endParaRPr>
          </a:p>
          <a:p>
            <a:pPr eaLnBrk="1" hangingPunct="1">
              <a:lnSpc>
                <a:spcPct val="100000"/>
              </a:lnSpc>
              <a:buClr>
                <a:srgbClr val="E84E1B"/>
              </a:buClr>
              <a:buFont typeface="Century Gothic" panose="020B0502020202020204" pitchFamily="34" charset="0"/>
              <a:buChar char="−"/>
            </a:pPr>
            <a:endParaRPr lang="hu-HU" altLang="cs-CZ" sz="2000" dirty="0"/>
          </a:p>
          <a:p>
            <a:pPr eaLnBrk="1" hangingPunct="1">
              <a:lnSpc>
                <a:spcPct val="100000"/>
              </a:lnSpc>
              <a:buClr>
                <a:srgbClr val="E84E1B"/>
              </a:buClr>
              <a:buFont typeface="Century Gothic" panose="020B0502020202020204" pitchFamily="34" charset="0"/>
              <a:buChar char="−"/>
            </a:pPr>
            <a:endParaRPr lang="en-US" altLang="cs-CZ" sz="2000" b="0" dirty="0"/>
          </a:p>
          <a:p>
            <a:pPr eaLnBrk="1" hangingPunct="1">
              <a:lnSpc>
                <a:spcPct val="100000"/>
              </a:lnSpc>
              <a:buClr>
                <a:srgbClr val="E84E1B"/>
              </a:buClr>
              <a:buFont typeface="Century Gothic" panose="020B0502020202020204" pitchFamily="34" charset="0"/>
              <a:buChar char="−"/>
            </a:pPr>
            <a:endParaRPr lang="en-US" altLang="cs-CZ" sz="2000" b="0" dirty="0"/>
          </a:p>
        </p:txBody>
      </p:sp>
      <p:sp>
        <p:nvSpPr>
          <p:cNvPr id="24579" name="Alcím 2">
            <a:extLst>
              <a:ext uri="{FF2B5EF4-FFF2-40B4-BE49-F238E27FC236}">
                <a16:creationId xmlns:a16="http://schemas.microsoft.com/office/drawing/2014/main" id="{8DF50EA8-8A8B-4258-B133-715A17E9C5BF}"/>
              </a:ext>
            </a:extLst>
          </p:cNvPr>
          <p:cNvSpPr txBox="1">
            <a:spLocks/>
          </p:cNvSpPr>
          <p:nvPr/>
        </p:nvSpPr>
        <p:spPr bwMode="auto">
          <a:xfrm>
            <a:off x="2488094" y="252754"/>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3900" b="1" i="0" u="none" strike="noStrike" kern="1200" cap="none" spc="0" normalizeH="0" baseline="0" noProof="0" dirty="0">
                <a:ln>
                  <a:noFill/>
                </a:ln>
                <a:solidFill>
                  <a:srgbClr val="FE5000"/>
                </a:solidFill>
                <a:effectLst/>
                <a:uLnTx/>
                <a:uFillTx/>
                <a:latin typeface="Calibri" panose="020F0502020204030204"/>
                <a:ea typeface="+mn-ea"/>
                <a:cs typeface="+mn-cs"/>
              </a:rPr>
              <a:t>Task 5.1 Setting-up and development of user management processes and user offices</a:t>
            </a:r>
          </a:p>
        </p:txBody>
      </p:sp>
      <p:sp>
        <p:nvSpPr>
          <p:cNvPr id="23556" name="Slide Number Placeholder 1">
            <a:extLst>
              <a:ext uri="{FF2B5EF4-FFF2-40B4-BE49-F238E27FC236}">
                <a16:creationId xmlns:a16="http://schemas.microsoft.com/office/drawing/2014/main" id="{0D568B48-1A93-4E35-9A89-75631007C2B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5689E8-8CAB-4517-9968-069DA34D7C9D}" type="slidenum">
              <a:rPr kumimoji="0" lang="hu-HU"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hu-HU"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 name="Szövegdoboz 2"/>
          <p:cNvSpPr txBox="1"/>
          <p:nvPr/>
        </p:nvSpPr>
        <p:spPr>
          <a:xfrm>
            <a:off x="206557" y="2999757"/>
            <a:ext cx="3478697"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 4th </a:t>
            </a:r>
            <a:r>
              <a:rPr kumimoji="0" lang="en-US"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European User Office Meeting 13-14 June 2022</a:t>
            </a: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 </a:t>
            </a:r>
            <a:r>
              <a:rPr kumimoji="0" lang="hu-HU" sz="1800" b="1" i="0" u="none" strike="noStrike" kern="1200" cap="none" spc="0" normalizeH="0" baseline="0" noProof="0" dirty="0" err="1">
                <a:ln>
                  <a:noFill/>
                </a:ln>
                <a:solidFill>
                  <a:srgbClr val="42A5D2"/>
                </a:solidFill>
                <a:effectLst/>
                <a:uLnTx/>
                <a:uFillTx/>
                <a:latin typeface="Calibri" panose="020F0502020204030204" pitchFamily="34" charset="0"/>
                <a:ea typeface="+mn-ea"/>
                <a:cs typeface="+mn-cs"/>
              </a:rPr>
              <a:t>at</a:t>
            </a: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 ELI </a:t>
            </a:r>
            <a:r>
              <a:rPr kumimoji="0" lang="hu-HU" sz="1800" b="1" i="0" u="none" strike="noStrike" kern="1200" cap="none" spc="0" normalizeH="0" baseline="0" noProof="0" dirty="0" err="1">
                <a:ln>
                  <a:noFill/>
                </a:ln>
                <a:solidFill>
                  <a:srgbClr val="42A5D2"/>
                </a:solidFill>
                <a:effectLst/>
                <a:uLnTx/>
                <a:uFillTx/>
                <a:latin typeface="Calibri" panose="020F0502020204030204" pitchFamily="34" charset="0"/>
                <a:ea typeface="+mn-ea"/>
                <a:cs typeface="+mn-cs"/>
              </a:rPr>
              <a:t>Beamlines</a:t>
            </a:r>
            <a:endParaRPr kumimoji="0" lang="en-US"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endParaRP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980" y="3719189"/>
            <a:ext cx="3418179" cy="240055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Kép 4"/>
          <p:cNvPicPr>
            <a:picLocks noChangeAspect="1"/>
          </p:cNvPicPr>
          <p:nvPr/>
        </p:nvPicPr>
        <p:blipFill rotWithShape="1">
          <a:blip r:embed="rId3">
            <a:extLst>
              <a:ext uri="{28A0092B-C50C-407E-A947-70E740481C1C}">
                <a14:useLocalDpi xmlns:a14="http://schemas.microsoft.com/office/drawing/2010/main" val="0"/>
              </a:ext>
            </a:extLst>
          </a:blip>
          <a:srcRect l="8656" t="7727" r="4986"/>
          <a:stretch/>
        </p:blipFill>
        <p:spPr>
          <a:xfrm>
            <a:off x="3574964" y="3844769"/>
            <a:ext cx="3762679" cy="256914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Kép 5"/>
          <p:cNvPicPr>
            <a:picLocks noChangeAspect="1"/>
          </p:cNvPicPr>
          <p:nvPr/>
        </p:nvPicPr>
        <p:blipFill rotWithShape="1">
          <a:blip r:embed="rId4"/>
          <a:srcRect l="8263" t="18723" r="1868"/>
          <a:stretch/>
        </p:blipFill>
        <p:spPr>
          <a:xfrm>
            <a:off x="7754777" y="4919466"/>
            <a:ext cx="2730659" cy="1648468"/>
          </a:xfrm>
          <a:prstGeom prst="rect">
            <a:avLst/>
          </a:prstGeom>
          <a:ln>
            <a:noFill/>
          </a:ln>
          <a:effectLst>
            <a:outerShdw blurRad="190500" algn="tl" rotWithShape="0">
              <a:srgbClr val="000000">
                <a:alpha val="70000"/>
              </a:srgbClr>
            </a:outerShdw>
          </a:effectLst>
        </p:spPr>
      </p:pic>
      <p:pic>
        <p:nvPicPr>
          <p:cNvPr id="7" name="Kép 6"/>
          <p:cNvPicPr>
            <a:picLocks noChangeAspect="1"/>
          </p:cNvPicPr>
          <p:nvPr/>
        </p:nvPicPr>
        <p:blipFill rotWithShape="1">
          <a:blip r:embed="rId5"/>
          <a:srcRect b="8019"/>
          <a:stretch/>
        </p:blipFill>
        <p:spPr>
          <a:xfrm>
            <a:off x="9050532" y="3627959"/>
            <a:ext cx="2410009" cy="1503495"/>
          </a:xfrm>
          <a:prstGeom prst="rect">
            <a:avLst/>
          </a:prstGeom>
          <a:ln>
            <a:noFill/>
          </a:ln>
          <a:effectLst>
            <a:outerShdw blurRad="190500" algn="tl" rotWithShape="0">
              <a:srgbClr val="000000">
                <a:alpha val="70000"/>
              </a:srgbClr>
            </a:outerShdw>
          </a:effectLst>
        </p:spPr>
      </p:pic>
      <p:sp>
        <p:nvSpPr>
          <p:cNvPr id="10" name="Szövegdoboz 9"/>
          <p:cNvSpPr txBox="1"/>
          <p:nvPr/>
        </p:nvSpPr>
        <p:spPr>
          <a:xfrm>
            <a:off x="3866349" y="3000687"/>
            <a:ext cx="4225131"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5th Europeam User Office Meeting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23-24 </a:t>
            </a:r>
            <a:r>
              <a:rPr kumimoji="0" lang="hu-HU" sz="1800" b="1" i="0" u="none" strike="noStrike" kern="1200" cap="none" spc="0" normalizeH="0" baseline="0" noProof="0" dirty="0" err="1">
                <a:ln>
                  <a:noFill/>
                </a:ln>
                <a:solidFill>
                  <a:srgbClr val="42A5D2"/>
                </a:solidFill>
                <a:effectLst/>
                <a:uLnTx/>
                <a:uFillTx/>
                <a:latin typeface="Calibri" panose="020F0502020204030204" pitchFamily="34" charset="0"/>
                <a:ea typeface="+mn-ea"/>
                <a:cs typeface="+mn-cs"/>
              </a:rPr>
              <a:t>April</a:t>
            </a: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 2024 </a:t>
            </a:r>
            <a:r>
              <a:rPr kumimoji="0" lang="hu-HU" sz="1800" b="1" i="0" u="none" strike="noStrike" kern="1200" cap="none" spc="0" normalizeH="0" baseline="0" noProof="0" dirty="0" err="1">
                <a:ln>
                  <a:noFill/>
                </a:ln>
                <a:solidFill>
                  <a:srgbClr val="42A5D2"/>
                </a:solidFill>
                <a:effectLst/>
                <a:uLnTx/>
                <a:uFillTx/>
                <a:latin typeface="Calibri" panose="020F0502020204030204" pitchFamily="34" charset="0"/>
                <a:ea typeface="+mn-ea"/>
                <a:cs typeface="+mn-cs"/>
              </a:rPr>
              <a:t>at</a:t>
            </a: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 ELI NP </a:t>
            </a:r>
            <a:r>
              <a:rPr kumimoji="0" lang="hu-HU" sz="1800" b="1" i="0" u="none" strike="noStrike" kern="1200" cap="none" spc="0" normalizeH="0" baseline="0" noProof="0" dirty="0" err="1">
                <a:ln>
                  <a:noFill/>
                </a:ln>
                <a:solidFill>
                  <a:srgbClr val="42A5D2"/>
                </a:solidFill>
                <a:effectLst/>
                <a:uLnTx/>
                <a:uFillTx/>
                <a:latin typeface="Calibri" panose="020F0502020204030204" pitchFamily="34" charset="0"/>
                <a:ea typeface="+mn-ea"/>
                <a:cs typeface="+mn-cs"/>
              </a:rPr>
              <a:t>hosted</a:t>
            </a: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 </a:t>
            </a:r>
            <a:r>
              <a:rPr kumimoji="0" lang="hu-HU" sz="1800" b="1" i="0" u="none" strike="noStrike" kern="1200" cap="none" spc="0" normalizeH="0" baseline="0" noProof="0" dirty="0" err="1">
                <a:ln>
                  <a:noFill/>
                </a:ln>
                <a:solidFill>
                  <a:srgbClr val="42A5D2"/>
                </a:solidFill>
                <a:effectLst/>
                <a:uLnTx/>
                <a:uFillTx/>
                <a:latin typeface="Calibri" panose="020F0502020204030204" pitchFamily="34" charset="0"/>
                <a:ea typeface="+mn-ea"/>
                <a:cs typeface="+mn-cs"/>
              </a:rPr>
              <a:t>by</a:t>
            </a: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 HZDR</a:t>
            </a:r>
          </a:p>
        </p:txBody>
      </p:sp>
      <p:sp>
        <p:nvSpPr>
          <p:cNvPr id="15" name="Szövegdoboz 14"/>
          <p:cNvSpPr txBox="1"/>
          <p:nvPr/>
        </p:nvSpPr>
        <p:spPr>
          <a:xfrm>
            <a:off x="8210444" y="2999757"/>
            <a:ext cx="3787512"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 User Access Workshop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30-31 </a:t>
            </a:r>
            <a:r>
              <a:rPr kumimoji="0" lang="hu-HU" sz="1800" b="1" i="0" u="none" strike="noStrike" kern="1200" cap="none" spc="0" normalizeH="0" baseline="0" noProof="0" dirty="0" err="1">
                <a:ln>
                  <a:noFill/>
                </a:ln>
                <a:solidFill>
                  <a:srgbClr val="42A5D2"/>
                </a:solidFill>
                <a:effectLst/>
                <a:uLnTx/>
                <a:uFillTx/>
                <a:latin typeface="Calibri" panose="020F0502020204030204" pitchFamily="34" charset="0"/>
                <a:ea typeface="+mn-ea"/>
                <a:cs typeface="+mn-cs"/>
              </a:rPr>
              <a:t>January</a:t>
            </a: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 2024 </a:t>
            </a:r>
            <a:r>
              <a:rPr kumimoji="0" lang="hu-HU" sz="1800" b="1" i="0" u="none" strike="noStrike" kern="1200" cap="none" spc="0" normalizeH="0" baseline="0" noProof="0" dirty="0" err="1">
                <a:ln>
                  <a:noFill/>
                </a:ln>
                <a:solidFill>
                  <a:srgbClr val="42A5D2"/>
                </a:solidFill>
                <a:effectLst/>
                <a:uLnTx/>
                <a:uFillTx/>
                <a:latin typeface="Calibri" panose="020F0502020204030204" pitchFamily="34" charset="0"/>
                <a:ea typeface="+mn-ea"/>
                <a:cs typeface="+mn-cs"/>
              </a:rPr>
              <a:t>at</a:t>
            </a: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 </a:t>
            </a:r>
            <a:r>
              <a:rPr kumimoji="0" lang="hu-HU" sz="1800" b="1" i="0" u="none" strike="noStrike" kern="1200" cap="none" spc="0" normalizeH="0" baseline="0" noProof="0" dirty="0" err="1">
                <a:ln>
                  <a:noFill/>
                </a:ln>
                <a:solidFill>
                  <a:srgbClr val="42A5D2"/>
                </a:solidFill>
                <a:effectLst/>
                <a:uLnTx/>
                <a:uFillTx/>
                <a:latin typeface="Calibri" panose="020F0502020204030204" pitchFamily="34" charset="0"/>
                <a:ea typeface="+mn-ea"/>
                <a:cs typeface="+mn-cs"/>
              </a:rPr>
              <a:t>Elettra</a:t>
            </a:r>
            <a:r>
              <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rPr>
              <a:t>, </a:t>
            </a:r>
            <a:r>
              <a:rPr kumimoji="0" lang="hu-HU" sz="1800" b="1" i="0" u="none" strike="noStrike" kern="1200" cap="none" spc="0" normalizeH="0" baseline="0" noProof="0" dirty="0" err="1">
                <a:ln>
                  <a:noFill/>
                </a:ln>
                <a:solidFill>
                  <a:srgbClr val="42A5D2"/>
                </a:solidFill>
                <a:effectLst/>
                <a:uLnTx/>
                <a:uFillTx/>
                <a:latin typeface="Calibri" panose="020F0502020204030204" pitchFamily="34" charset="0"/>
                <a:ea typeface="+mn-ea"/>
                <a:cs typeface="+mn-cs"/>
              </a:rPr>
              <a:t>Trieste</a:t>
            </a:r>
            <a:endParaRPr kumimoji="0" lang="hu-HU" sz="1800" b="1" i="0" u="none" strike="noStrike" kern="1200" cap="none" spc="0" normalizeH="0" baseline="0" noProof="0" dirty="0">
              <a:ln>
                <a:noFill/>
              </a:ln>
              <a:solidFill>
                <a:srgbClr val="42A5D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7463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lcím 2">
            <a:extLst>
              <a:ext uri="{FF2B5EF4-FFF2-40B4-BE49-F238E27FC236}">
                <a16:creationId xmlns:a16="http://schemas.microsoft.com/office/drawing/2014/main" id="{8E268622-1146-4FAD-8732-4A247EC0FB9A}"/>
              </a:ext>
            </a:extLst>
          </p:cNvPr>
          <p:cNvSpPr>
            <a:spLocks noGrp="1"/>
          </p:cNvSpPr>
          <p:nvPr>
            <p:ph type="subTitle" idx="4294967295"/>
          </p:nvPr>
        </p:nvSpPr>
        <p:spPr>
          <a:xfrm>
            <a:off x="950913" y="1819671"/>
            <a:ext cx="10926762" cy="4737100"/>
          </a:xfrm>
        </p:spPr>
        <p:txBody>
          <a:bodyPr/>
          <a:lstStyle/>
          <a:p>
            <a:pPr eaLnBrk="1" hangingPunct="1">
              <a:lnSpc>
                <a:spcPct val="100000"/>
              </a:lnSpc>
              <a:buClr>
                <a:srgbClr val="E84E1B"/>
              </a:buClr>
              <a:buFont typeface="Century Gothic" panose="020B0502020202020204" pitchFamily="34" charset="0"/>
              <a:buChar char="−"/>
            </a:pPr>
            <a:endParaRPr lang="en-US" altLang="cs-CZ" sz="2000" dirty="0"/>
          </a:p>
          <a:p>
            <a:pPr eaLnBrk="1" hangingPunct="1">
              <a:lnSpc>
                <a:spcPct val="100000"/>
              </a:lnSpc>
              <a:buClr>
                <a:srgbClr val="E84E1B"/>
              </a:buClr>
              <a:buFont typeface="Century Gothic" panose="020B0502020202020204" pitchFamily="34" charset="0"/>
              <a:buChar char="−"/>
            </a:pPr>
            <a:endParaRPr lang="en-US" altLang="cs-CZ" sz="2000" b="0" dirty="0"/>
          </a:p>
          <a:p>
            <a:pPr eaLnBrk="1" hangingPunct="1">
              <a:lnSpc>
                <a:spcPct val="100000"/>
              </a:lnSpc>
              <a:buClr>
                <a:srgbClr val="E84E1B"/>
              </a:buClr>
              <a:buFont typeface="Century Gothic" panose="020B0502020202020204" pitchFamily="34" charset="0"/>
              <a:buChar char="−"/>
            </a:pPr>
            <a:endParaRPr lang="en-US" altLang="cs-CZ" sz="2000" b="0" dirty="0"/>
          </a:p>
        </p:txBody>
      </p:sp>
      <p:sp>
        <p:nvSpPr>
          <p:cNvPr id="24579" name="Alcím 2">
            <a:extLst>
              <a:ext uri="{FF2B5EF4-FFF2-40B4-BE49-F238E27FC236}">
                <a16:creationId xmlns:a16="http://schemas.microsoft.com/office/drawing/2014/main" id="{8DF50EA8-8A8B-4258-B133-715A17E9C5BF}"/>
              </a:ext>
            </a:extLst>
          </p:cNvPr>
          <p:cNvSpPr txBox="1">
            <a:spLocks/>
          </p:cNvSpPr>
          <p:nvPr/>
        </p:nvSpPr>
        <p:spPr bwMode="auto">
          <a:xfrm>
            <a:off x="2441762" y="217768"/>
            <a:ext cx="10243297" cy="481479"/>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3900" b="1" i="0" u="none" strike="noStrike" kern="1200" cap="none" spc="0" normalizeH="0" baseline="0" noProof="0" dirty="0">
                <a:ln>
                  <a:noFill/>
                </a:ln>
                <a:solidFill>
                  <a:srgbClr val="FE5000"/>
                </a:solidFill>
                <a:effectLst/>
                <a:uLnTx/>
                <a:uFillTx/>
                <a:latin typeface="Calibri" panose="020F0502020204030204"/>
                <a:ea typeface="+mn-ea"/>
                <a:cs typeface="+mn-cs"/>
              </a:rPr>
              <a:t>Task 5.1 Setting-up and development of user management processes and user offices</a:t>
            </a:r>
          </a:p>
        </p:txBody>
      </p:sp>
      <p:sp>
        <p:nvSpPr>
          <p:cNvPr id="23556" name="Slide Number Placeholder 1">
            <a:extLst>
              <a:ext uri="{FF2B5EF4-FFF2-40B4-BE49-F238E27FC236}">
                <a16:creationId xmlns:a16="http://schemas.microsoft.com/office/drawing/2014/main" id="{0D568B48-1A93-4E35-9A89-75631007C2B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5689E8-8CAB-4517-9968-069DA34D7C9D}" type="slidenum">
              <a:rPr kumimoji="0" lang="hu-HU"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hu-HU"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Téglalap 4"/>
          <p:cNvSpPr/>
          <p:nvPr/>
        </p:nvSpPr>
        <p:spPr>
          <a:xfrm>
            <a:off x="260632" y="1458678"/>
            <a:ext cx="5474246"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
                <a:srgbClr val="E84E1B"/>
              </a:buClr>
              <a:buSzTx/>
              <a:buFontTx/>
              <a:buNone/>
              <a:tabLst/>
              <a:defRPr/>
            </a:pPr>
            <a:r>
              <a:rPr kumimoji="0" lang="ro-RO" altLang="en-US" sz="2400" b="1" i="0" u="none" strike="noStrike" kern="1200" cap="none" spc="0" normalizeH="0" baseline="0" noProof="0" dirty="0">
                <a:ln>
                  <a:noFill/>
                </a:ln>
                <a:solidFill>
                  <a:srgbClr val="000000"/>
                </a:solidFill>
                <a:effectLst/>
                <a:uLnTx/>
                <a:uFillTx/>
                <a:latin typeface="Calibri" panose="020F0502020204030204"/>
                <a:ea typeface="+mn-ea"/>
                <a:cs typeface="+mn-cs"/>
              </a:rPr>
              <a:t>ELI</a:t>
            </a:r>
            <a:r>
              <a:rPr kumimoji="0" lang="ro-RO"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ro-RO" altLang="en-US" sz="2400" b="1" i="0" u="none" strike="noStrike" kern="1200" cap="none" spc="0" normalizeH="0" baseline="0" noProof="0" dirty="0">
                <a:ln>
                  <a:noFill/>
                </a:ln>
                <a:solidFill>
                  <a:srgbClr val="000000"/>
                </a:solidFill>
                <a:effectLst/>
                <a:uLnTx/>
                <a:uFillTx/>
                <a:latin typeface="Calibri" panose="020F0502020204030204"/>
                <a:ea typeface="+mn-ea"/>
                <a:cs typeface="+mn-cs"/>
              </a:rPr>
              <a:t>User</a:t>
            </a:r>
            <a:r>
              <a:rPr kumimoji="0" lang="ro-RO"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ro-RO" altLang="en-US" sz="2400" b="1" i="0" u="none" strike="noStrike" kern="1200" cap="none" spc="0" normalizeH="0" baseline="0" noProof="0" dirty="0">
                <a:ln>
                  <a:noFill/>
                </a:ln>
                <a:solidFill>
                  <a:srgbClr val="000000"/>
                </a:solidFill>
                <a:effectLst/>
                <a:uLnTx/>
                <a:uFillTx/>
                <a:latin typeface="Calibri" panose="020F0502020204030204"/>
                <a:ea typeface="+mn-ea"/>
                <a:cs typeface="+mn-cs"/>
              </a:rPr>
              <a:t>Office</a:t>
            </a:r>
            <a:r>
              <a:rPr kumimoji="0" lang="ro-RO"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ro-RO" altLang="en-US" sz="2400" b="1" i="0" u="none" strike="noStrike" kern="1200" cap="none" spc="0" normalizeH="0" baseline="0" noProof="0" dirty="0">
                <a:ln>
                  <a:noFill/>
                </a:ln>
                <a:solidFill>
                  <a:srgbClr val="000000"/>
                </a:solidFill>
                <a:effectLst/>
                <a:uLnTx/>
                <a:uFillTx/>
                <a:latin typeface="Calibri" panose="020F0502020204030204"/>
                <a:ea typeface="+mn-ea"/>
                <a:cs typeface="+mn-cs"/>
              </a:rPr>
              <a:t>activities</a:t>
            </a:r>
            <a:endParaRPr kumimoji="0" lang="en-US" alt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9" name="Diagram 8">
            <a:extLst>
              <a:ext uri="{FF2B5EF4-FFF2-40B4-BE49-F238E27FC236}">
                <a16:creationId xmlns:a16="http://schemas.microsoft.com/office/drawing/2014/main" id="{E8AB4B67-E02F-4A4A-A9B5-B865BA1B14C0}"/>
              </a:ext>
            </a:extLst>
          </p:cNvPr>
          <p:cNvGraphicFramePr/>
          <p:nvPr>
            <p:extLst>
              <p:ext uri="{D42A27DB-BD31-4B8C-83A1-F6EECF244321}">
                <p14:modId xmlns:p14="http://schemas.microsoft.com/office/powerpoint/2010/main" val="2419692914"/>
              </p:ext>
            </p:extLst>
          </p:nvPr>
        </p:nvGraphicFramePr>
        <p:xfrm>
          <a:off x="5244733" y="1623381"/>
          <a:ext cx="7055067" cy="482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Alcím 2">
            <a:extLst>
              <a:ext uri="{FF2B5EF4-FFF2-40B4-BE49-F238E27FC236}">
                <a16:creationId xmlns:a16="http://schemas.microsoft.com/office/drawing/2014/main" id="{8E268622-1146-4FAD-8732-4A247EC0FB9A}"/>
              </a:ext>
            </a:extLst>
          </p:cNvPr>
          <p:cNvSpPr txBox="1">
            <a:spLocks/>
          </p:cNvSpPr>
          <p:nvPr/>
        </p:nvSpPr>
        <p:spPr bwMode="auto">
          <a:xfrm>
            <a:off x="528788" y="1920343"/>
            <a:ext cx="4121034" cy="483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Clr>
                <a:srgbClr val="FE5000"/>
              </a:buClr>
              <a:buFont typeface="Calibri" panose="020F0502020204030204" pitchFamily="34" charset="0"/>
              <a:buChar char="−"/>
              <a:defRPr sz="31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5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2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
                <a:srgbClr val="E84E1B"/>
              </a:buClr>
              <a:buSzTx/>
              <a:buFont typeface="Century Gothic" panose="020B0502020202020204" pitchFamily="34" charset="0"/>
              <a:buChar char="−"/>
              <a:tabLst/>
              <a:defRPr/>
            </a:pPr>
            <a:r>
              <a:rPr kumimoji="0" lang="hu-HU" altLang="cs-CZ" sz="2000" b="1" i="0" u="none" strike="noStrike" kern="1200" cap="none" spc="0" normalizeH="0" baseline="0" noProof="0" dirty="0" err="1">
                <a:ln>
                  <a:noFill/>
                </a:ln>
                <a:solidFill>
                  <a:srgbClr val="000000"/>
                </a:solidFill>
                <a:effectLst/>
                <a:uLnTx/>
                <a:uFillTx/>
                <a:latin typeface="Calibri" panose="020F0502020204030204"/>
                <a:ea typeface="+mn-ea"/>
                <a:cs typeface="+mn-cs"/>
              </a:rPr>
              <a:t>Functioning</a:t>
            </a:r>
            <a:r>
              <a:rPr kumimoji="0" lang="hu-HU" altLang="cs-CZ"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2000" b="1" i="0" u="none" strike="noStrike" kern="1200" cap="none" spc="0" normalizeH="0" baseline="0" noProof="0" dirty="0" err="1">
                <a:ln>
                  <a:noFill/>
                </a:ln>
                <a:solidFill>
                  <a:srgbClr val="000000"/>
                </a:solidFill>
                <a:effectLst/>
                <a:uLnTx/>
                <a:uFillTx/>
                <a:latin typeface="Calibri" panose="020F0502020204030204"/>
                <a:ea typeface="+mn-ea"/>
                <a:cs typeface="+mn-cs"/>
              </a:rPr>
              <a:t>user</a:t>
            </a:r>
            <a:r>
              <a:rPr kumimoji="0" lang="hu-HU" altLang="cs-CZ"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2000" b="1" i="0" u="none" strike="noStrike" kern="1200" cap="none" spc="0" normalizeH="0" baseline="0" noProof="0" dirty="0" err="1">
                <a:ln>
                  <a:noFill/>
                </a:ln>
                <a:solidFill>
                  <a:srgbClr val="000000"/>
                </a:solidFill>
                <a:effectLst/>
                <a:uLnTx/>
                <a:uFillTx/>
                <a:latin typeface="Calibri" panose="020F0502020204030204"/>
                <a:ea typeface="+mn-ea"/>
                <a:cs typeface="+mn-cs"/>
              </a:rPr>
              <a:t>offices</a:t>
            </a:r>
            <a:r>
              <a:rPr kumimoji="0" lang="hu-HU" altLang="cs-CZ"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2000" b="1" i="0" u="none" strike="noStrike" kern="1200" cap="none" spc="0" normalizeH="0" baseline="0" noProof="0" dirty="0" err="1">
                <a:ln>
                  <a:noFill/>
                </a:ln>
                <a:solidFill>
                  <a:srgbClr val="000000"/>
                </a:solidFill>
                <a:effectLst/>
                <a:uLnTx/>
                <a:uFillTx/>
                <a:latin typeface="Calibri" panose="020F0502020204030204"/>
                <a:ea typeface="+mn-ea"/>
                <a:cs typeface="+mn-cs"/>
              </a:rPr>
              <a:t>at</a:t>
            </a:r>
            <a:r>
              <a:rPr kumimoji="0" lang="hu-HU" altLang="cs-CZ" sz="2000" b="1" i="0" u="none" strike="noStrike" kern="1200" cap="none" spc="0" normalizeH="0" baseline="0" noProof="0" dirty="0">
                <a:ln>
                  <a:noFill/>
                </a:ln>
                <a:solidFill>
                  <a:srgbClr val="000000"/>
                </a:solidFill>
                <a:effectLst/>
                <a:uLnTx/>
                <a:uFillTx/>
                <a:latin typeface="Calibri" panose="020F0502020204030204"/>
                <a:ea typeface="+mn-ea"/>
                <a:cs typeface="+mn-cs"/>
              </a:rPr>
              <a:t> the </a:t>
            </a:r>
            <a:r>
              <a:rPr kumimoji="0" lang="hu-HU" altLang="cs-CZ" sz="2000" b="1" i="0" u="none" strike="noStrike" kern="1200" cap="none" spc="0" normalizeH="0" baseline="0" noProof="0" dirty="0" err="1">
                <a:ln>
                  <a:noFill/>
                </a:ln>
                <a:solidFill>
                  <a:srgbClr val="000000"/>
                </a:solidFill>
                <a:effectLst/>
                <a:uLnTx/>
                <a:uFillTx/>
                <a:latin typeface="Calibri" panose="020F0502020204030204"/>
                <a:ea typeface="+mn-ea"/>
                <a:cs typeface="+mn-cs"/>
              </a:rPr>
              <a:t>facilities</a:t>
            </a:r>
            <a:r>
              <a:rPr kumimoji="0" lang="hu-HU" altLang="cs-CZ"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a team of 5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at</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ELI ERIC and team of 4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at</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ELI NP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assist</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user</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access</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228600" marR="0" lvl="0" indent="-228600" algn="l" defTabSz="914400" rtl="0" eaLnBrk="1" fontAlgn="base" latinLnBrk="0" hangingPunct="1">
              <a:lnSpc>
                <a:spcPct val="100000"/>
              </a:lnSpc>
              <a:spcBef>
                <a:spcPts val="1000"/>
              </a:spcBef>
              <a:spcAft>
                <a:spcPct val="0"/>
              </a:spcAft>
              <a:buClr>
                <a:srgbClr val="E84E1B"/>
              </a:buClr>
              <a:buSzTx/>
              <a:buFont typeface="Century Gothic" panose="020B0502020202020204" pitchFamily="34" charset="0"/>
              <a:buChar char="−"/>
              <a:tabLst/>
              <a:defRPr/>
            </a:pP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Development</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of a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single</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2000" b="1" i="0" u="none" strike="noStrike" kern="1200" cap="none" spc="0" normalizeH="0" baseline="0" noProof="0" dirty="0" err="1">
                <a:ln>
                  <a:noFill/>
                </a:ln>
                <a:solidFill>
                  <a:srgbClr val="000000"/>
                </a:solidFill>
                <a:effectLst/>
                <a:uLnTx/>
                <a:uFillTx/>
                <a:latin typeface="Calibri" panose="020F0502020204030204"/>
                <a:ea typeface="+mn-ea"/>
                <a:cs typeface="+mn-cs"/>
              </a:rPr>
              <a:t>workflow</a:t>
            </a:r>
            <a:endParaRPr kumimoji="0" lang="hu-HU" altLang="cs-CZ" sz="2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base" latinLnBrk="0" hangingPunct="1">
              <a:lnSpc>
                <a:spcPct val="100000"/>
              </a:lnSpc>
              <a:spcBef>
                <a:spcPts val="1000"/>
              </a:spcBef>
              <a:spcAft>
                <a:spcPct val="0"/>
              </a:spcAft>
              <a:buClr>
                <a:srgbClr val="E84E1B"/>
              </a:buClr>
              <a:buSzTx/>
              <a:buFont typeface="Century Gothic" panose="020B0502020202020204" pitchFamily="34" charset="0"/>
              <a:buChar char="−"/>
              <a:tabLst/>
              <a:defRPr/>
            </a:pP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Collaboration</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with</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Instrument</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Scientist</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IT and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Safety</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and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Comms</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teams</a:t>
            </a:r>
            <a:endPar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base" latinLnBrk="0" hangingPunct="1">
              <a:lnSpc>
                <a:spcPct val="100000"/>
              </a:lnSpc>
              <a:spcBef>
                <a:spcPts val="1000"/>
              </a:spcBef>
              <a:spcAft>
                <a:spcPct val="0"/>
              </a:spcAft>
              <a:buClr>
                <a:srgbClr val="E84E1B"/>
              </a:buClr>
              <a:buSzTx/>
              <a:buFont typeface="Century Gothic" panose="020B0502020202020204" pitchFamily="34" charset="0"/>
              <a:buChar char="−"/>
              <a:tabLst/>
              <a:defRPr/>
            </a:pPr>
            <a:r>
              <a:rPr kumimoji="0" lang="hu-HU" altLang="cs-CZ" sz="2000" b="0" i="0" u="none" strike="noStrike" kern="1200" cap="none" spc="0" normalizeH="0" baseline="0" noProof="0" dirty="0" err="1">
                <a:ln>
                  <a:noFill/>
                </a:ln>
                <a:solidFill>
                  <a:srgbClr val="000000"/>
                </a:solidFill>
                <a:effectLst/>
                <a:uLnTx/>
                <a:uFillTx/>
                <a:latin typeface="Calibri" panose="020F0502020204030204"/>
                <a:ea typeface="+mn-ea"/>
                <a:cs typeface="+mn-cs"/>
              </a:rPr>
              <a:t>Synergies</a:t>
            </a:r>
            <a:r>
              <a:rPr kumimoji="0" lang="hu-HU" altLang="cs-CZ" sz="20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685800" marR="0" lvl="1" indent="-228600" algn="l" defTabSz="914400" rtl="0" eaLnBrk="1" fontAlgn="base" latinLnBrk="0" hangingPunct="1">
              <a:lnSpc>
                <a:spcPct val="100000"/>
              </a:lnSpc>
              <a:spcBef>
                <a:spcPts val="500"/>
              </a:spcBef>
              <a:spcAft>
                <a:spcPct val="0"/>
              </a:spcAft>
              <a:buClr>
                <a:srgbClr val="E84E1B"/>
              </a:buClr>
              <a:buSzTx/>
              <a:buFont typeface="Century Gothic" panose="020B0502020202020204" pitchFamily="34" charset="0"/>
              <a:buChar char="−"/>
              <a:tabLst/>
              <a:defRPr/>
            </a:pPr>
            <a:r>
              <a:rPr kumimoji="0" lang="hu-HU" altLang="cs-CZ" sz="1600" i="0" u="none" strike="noStrike" kern="1200" cap="none" spc="0" normalizeH="0" baseline="0" noProof="0" dirty="0">
                <a:ln>
                  <a:noFill/>
                </a:ln>
                <a:solidFill>
                  <a:srgbClr val="000000"/>
                </a:solidFill>
                <a:effectLst/>
                <a:uLnTx/>
                <a:uFillTx/>
                <a:latin typeface="Calibri" panose="020F0502020204030204"/>
                <a:ea typeface="+mn-ea"/>
                <a:cs typeface="+mn-cs"/>
              </a:rPr>
              <a:t>WP2: </a:t>
            </a:r>
            <a:r>
              <a:rPr kumimoji="0" lang="hu-HU" altLang="cs-CZ" sz="1600" b="0" i="0" u="none" strike="noStrike" kern="1200" cap="none" spc="0" normalizeH="0" baseline="0" noProof="0" dirty="0">
                <a:ln>
                  <a:noFill/>
                </a:ln>
                <a:solidFill>
                  <a:srgbClr val="000000"/>
                </a:solidFill>
                <a:effectLst/>
                <a:uLnTx/>
                <a:uFillTx/>
                <a:latin typeface="Calibri" panose="020F0502020204030204"/>
                <a:ea typeface="+mn-ea"/>
                <a:cs typeface="+mn-cs"/>
              </a:rPr>
              <a:t>Access, Data, Data </a:t>
            </a:r>
            <a:r>
              <a:rPr kumimoji="0" lang="hu-HU" altLang="cs-CZ" sz="1600" b="0" i="0" u="none" strike="noStrike" kern="1200" cap="none" spc="0" normalizeH="0" baseline="0" noProof="0" dirty="0" err="1">
                <a:ln>
                  <a:noFill/>
                </a:ln>
                <a:solidFill>
                  <a:srgbClr val="000000"/>
                </a:solidFill>
                <a:effectLst/>
                <a:uLnTx/>
                <a:uFillTx/>
                <a:latin typeface="Calibri" panose="020F0502020204030204"/>
                <a:ea typeface="+mn-ea"/>
                <a:cs typeface="+mn-cs"/>
              </a:rPr>
              <a:t>protection</a:t>
            </a:r>
            <a:r>
              <a:rPr kumimoji="0" lang="hu-HU" altLang="cs-CZ" sz="1600" b="0" i="0" u="none" strike="noStrike" kern="1200" cap="none" spc="0" normalizeH="0" baseline="0" noProof="0" dirty="0">
                <a:ln>
                  <a:noFill/>
                </a:ln>
                <a:solidFill>
                  <a:srgbClr val="000000"/>
                </a:solidFill>
                <a:effectLst/>
                <a:uLnTx/>
                <a:uFillTx/>
                <a:latin typeface="Calibri" panose="020F0502020204030204"/>
                <a:ea typeface="+mn-ea"/>
                <a:cs typeface="+mn-cs"/>
              </a:rPr>
              <a:t>, ICT, EHS, IPR, </a:t>
            </a:r>
            <a:r>
              <a:rPr kumimoji="0" lang="hu-HU" altLang="cs-CZ" sz="1600" b="0" i="0" u="none" strike="noStrike" kern="1200" cap="none" spc="0" normalizeH="0" baseline="0" noProof="0" dirty="0" err="1">
                <a:ln>
                  <a:noFill/>
                </a:ln>
                <a:solidFill>
                  <a:srgbClr val="000000"/>
                </a:solidFill>
                <a:effectLst/>
                <a:uLnTx/>
                <a:uFillTx/>
                <a:latin typeface="Calibri" panose="020F0502020204030204"/>
                <a:ea typeface="+mn-ea"/>
                <a:cs typeface="+mn-cs"/>
              </a:rPr>
              <a:t>Dissemination</a:t>
            </a:r>
            <a:r>
              <a:rPr kumimoji="0" lang="hu-HU" altLang="cs-CZ"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1600" b="0" i="0" u="none" strike="noStrike" kern="1200" cap="none" spc="0" normalizeH="0" baseline="0" noProof="0" dirty="0" err="1">
                <a:ln>
                  <a:noFill/>
                </a:ln>
                <a:solidFill>
                  <a:srgbClr val="000000"/>
                </a:solidFill>
                <a:effectLst/>
                <a:uLnTx/>
                <a:uFillTx/>
                <a:latin typeface="Calibri" panose="020F0502020204030204"/>
                <a:ea typeface="+mn-ea"/>
                <a:cs typeface="+mn-cs"/>
              </a:rPr>
              <a:t>Communication</a:t>
            </a:r>
            <a:r>
              <a:rPr kumimoji="0" lang="hu-HU" altLang="cs-CZ"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1600" b="0" i="0" u="none" strike="noStrike" kern="1200" cap="none" spc="0" normalizeH="0" baseline="0" noProof="0" dirty="0" err="1">
                <a:ln>
                  <a:noFill/>
                </a:ln>
                <a:solidFill>
                  <a:srgbClr val="000000"/>
                </a:solidFill>
                <a:effectLst/>
                <a:uLnTx/>
                <a:uFillTx/>
                <a:latin typeface="Calibri" panose="020F0502020204030204"/>
                <a:ea typeface="+mn-ea"/>
                <a:cs typeface="+mn-cs"/>
              </a:rPr>
              <a:t>Policies</a:t>
            </a:r>
            <a:endParaRPr kumimoji="0" lang="hu-HU" altLang="cs-CZ"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85800" marR="0" lvl="1" indent="-228600" algn="l" defTabSz="914400" rtl="0" eaLnBrk="1" fontAlgn="base" latinLnBrk="0" hangingPunct="1">
              <a:lnSpc>
                <a:spcPct val="100000"/>
              </a:lnSpc>
              <a:spcBef>
                <a:spcPts val="500"/>
              </a:spcBef>
              <a:spcAft>
                <a:spcPct val="0"/>
              </a:spcAft>
              <a:buClr>
                <a:srgbClr val="E84E1B"/>
              </a:buClr>
              <a:buSzTx/>
              <a:buFont typeface="Century Gothic" panose="020B0502020202020204" pitchFamily="34" charset="0"/>
              <a:buChar char="−"/>
              <a:tabLst/>
              <a:defRPr/>
            </a:pPr>
            <a:r>
              <a:rPr kumimoji="0" lang="hu-HU" altLang="cs-CZ" sz="1600" i="0" u="none" strike="noStrike" kern="1200" cap="none" spc="0" normalizeH="0" baseline="0" noProof="0" dirty="0">
                <a:ln>
                  <a:noFill/>
                </a:ln>
                <a:solidFill>
                  <a:srgbClr val="000000"/>
                </a:solidFill>
                <a:effectLst/>
                <a:uLnTx/>
                <a:uFillTx/>
                <a:latin typeface="Calibri" panose="020F0502020204030204"/>
                <a:ea typeface="+mn-ea"/>
                <a:cs typeface="+mn-cs"/>
              </a:rPr>
              <a:t>WP3:</a:t>
            </a:r>
            <a:r>
              <a:rPr kumimoji="0" lang="hu-HU" altLang="cs-CZ" sz="1600" b="0" i="0" u="none" strike="noStrike" kern="1200" cap="none" spc="0" normalizeH="0" baseline="0" noProof="0" dirty="0">
                <a:ln>
                  <a:noFill/>
                </a:ln>
                <a:solidFill>
                  <a:srgbClr val="000000"/>
                </a:solidFill>
                <a:effectLst/>
                <a:uLnTx/>
                <a:uFillTx/>
                <a:latin typeface="Calibri" panose="020F0502020204030204"/>
                <a:ea typeface="+mn-ea"/>
                <a:cs typeface="+mn-cs"/>
              </a:rPr>
              <a:t> SOP</a:t>
            </a:r>
          </a:p>
          <a:p>
            <a:pPr marL="685800" marR="0" lvl="1" indent="-228600" algn="l" defTabSz="914400" rtl="0" eaLnBrk="1" fontAlgn="base" latinLnBrk="0" hangingPunct="1">
              <a:lnSpc>
                <a:spcPct val="100000"/>
              </a:lnSpc>
              <a:spcBef>
                <a:spcPts val="500"/>
              </a:spcBef>
              <a:spcAft>
                <a:spcPct val="0"/>
              </a:spcAft>
              <a:buClr>
                <a:srgbClr val="E84E1B"/>
              </a:buClr>
              <a:buSzTx/>
              <a:buFont typeface="Century Gothic" panose="020B0502020202020204" pitchFamily="34" charset="0"/>
              <a:buChar char="−"/>
              <a:tabLst/>
              <a:defRPr/>
            </a:pPr>
            <a:r>
              <a:rPr kumimoji="0" lang="hu-HU" altLang="cs-CZ" sz="1600" i="0" u="none" strike="noStrike" kern="1200" cap="none" spc="0" normalizeH="0" baseline="0" noProof="0" dirty="0">
                <a:ln>
                  <a:noFill/>
                </a:ln>
                <a:solidFill>
                  <a:srgbClr val="000000"/>
                </a:solidFill>
                <a:effectLst/>
                <a:uLnTx/>
                <a:uFillTx/>
                <a:latin typeface="Calibri" panose="020F0502020204030204"/>
                <a:ea typeface="+mn-ea"/>
                <a:cs typeface="+mn-cs"/>
              </a:rPr>
              <a:t>WP7</a:t>
            </a:r>
            <a:r>
              <a:rPr kumimoji="0" lang="hu-HU" altLang="cs-CZ"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hu-HU" altLang="cs-CZ" sz="1600" b="0" i="0" u="none" strike="noStrike" kern="1200" cap="none" spc="0" normalizeH="0" baseline="0" noProof="0" dirty="0" err="1">
                <a:ln>
                  <a:noFill/>
                </a:ln>
                <a:solidFill>
                  <a:srgbClr val="000000"/>
                </a:solidFill>
                <a:effectLst/>
                <a:uLnTx/>
                <a:uFillTx/>
                <a:latin typeface="Calibri" panose="020F0502020204030204"/>
                <a:ea typeface="+mn-ea"/>
                <a:cs typeface="+mn-cs"/>
              </a:rPr>
              <a:t>Communication</a:t>
            </a:r>
            <a:r>
              <a:rPr kumimoji="0" lang="hu-HU" altLang="cs-CZ" sz="1600" b="0" i="0" u="none" strike="noStrike" kern="1200" cap="none" spc="0" normalizeH="0" baseline="0" noProof="0" dirty="0">
                <a:ln>
                  <a:noFill/>
                </a:ln>
                <a:solidFill>
                  <a:srgbClr val="000000"/>
                </a:solidFill>
                <a:effectLst/>
                <a:uLnTx/>
                <a:uFillTx/>
                <a:latin typeface="Calibri" panose="020F0502020204030204"/>
                <a:ea typeface="+mn-ea"/>
                <a:cs typeface="+mn-cs"/>
              </a:rPr>
              <a:t>, Meeting </a:t>
            </a:r>
            <a:r>
              <a:rPr kumimoji="0" lang="hu-HU" altLang="cs-CZ" sz="1600" b="0" i="0" u="none" strike="noStrike" kern="1200" cap="none" spc="0" normalizeH="0" baseline="0" noProof="0" dirty="0" err="1">
                <a:ln>
                  <a:noFill/>
                </a:ln>
                <a:solidFill>
                  <a:srgbClr val="000000"/>
                </a:solidFill>
                <a:effectLst/>
                <a:uLnTx/>
                <a:uFillTx/>
                <a:latin typeface="Calibri" panose="020F0502020204030204"/>
                <a:ea typeface="+mn-ea"/>
                <a:cs typeface="+mn-cs"/>
              </a:rPr>
              <a:t>organisation</a:t>
            </a:r>
            <a:endParaRPr kumimoji="0" lang="hu-HU" altLang="cs-CZ"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85800" marR="0" lvl="1" indent="-228600" algn="l" defTabSz="914400" rtl="0" eaLnBrk="1" fontAlgn="base" latinLnBrk="0" hangingPunct="1">
              <a:lnSpc>
                <a:spcPct val="100000"/>
              </a:lnSpc>
              <a:spcBef>
                <a:spcPts val="500"/>
              </a:spcBef>
              <a:spcAft>
                <a:spcPct val="0"/>
              </a:spcAft>
              <a:buClr>
                <a:srgbClr val="E84E1B"/>
              </a:buClr>
              <a:buSzTx/>
              <a:buFont typeface="Century Gothic" panose="020B0502020202020204" pitchFamily="34" charset="0"/>
              <a:buChar char="−"/>
              <a:tabLst/>
              <a:defRPr/>
            </a:pPr>
            <a:endParaRPr kumimoji="0" lang="en-US" altLang="cs-CZ"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base" latinLnBrk="0" hangingPunct="1">
              <a:lnSpc>
                <a:spcPct val="100000"/>
              </a:lnSpc>
              <a:spcBef>
                <a:spcPts val="1000"/>
              </a:spcBef>
              <a:spcAft>
                <a:spcPct val="0"/>
              </a:spcAft>
              <a:buClr>
                <a:srgbClr val="E84E1B"/>
              </a:buClr>
              <a:buSzTx/>
              <a:buFont typeface="Century Gothic" panose="020B0502020202020204" pitchFamily="34" charset="0"/>
              <a:buChar char="−"/>
              <a:tabLst/>
              <a:defRPr/>
            </a:pPr>
            <a:endParaRPr kumimoji="0" lang="en-US" altLang="cs-CZ"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6" name="Kép 15"/>
          <p:cNvPicPr>
            <a:picLocks noChangeAspect="1"/>
          </p:cNvPicPr>
          <p:nvPr/>
        </p:nvPicPr>
        <p:blipFill rotWithShape="1">
          <a:blip r:embed="rId7">
            <a:extLst>
              <a:ext uri="{28A0092B-C50C-407E-A947-70E740481C1C}">
                <a14:useLocalDpi xmlns:a14="http://schemas.microsoft.com/office/drawing/2010/main" val="0"/>
              </a:ext>
            </a:extLst>
          </a:blip>
          <a:srcRect l="9200" r="5695" b="16507"/>
          <a:stretch/>
        </p:blipFill>
        <p:spPr>
          <a:xfrm rot="17926096">
            <a:off x="3853338" y="3619071"/>
            <a:ext cx="1875748" cy="1755700"/>
          </a:xfrm>
          <a:prstGeom prst="rect">
            <a:avLst/>
          </a:prstGeom>
        </p:spPr>
      </p:pic>
    </p:spTree>
    <p:extLst>
      <p:ext uri="{BB962C8B-B14F-4D97-AF65-F5344CB8AC3E}">
        <p14:creationId xmlns:p14="http://schemas.microsoft.com/office/powerpoint/2010/main" val="204576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Alcím 2">
            <a:extLst>
              <a:ext uri="{FF2B5EF4-FFF2-40B4-BE49-F238E27FC236}">
                <a16:creationId xmlns:a16="http://schemas.microsoft.com/office/drawing/2014/main" id="{8DF50EA8-8A8B-4258-B133-715A17E9C5BF}"/>
              </a:ext>
            </a:extLst>
          </p:cNvPr>
          <p:cNvSpPr txBox="1">
            <a:spLocks/>
          </p:cNvSpPr>
          <p:nvPr/>
        </p:nvSpPr>
        <p:spPr bwMode="auto">
          <a:xfrm>
            <a:off x="437322" y="1530169"/>
            <a:ext cx="11400182" cy="533057"/>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ro-RO" altLang="en-US" sz="2400" b="1" i="0" u="none" strike="noStrike" kern="1200" cap="none" spc="0" normalizeH="0" baseline="0" noProof="0" dirty="0">
                <a:ln>
                  <a:noFill/>
                </a:ln>
                <a:solidFill>
                  <a:srgbClr val="000000"/>
                </a:solidFill>
                <a:effectLst/>
                <a:uLnTx/>
                <a:uFillTx/>
                <a:latin typeface="Calibri" panose="020F0502020204030204"/>
                <a:ea typeface="+mn-ea"/>
                <a:cs typeface="+mn-cs"/>
              </a:rPr>
              <a:t>ELI User Calls  – Overview</a:t>
            </a:r>
            <a:endParaRPr kumimoji="0" lang="en-US" alt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556" name="Slide Number Placeholder 1">
            <a:extLst>
              <a:ext uri="{FF2B5EF4-FFF2-40B4-BE49-F238E27FC236}">
                <a16:creationId xmlns:a16="http://schemas.microsoft.com/office/drawing/2014/main" id="{0D568B48-1A93-4E35-9A89-75631007C2B2}"/>
              </a:ext>
            </a:extLst>
          </p:cNvPr>
          <p:cNvSpPr>
            <a:spLocks noGrp="1" noChangeArrowheads="1"/>
          </p:cNvSpPr>
          <p:nvPr>
            <p:ph type="sldNum" sz="quarter" idx="12"/>
          </p:nvPr>
        </p:nvSpPr>
        <p:spPr bwMode="auto">
          <a:xfrm>
            <a:off x="8630479" y="6173787"/>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5689E8-8CAB-4517-9968-069DA34D7C9D}" type="slidenum">
              <a:rPr kumimoji="0" lang="hu-HU"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hu-HU"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graphicFrame>
        <p:nvGraphicFramePr>
          <p:cNvPr id="6" name="Táblázat 1">
            <a:extLst>
              <a:ext uri="{FF2B5EF4-FFF2-40B4-BE49-F238E27FC236}">
                <a16:creationId xmlns:a16="http://schemas.microsoft.com/office/drawing/2014/main" id="{A6577B19-2D42-48C5-B874-C9B2AFF881CF}"/>
              </a:ext>
            </a:extLst>
          </p:cNvPr>
          <p:cNvGraphicFramePr>
            <a:graphicFrameLocks noGrp="1"/>
          </p:cNvGraphicFramePr>
          <p:nvPr>
            <p:extLst>
              <p:ext uri="{D42A27DB-BD31-4B8C-83A1-F6EECF244321}">
                <p14:modId xmlns:p14="http://schemas.microsoft.com/office/powerpoint/2010/main" val="2996346436"/>
              </p:ext>
            </p:extLst>
          </p:nvPr>
        </p:nvGraphicFramePr>
        <p:xfrm>
          <a:off x="6390862" y="2186609"/>
          <a:ext cx="5565914" cy="4169742"/>
        </p:xfrm>
        <a:graphic>
          <a:graphicData uri="http://schemas.openxmlformats.org/drawingml/2006/table">
            <a:tbl>
              <a:tblPr firstRow="1" firstCol="1" bandRow="1">
                <a:tableStyleId>{0660B408-B3CF-4A94-85FC-2B1E0A45F4A2}</a:tableStyleId>
              </a:tblPr>
              <a:tblGrid>
                <a:gridCol w="725210">
                  <a:extLst>
                    <a:ext uri="{9D8B030D-6E8A-4147-A177-3AD203B41FA5}">
                      <a16:colId xmlns:a16="http://schemas.microsoft.com/office/drawing/2014/main" val="2218340248"/>
                    </a:ext>
                  </a:extLst>
                </a:gridCol>
                <a:gridCol w="502347">
                  <a:extLst>
                    <a:ext uri="{9D8B030D-6E8A-4147-A177-3AD203B41FA5}">
                      <a16:colId xmlns:a16="http://schemas.microsoft.com/office/drawing/2014/main" val="3002846159"/>
                    </a:ext>
                  </a:extLst>
                </a:gridCol>
                <a:gridCol w="866042">
                  <a:extLst>
                    <a:ext uri="{9D8B030D-6E8A-4147-A177-3AD203B41FA5}">
                      <a16:colId xmlns:a16="http://schemas.microsoft.com/office/drawing/2014/main" val="1218906361"/>
                    </a:ext>
                  </a:extLst>
                </a:gridCol>
                <a:gridCol w="800271">
                  <a:extLst>
                    <a:ext uri="{9D8B030D-6E8A-4147-A177-3AD203B41FA5}">
                      <a16:colId xmlns:a16="http://schemas.microsoft.com/office/drawing/2014/main" val="3193257462"/>
                    </a:ext>
                  </a:extLst>
                </a:gridCol>
                <a:gridCol w="833760">
                  <a:extLst>
                    <a:ext uri="{9D8B030D-6E8A-4147-A177-3AD203B41FA5}">
                      <a16:colId xmlns:a16="http://schemas.microsoft.com/office/drawing/2014/main" val="671937864"/>
                    </a:ext>
                  </a:extLst>
                </a:gridCol>
                <a:gridCol w="919142">
                  <a:extLst>
                    <a:ext uri="{9D8B030D-6E8A-4147-A177-3AD203B41FA5}">
                      <a16:colId xmlns:a16="http://schemas.microsoft.com/office/drawing/2014/main" val="1093093426"/>
                    </a:ext>
                  </a:extLst>
                </a:gridCol>
                <a:gridCol w="919142">
                  <a:extLst>
                    <a:ext uri="{9D8B030D-6E8A-4147-A177-3AD203B41FA5}">
                      <a16:colId xmlns:a16="http://schemas.microsoft.com/office/drawing/2014/main" val="3828049643"/>
                    </a:ext>
                  </a:extLst>
                </a:gridCol>
              </a:tblGrid>
              <a:tr h="827378">
                <a:tc gridSpan="7">
                  <a:txBody>
                    <a:bodyPr/>
                    <a:lstStyle/>
                    <a:p>
                      <a:pPr algn="ctr">
                        <a:lnSpc>
                          <a:spcPct val="115000"/>
                        </a:lnSpc>
                        <a:spcBef>
                          <a:spcPts val="600"/>
                        </a:spcBef>
                        <a:spcAft>
                          <a:spcPts val="0"/>
                        </a:spcAft>
                      </a:pPr>
                      <a:r>
                        <a:rPr lang="en-GB" sz="1400" cap="all" dirty="0">
                          <a:effectLst/>
                          <a:latin typeface="Calibri" panose="020F0502020204030204" pitchFamily="34" charset="0"/>
                          <a:cs typeface="Calibri" panose="020F0502020204030204" pitchFamily="34" charset="0"/>
                        </a:rPr>
                        <a:t>ELI ERIC USER Programme</a:t>
                      </a:r>
                      <a:endParaRPr lang="hu-HU" sz="1400" dirty="0">
                        <a:effectLst/>
                        <a:latin typeface="Calibri" panose="020F0502020204030204" pitchFamily="34" charset="0"/>
                        <a:cs typeface="Calibri" panose="020F0502020204030204" pitchFamily="34" charset="0"/>
                      </a:endParaRPr>
                    </a:p>
                    <a:p>
                      <a:pPr algn="ctr">
                        <a:lnSpc>
                          <a:spcPct val="115000"/>
                        </a:lnSpc>
                        <a:spcAft>
                          <a:spcPts val="600"/>
                        </a:spcAft>
                      </a:pPr>
                      <a:r>
                        <a:rPr lang="en-GB" sz="1400" cap="all" dirty="0">
                          <a:effectLst/>
                          <a:latin typeface="Calibri" panose="020F0502020204030204" pitchFamily="34" charset="0"/>
                          <a:cs typeface="Calibri" panose="020F0502020204030204" pitchFamily="34" charset="0"/>
                        </a:rPr>
                        <a:t>Open Excellence-Based Access</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1680307116"/>
                  </a:ext>
                </a:extLst>
              </a:tr>
              <a:tr h="500302">
                <a:tc rowSpan="3">
                  <a:txBody>
                    <a:bodyPr/>
                    <a:lstStyle/>
                    <a:p>
                      <a:pPr algn="ctr">
                        <a:lnSpc>
                          <a:spcPct val="115000"/>
                        </a:lnSpc>
                        <a:spcBef>
                          <a:spcPts val="300"/>
                        </a:spcBef>
                        <a:spcAft>
                          <a:spcPts val="300"/>
                        </a:spcAft>
                      </a:pPr>
                      <a:r>
                        <a:rPr lang="en-GB" sz="1200" b="0" dirty="0">
                          <a:effectLst/>
                          <a:latin typeface="Calibri" panose="020F0502020204030204" pitchFamily="34" charset="0"/>
                          <a:cs typeface="Calibri" panose="020F0502020204030204" pitchFamily="34" charset="0"/>
                        </a:rPr>
                        <a:t>Year</a:t>
                      </a:r>
                      <a:endParaRPr lang="hu-HU"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rowSpan="3">
                  <a:txBody>
                    <a:bodyPr/>
                    <a:lstStyle/>
                    <a:p>
                      <a:pPr algn="ctr">
                        <a:lnSpc>
                          <a:spcPct val="115000"/>
                        </a:lnSpc>
                        <a:spcBef>
                          <a:spcPts val="300"/>
                        </a:spcBef>
                        <a:spcAft>
                          <a:spcPts val="300"/>
                        </a:spcAft>
                      </a:pPr>
                      <a:r>
                        <a:rPr lang="en-GB" sz="1200" dirty="0">
                          <a:effectLst/>
                          <a:latin typeface="Calibri" panose="020F0502020204030204" pitchFamily="34" charset="0"/>
                          <a:cs typeface="Calibri" panose="020F0502020204030204" pitchFamily="34" charset="0"/>
                        </a:rPr>
                        <a:t>User Call</a:t>
                      </a:r>
                      <a:endParaRPr lang="hu-HU"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gridSpan="2">
                  <a:txBody>
                    <a:bodyPr/>
                    <a:lstStyle/>
                    <a:p>
                      <a:pPr algn="ctr">
                        <a:lnSpc>
                          <a:spcPct val="115000"/>
                        </a:lnSpc>
                        <a:spcBef>
                          <a:spcPts val="300"/>
                        </a:spcBef>
                        <a:spcAft>
                          <a:spcPts val="300"/>
                        </a:spcAft>
                      </a:pPr>
                      <a:r>
                        <a:rPr lang="en-GB" sz="1100" dirty="0">
                          <a:effectLst/>
                          <a:latin typeface="Calibri" panose="020F0502020204030204" pitchFamily="34" charset="0"/>
                          <a:cs typeface="Calibri" panose="020F0502020204030204" pitchFamily="34" charset="0"/>
                        </a:rPr>
                        <a:t>ELI Facilities Combined</a:t>
                      </a:r>
                      <a:endParaRPr lang="hu-HU"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hMerge="1">
                  <a:txBody>
                    <a:bodyPr/>
                    <a:lstStyle/>
                    <a:p>
                      <a:endParaRPr lang="hu-HU"/>
                    </a:p>
                  </a:txBody>
                  <a:tcPr/>
                </a:tc>
                <a:tc gridSpan="3">
                  <a:txBody>
                    <a:bodyPr/>
                    <a:lstStyle/>
                    <a:p>
                      <a:pPr algn="ctr">
                        <a:lnSpc>
                          <a:spcPct val="115000"/>
                        </a:lnSpc>
                        <a:spcBef>
                          <a:spcPts val="300"/>
                        </a:spcBef>
                        <a:spcAft>
                          <a:spcPts val="300"/>
                        </a:spcAft>
                      </a:pPr>
                      <a:r>
                        <a:rPr lang="en-GB" sz="1100" dirty="0">
                          <a:effectLst/>
                          <a:latin typeface="Calibri" panose="020F0502020204030204" pitchFamily="34" charset="0"/>
                          <a:cs typeface="Calibri" panose="020F0502020204030204" pitchFamily="34" charset="0"/>
                        </a:rPr>
                        <a:t>ELI Facilities Individually</a:t>
                      </a:r>
                      <a:endParaRPr lang="hu-HU"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3340413515"/>
                  </a:ext>
                </a:extLst>
              </a:tr>
              <a:tr h="500302">
                <a:tc vMerge="1">
                  <a:txBody>
                    <a:bodyPr/>
                    <a:lstStyle/>
                    <a:p>
                      <a:endParaRPr lang="hu-HU"/>
                    </a:p>
                  </a:txBody>
                  <a:tcPr/>
                </a:tc>
                <a:tc vMerge="1">
                  <a:txBody>
                    <a:bodyPr/>
                    <a:lstStyle/>
                    <a:p>
                      <a:endParaRPr lang="hu-HU"/>
                    </a:p>
                  </a:txBody>
                  <a:tcPr/>
                </a:tc>
                <a:tc rowSpan="2">
                  <a:txBody>
                    <a:bodyPr/>
                    <a:lstStyle/>
                    <a:p>
                      <a:pPr algn="ctr">
                        <a:lnSpc>
                          <a:spcPct val="115000"/>
                        </a:lnSpc>
                        <a:spcBef>
                          <a:spcPts val="300"/>
                        </a:spcBef>
                        <a:spcAft>
                          <a:spcPts val="300"/>
                        </a:spcAft>
                      </a:pPr>
                      <a:r>
                        <a:rPr lang="en-GB" sz="1200" dirty="0">
                          <a:effectLst/>
                          <a:latin typeface="Calibri" panose="020F0502020204030204" pitchFamily="34" charset="0"/>
                          <a:cs typeface="Calibri" panose="020F0502020204030204" pitchFamily="34" charset="0"/>
                        </a:rPr>
                        <a:t>Proposals Submitted</a:t>
                      </a:r>
                      <a:endParaRPr lang="hu-HU"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rowSpan="2">
                  <a:txBody>
                    <a:bodyPr/>
                    <a:lstStyle/>
                    <a:p>
                      <a:pPr algn="ctr">
                        <a:lnSpc>
                          <a:spcPct val="115000"/>
                        </a:lnSpc>
                        <a:spcBef>
                          <a:spcPts val="300"/>
                        </a:spcBef>
                        <a:spcAft>
                          <a:spcPts val="300"/>
                        </a:spcAft>
                      </a:pPr>
                      <a:r>
                        <a:rPr lang="en-GB" sz="1200" dirty="0">
                          <a:effectLst/>
                          <a:latin typeface="Calibri" panose="020F0502020204030204" pitchFamily="34" charset="0"/>
                          <a:cs typeface="Calibri" panose="020F0502020204030204" pitchFamily="34" charset="0"/>
                        </a:rPr>
                        <a:t>Beamtime Granted</a:t>
                      </a:r>
                      <a:endParaRPr lang="hu-HU"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gridSpan="3">
                  <a:txBody>
                    <a:bodyPr/>
                    <a:lstStyle/>
                    <a:p>
                      <a:pPr algn="ctr">
                        <a:lnSpc>
                          <a:spcPct val="115000"/>
                        </a:lnSpc>
                        <a:spcBef>
                          <a:spcPts val="300"/>
                        </a:spcBef>
                        <a:spcAft>
                          <a:spcPts val="300"/>
                        </a:spcAft>
                      </a:pPr>
                      <a:r>
                        <a:rPr lang="en-GB" sz="1200" dirty="0">
                          <a:effectLst/>
                          <a:latin typeface="Calibri" panose="020F0502020204030204" pitchFamily="34" charset="0"/>
                          <a:cs typeface="Calibri" panose="020F0502020204030204" pitchFamily="34" charset="0"/>
                        </a:rPr>
                        <a:t>Proposals Submitted / </a:t>
                      </a:r>
                      <a:r>
                        <a:rPr lang="en-GB" sz="1200" dirty="0" err="1">
                          <a:effectLst/>
                          <a:latin typeface="Calibri" panose="020F0502020204030204" pitchFamily="34" charset="0"/>
                          <a:cs typeface="Calibri" panose="020F0502020204030204" pitchFamily="34" charset="0"/>
                        </a:rPr>
                        <a:t>Beamtime</a:t>
                      </a:r>
                      <a:r>
                        <a:rPr lang="en-GB" sz="1200" dirty="0">
                          <a:effectLst/>
                          <a:latin typeface="Calibri" panose="020F0502020204030204" pitchFamily="34" charset="0"/>
                          <a:cs typeface="Calibri" panose="020F0502020204030204" pitchFamily="34" charset="0"/>
                        </a:rPr>
                        <a:t> Granted</a:t>
                      </a:r>
                      <a:endParaRPr lang="hu-HU"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2835489367"/>
                  </a:ext>
                </a:extLst>
              </a:tr>
              <a:tr h="736976">
                <a:tc vMerge="1">
                  <a:txBody>
                    <a:bodyPr/>
                    <a:lstStyle/>
                    <a:p>
                      <a:endParaRPr lang="hu-HU"/>
                    </a:p>
                  </a:txBody>
                  <a:tcPr/>
                </a:tc>
                <a:tc vMerge="1">
                  <a:txBody>
                    <a:bodyPr/>
                    <a:lstStyle/>
                    <a:p>
                      <a:endParaRPr lang="hu-HU"/>
                    </a:p>
                  </a:txBody>
                  <a:tcPr/>
                </a:tc>
                <a:tc vMerge="1">
                  <a:txBody>
                    <a:bodyPr/>
                    <a:lstStyle/>
                    <a:p>
                      <a:endParaRPr lang="hu-HU"/>
                    </a:p>
                  </a:txBody>
                  <a:tcPr/>
                </a:tc>
                <a:tc vMerge="1">
                  <a:txBody>
                    <a:bodyPr/>
                    <a:lstStyle/>
                    <a:p>
                      <a:endParaRPr lang="hu-HU"/>
                    </a:p>
                  </a:txBody>
                  <a:tcPr/>
                </a:tc>
                <a:tc>
                  <a:txBody>
                    <a:bodyPr/>
                    <a:lstStyle/>
                    <a:p>
                      <a:pPr algn="ctr">
                        <a:lnSpc>
                          <a:spcPct val="115000"/>
                        </a:lnSpc>
                        <a:spcBef>
                          <a:spcPts val="300"/>
                        </a:spcBef>
                        <a:spcAft>
                          <a:spcPts val="300"/>
                        </a:spcAft>
                      </a:pPr>
                      <a:r>
                        <a:rPr lang="en-GB" sz="1200" b="1" dirty="0">
                          <a:effectLst/>
                          <a:latin typeface="Calibri" panose="020F0502020204030204" pitchFamily="34" charset="0"/>
                          <a:cs typeface="Calibri" panose="020F0502020204030204" pitchFamily="34" charset="0"/>
                        </a:rPr>
                        <a:t>ELI Beamlines</a:t>
                      </a:r>
                      <a:endParaRPr lang="hu-HU" sz="12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200" b="1" dirty="0">
                          <a:effectLst/>
                          <a:latin typeface="Calibri" panose="020F0502020204030204" pitchFamily="34" charset="0"/>
                          <a:cs typeface="Calibri" panose="020F0502020204030204" pitchFamily="34" charset="0"/>
                        </a:rPr>
                        <a:t>ELI ALPS</a:t>
                      </a:r>
                      <a:endParaRPr lang="hu-HU" sz="12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200" b="1" dirty="0">
                          <a:effectLst/>
                          <a:latin typeface="Calibri" panose="020F0502020204030204" pitchFamily="34" charset="0"/>
                          <a:cs typeface="Calibri" panose="020F0502020204030204" pitchFamily="34" charset="0"/>
                        </a:rPr>
                        <a:t>ELI NP</a:t>
                      </a:r>
                      <a:endParaRPr lang="hu-HU" sz="12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3778725290"/>
                  </a:ext>
                </a:extLst>
              </a:tr>
              <a:tr h="401196">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2022</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1</a:t>
                      </a:r>
                      <a:r>
                        <a:rPr lang="en-GB" sz="1400" baseline="30000" dirty="0">
                          <a:effectLst/>
                          <a:latin typeface="Calibri" panose="020F0502020204030204" pitchFamily="34" charset="0"/>
                          <a:cs typeface="Calibri" panose="020F0502020204030204" pitchFamily="34" charset="0"/>
                        </a:rPr>
                        <a:t>st</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44</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29</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17/17</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11/8</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16/4</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095982781"/>
                  </a:ext>
                </a:extLst>
              </a:tr>
              <a:tr h="401196">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2023</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2</a:t>
                      </a:r>
                      <a:r>
                        <a:rPr lang="en-GB" sz="1400" baseline="30000" dirty="0">
                          <a:effectLst/>
                          <a:latin typeface="Calibri" panose="020F0502020204030204" pitchFamily="34" charset="0"/>
                          <a:cs typeface="Calibri" panose="020F0502020204030204" pitchFamily="34" charset="0"/>
                        </a:rPr>
                        <a:t>nd</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102</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67</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49/31</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35/32</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18/4</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2107712251"/>
                  </a:ext>
                </a:extLst>
              </a:tr>
              <a:tr h="401196">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2023</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3</a:t>
                      </a:r>
                      <a:r>
                        <a:rPr lang="en-GB" sz="1400" baseline="30000" dirty="0">
                          <a:effectLst/>
                          <a:latin typeface="Calibri" panose="020F0502020204030204" pitchFamily="34" charset="0"/>
                          <a:cs typeface="Calibri" panose="020F0502020204030204" pitchFamily="34" charset="0"/>
                        </a:rPr>
                        <a:t>rd</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81</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58</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33/26</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38/28</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10/4</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630145115"/>
                  </a:ext>
                </a:extLst>
              </a:tr>
              <a:tr h="401196">
                <a:tc>
                  <a:txBody>
                    <a:bodyPr/>
                    <a:lstStyle/>
                    <a:p>
                      <a:pPr algn="ctr">
                        <a:lnSpc>
                          <a:spcPct val="115000"/>
                        </a:lnSpc>
                        <a:spcBef>
                          <a:spcPts val="300"/>
                        </a:spcBef>
                        <a:spcAft>
                          <a:spcPts val="300"/>
                        </a:spcAft>
                      </a:pPr>
                      <a:r>
                        <a:rPr lang="en-GB" sz="1400" dirty="0">
                          <a:effectLst/>
                          <a:latin typeface="Calibri" panose="020F0502020204030204" pitchFamily="34" charset="0"/>
                          <a:cs typeface="Calibri" panose="020F0502020204030204" pitchFamily="34" charset="0"/>
                        </a:rPr>
                        <a:t>Total</a:t>
                      </a: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endParaRPr lang="hu-HU"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400" b="1" dirty="0">
                          <a:effectLst/>
                          <a:latin typeface="Calibri" panose="020F0502020204030204" pitchFamily="34" charset="0"/>
                          <a:cs typeface="Calibri" panose="020F0502020204030204" pitchFamily="34" charset="0"/>
                        </a:rPr>
                        <a:t>227</a:t>
                      </a:r>
                      <a:endParaRPr lang="hu-HU"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400" b="1" dirty="0">
                          <a:effectLst/>
                          <a:latin typeface="Calibri" panose="020F0502020204030204" pitchFamily="34" charset="0"/>
                          <a:cs typeface="Calibri" panose="020F0502020204030204" pitchFamily="34" charset="0"/>
                        </a:rPr>
                        <a:t>154</a:t>
                      </a:r>
                      <a:endParaRPr lang="hu-HU"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400" b="1" dirty="0">
                          <a:effectLst/>
                          <a:latin typeface="Calibri" panose="020F0502020204030204" pitchFamily="34" charset="0"/>
                          <a:cs typeface="Calibri" panose="020F0502020204030204" pitchFamily="34" charset="0"/>
                        </a:rPr>
                        <a:t>99/74</a:t>
                      </a:r>
                      <a:endParaRPr lang="hu-HU"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400" b="1" dirty="0">
                          <a:effectLst/>
                          <a:latin typeface="Calibri" panose="020F0502020204030204" pitchFamily="34" charset="0"/>
                          <a:cs typeface="Calibri" panose="020F0502020204030204" pitchFamily="34" charset="0"/>
                        </a:rPr>
                        <a:t>84/68</a:t>
                      </a:r>
                      <a:endParaRPr lang="hu-HU"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300"/>
                        </a:spcBef>
                        <a:spcAft>
                          <a:spcPts val="300"/>
                        </a:spcAft>
                      </a:pPr>
                      <a:r>
                        <a:rPr lang="en-GB" sz="1400" b="1" dirty="0">
                          <a:effectLst/>
                          <a:latin typeface="Calibri" panose="020F0502020204030204" pitchFamily="34" charset="0"/>
                          <a:cs typeface="Calibri" panose="020F0502020204030204" pitchFamily="34" charset="0"/>
                        </a:rPr>
                        <a:t>44/12</a:t>
                      </a:r>
                      <a:endParaRPr lang="hu-HU"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4036498629"/>
                  </a:ext>
                </a:extLst>
              </a:tr>
            </a:tbl>
          </a:graphicData>
        </a:graphic>
      </p:graphicFrame>
      <p:sp>
        <p:nvSpPr>
          <p:cNvPr id="10" name="Alcím 2">
            <a:extLst>
              <a:ext uri="{FF2B5EF4-FFF2-40B4-BE49-F238E27FC236}">
                <a16:creationId xmlns:a16="http://schemas.microsoft.com/office/drawing/2014/main" id="{8DF50EA8-8A8B-4258-B133-715A17E9C5BF}"/>
              </a:ext>
            </a:extLst>
          </p:cNvPr>
          <p:cNvSpPr txBox="1">
            <a:spLocks/>
          </p:cNvSpPr>
          <p:nvPr/>
        </p:nvSpPr>
        <p:spPr bwMode="auto">
          <a:xfrm>
            <a:off x="2488094" y="252754"/>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3900" b="1" i="0" u="none" strike="noStrike" kern="1200" cap="none" spc="0" normalizeH="0" baseline="0" noProof="0" dirty="0">
                <a:ln>
                  <a:noFill/>
                </a:ln>
                <a:solidFill>
                  <a:srgbClr val="FE5000"/>
                </a:solidFill>
                <a:effectLst/>
                <a:uLnTx/>
                <a:uFillTx/>
                <a:latin typeface="Calibri" panose="020F0502020204030204"/>
                <a:ea typeface="+mn-ea"/>
                <a:cs typeface="+mn-cs"/>
              </a:rPr>
              <a:t>Task 5.1 Setting-up and development of user management processes and user offices</a:t>
            </a:r>
          </a:p>
        </p:txBody>
      </p:sp>
      <p:pic>
        <p:nvPicPr>
          <p:cNvPr id="3" name="Kép 2"/>
          <p:cNvPicPr>
            <a:picLocks noChangeAspect="1"/>
          </p:cNvPicPr>
          <p:nvPr/>
        </p:nvPicPr>
        <p:blipFill>
          <a:blip r:embed="rId2"/>
          <a:stretch>
            <a:fillRect/>
          </a:stretch>
        </p:blipFill>
        <p:spPr>
          <a:xfrm>
            <a:off x="437322" y="3803196"/>
            <a:ext cx="5218044" cy="27580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églalap 4"/>
          <p:cNvSpPr/>
          <p:nvPr/>
        </p:nvSpPr>
        <p:spPr>
          <a:xfrm>
            <a:off x="437322" y="2093977"/>
            <a:ext cx="5491409"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
                <a:srgbClr val="E84E1B"/>
              </a:buClr>
              <a:buSzTx/>
              <a:buFont typeface="Century Gothic" panose="020B0502020202020204" pitchFamily="34" charset="0"/>
              <a:buChar char="−"/>
              <a:tabLst/>
              <a:defRPr/>
            </a:pPr>
            <a:r>
              <a:rPr kumimoji="0" lang="hu-HU" altLang="cs-CZ" sz="1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Proposal</a:t>
            </a:r>
            <a:r>
              <a:rPr kumimoji="0" lang="hu-HU" altLang="cs-CZ"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hu-HU" altLang="cs-CZ" sz="1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selection</a:t>
            </a:r>
            <a:r>
              <a:rPr kumimoji="0" lang="hu-HU" altLang="cs-CZ"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hu-HU" altLang="cs-CZ" sz="1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procedure</a:t>
            </a:r>
            <a:endParaRPr kumimoji="0" lang="hu-HU" altLang="cs-CZ"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base" latinLnBrk="0" hangingPunct="1">
              <a:lnSpc>
                <a:spcPct val="100000"/>
              </a:lnSpc>
              <a:spcBef>
                <a:spcPct val="0"/>
              </a:spcBef>
              <a:spcAft>
                <a:spcPct val="0"/>
              </a:spcAft>
              <a:buClr>
                <a:srgbClr val="E84E1B"/>
              </a:buClr>
              <a:buSzTx/>
              <a:buFont typeface="Arial" panose="020B0604020202020204" pitchFamily="34" charset="0"/>
              <a:buChar char="•"/>
              <a:tabLst/>
              <a:defRPr/>
            </a:pPr>
            <a:r>
              <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more </a:t>
            </a:r>
            <a:r>
              <a:rPr kumimoji="0" lang="hu-HU" altLang="cs-CZ"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than</a:t>
            </a:r>
            <a:r>
              <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60 </a:t>
            </a:r>
            <a:r>
              <a:rPr kumimoji="0" lang="hu-HU" altLang="cs-CZ"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external</a:t>
            </a:r>
            <a:r>
              <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hu-HU" altLang="cs-CZ"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experts</a:t>
            </a:r>
            <a:r>
              <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hu-HU" altLang="cs-CZ"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involved</a:t>
            </a:r>
            <a:r>
              <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in the PRP in 6 </a:t>
            </a:r>
            <a:r>
              <a:rPr kumimoji="0" lang="hu-HU" altLang="cs-CZ"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subpanels</a:t>
            </a:r>
            <a:endPar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base" latinLnBrk="0" hangingPunct="1">
              <a:lnSpc>
                <a:spcPct val="100000"/>
              </a:lnSpc>
              <a:spcBef>
                <a:spcPct val="0"/>
              </a:spcBef>
              <a:spcAft>
                <a:spcPct val="0"/>
              </a:spcAft>
              <a:buClr>
                <a:srgbClr val="E84E1B"/>
              </a:buClr>
              <a:buSzTx/>
              <a:buFont typeface="Arial" panose="020B0604020202020204" pitchFamily="34" charset="0"/>
              <a:buChar char="•"/>
              <a:tabLst/>
              <a:defRPr/>
            </a:pPr>
            <a:r>
              <a:rPr kumimoji="0" lang="hu-HU" altLang="cs-CZ"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invitation</a:t>
            </a:r>
            <a:r>
              <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hu-HU" altLang="cs-CZ"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for</a:t>
            </a:r>
            <a:r>
              <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3 </a:t>
            </a:r>
            <a:r>
              <a:rPr kumimoji="0" lang="hu-HU" altLang="cs-CZ"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years</a:t>
            </a:r>
            <a:endPar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2950" marR="0" lvl="1" indent="-285750" algn="l" defTabSz="914400" rtl="0" eaLnBrk="1" fontAlgn="base" latinLnBrk="0" hangingPunct="1">
              <a:lnSpc>
                <a:spcPct val="100000"/>
              </a:lnSpc>
              <a:spcBef>
                <a:spcPct val="0"/>
              </a:spcBef>
              <a:spcAft>
                <a:spcPct val="0"/>
              </a:spcAft>
              <a:buClr>
                <a:srgbClr val="E84E1B"/>
              </a:buClr>
              <a:buSzTx/>
              <a:buFont typeface="Arial" panose="020B0604020202020204" pitchFamily="34" charset="0"/>
              <a:buChar char="•"/>
              <a:tabLst/>
              <a:defRPr/>
            </a:pPr>
            <a:r>
              <a:rPr kumimoji="0" lang="hu-HU" altLang="cs-CZ"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First</a:t>
            </a:r>
            <a:r>
              <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meeting 5-6 </a:t>
            </a:r>
            <a:r>
              <a:rPr kumimoji="0" lang="hu-HU" altLang="cs-CZ"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June</a:t>
            </a:r>
            <a:r>
              <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2023</a:t>
            </a:r>
          </a:p>
        </p:txBody>
      </p:sp>
    </p:spTree>
    <p:extLst>
      <p:ext uri="{BB962C8B-B14F-4D97-AF65-F5344CB8AC3E}">
        <p14:creationId xmlns:p14="http://schemas.microsoft.com/office/powerpoint/2010/main" val="219318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a:graphicFrameLocks/>
          </p:cNvGraphicFramePr>
          <p:nvPr/>
        </p:nvGraphicFramePr>
        <p:xfrm>
          <a:off x="7077114" y="1852802"/>
          <a:ext cx="6479860" cy="48686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Diagram 8"/>
          <p:cNvGraphicFramePr/>
          <p:nvPr>
            <p:extLst>
              <p:ext uri="{D42A27DB-BD31-4B8C-83A1-F6EECF244321}">
                <p14:modId xmlns:p14="http://schemas.microsoft.com/office/powerpoint/2010/main" val="2217369318"/>
              </p:ext>
            </p:extLst>
          </p:nvPr>
        </p:nvGraphicFramePr>
        <p:xfrm>
          <a:off x="588070" y="3485916"/>
          <a:ext cx="7911545" cy="3177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579" name="Alcím 2">
            <a:extLst>
              <a:ext uri="{FF2B5EF4-FFF2-40B4-BE49-F238E27FC236}">
                <a16:creationId xmlns:a16="http://schemas.microsoft.com/office/drawing/2014/main" id="{8DF50EA8-8A8B-4258-B133-715A17E9C5BF}"/>
              </a:ext>
            </a:extLst>
          </p:cNvPr>
          <p:cNvSpPr txBox="1">
            <a:spLocks/>
          </p:cNvSpPr>
          <p:nvPr/>
        </p:nvSpPr>
        <p:spPr bwMode="auto">
          <a:xfrm>
            <a:off x="153502" y="1547584"/>
            <a:ext cx="4518213" cy="484095"/>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ro-RO" altLang="en-US" sz="2400" b="1" i="0" u="none" strike="noStrike" kern="1200" cap="none" spc="0" normalizeH="0" baseline="0" noProof="0" dirty="0">
                <a:ln>
                  <a:noFill/>
                </a:ln>
                <a:solidFill>
                  <a:srgbClr val="000000"/>
                </a:solidFill>
                <a:effectLst/>
                <a:uLnTx/>
                <a:uFillTx/>
                <a:latin typeface="Calibri" panose="020F0502020204030204"/>
                <a:ea typeface="+mn-ea"/>
                <a:cs typeface="+mn-cs"/>
              </a:rPr>
              <a:t>ELI User Calls – Overview</a:t>
            </a:r>
            <a:endParaRPr kumimoji="0" lang="en-US" alt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556" name="Slide Number Placeholder 1">
            <a:extLst>
              <a:ext uri="{FF2B5EF4-FFF2-40B4-BE49-F238E27FC236}">
                <a16:creationId xmlns:a16="http://schemas.microsoft.com/office/drawing/2014/main" id="{0D568B48-1A93-4E35-9A89-75631007C2B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5689E8-8CAB-4517-9968-069DA34D7C9D}" type="slidenum">
              <a:rPr kumimoji="0" lang="hu-HU"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hu-HU"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10" name="Alcím 2">
            <a:extLst>
              <a:ext uri="{FF2B5EF4-FFF2-40B4-BE49-F238E27FC236}">
                <a16:creationId xmlns:a16="http://schemas.microsoft.com/office/drawing/2014/main" id="{8DF50EA8-8A8B-4258-B133-715A17E9C5BF}"/>
              </a:ext>
            </a:extLst>
          </p:cNvPr>
          <p:cNvSpPr txBox="1">
            <a:spLocks/>
          </p:cNvSpPr>
          <p:nvPr/>
        </p:nvSpPr>
        <p:spPr bwMode="auto">
          <a:xfrm>
            <a:off x="2488094" y="252754"/>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3900" b="1" i="0" u="none" strike="noStrike" kern="1200" cap="none" spc="0" normalizeH="0" baseline="0" noProof="0" dirty="0">
                <a:ln>
                  <a:noFill/>
                </a:ln>
                <a:solidFill>
                  <a:srgbClr val="FE5000"/>
                </a:solidFill>
                <a:effectLst/>
                <a:uLnTx/>
                <a:uFillTx/>
                <a:latin typeface="Calibri" panose="020F0502020204030204"/>
                <a:ea typeface="+mn-ea"/>
                <a:cs typeface="+mn-cs"/>
              </a:rPr>
              <a:t>Task 5.1 Setting-up and development of user management processes and user offices</a:t>
            </a:r>
          </a:p>
        </p:txBody>
      </p:sp>
      <p:graphicFrame>
        <p:nvGraphicFramePr>
          <p:cNvPr id="11" name="Diagram 10"/>
          <p:cNvGraphicFramePr/>
          <p:nvPr>
            <p:extLst>
              <p:ext uri="{D42A27DB-BD31-4B8C-83A1-F6EECF244321}">
                <p14:modId xmlns:p14="http://schemas.microsoft.com/office/powerpoint/2010/main" val="2202438429"/>
              </p:ext>
            </p:extLst>
          </p:nvPr>
        </p:nvGraphicFramePr>
        <p:xfrm>
          <a:off x="710093" y="2214991"/>
          <a:ext cx="7459872" cy="17592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églalap 1"/>
          <p:cNvSpPr/>
          <p:nvPr/>
        </p:nvSpPr>
        <p:spPr>
          <a:xfrm>
            <a:off x="8841894" y="1668136"/>
            <a:ext cx="220925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
                <a:srgbClr val="E84E1B"/>
              </a:buClr>
              <a:buSzTx/>
              <a:buFont typeface="Century Gothic" panose="020B0502020202020204" pitchFamily="34" charset="0"/>
              <a:buChar char="−"/>
              <a:tabLst/>
              <a:defRPr/>
            </a:pPr>
            <a:r>
              <a:rPr kumimoji="0" lang="hu-HU" alt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Experiments status </a:t>
            </a:r>
          </a:p>
        </p:txBody>
      </p:sp>
    </p:spTree>
    <p:extLst>
      <p:ext uri="{BB962C8B-B14F-4D97-AF65-F5344CB8AC3E}">
        <p14:creationId xmlns:p14="http://schemas.microsoft.com/office/powerpoint/2010/main" val="204859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Slide Number Placeholder 1">
            <a:extLst>
              <a:ext uri="{FF2B5EF4-FFF2-40B4-BE49-F238E27FC236}">
                <a16:creationId xmlns:a16="http://schemas.microsoft.com/office/drawing/2014/main" id="{0D568B48-1A93-4E35-9A89-75631007C2B2}"/>
              </a:ext>
            </a:extLst>
          </p:cNvPr>
          <p:cNvSpPr>
            <a:spLocks noGrp="1" noChangeArrowheads="1"/>
          </p:cNvSpPr>
          <p:nvPr>
            <p:ph type="sldNum" sz="quarter" idx="12"/>
          </p:nvPr>
        </p:nvSpPr>
        <p:spPr bwMode="auto">
          <a:xfrm>
            <a:off x="8663353" y="6365142"/>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5689E8-8CAB-4517-9968-069DA34D7C9D}" type="slidenum">
              <a:rPr kumimoji="0" lang="hu-HU"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hu-HU" alt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sp>
        <p:nvSpPr>
          <p:cNvPr id="8" name="Alcím 2">
            <a:extLst>
              <a:ext uri="{FF2B5EF4-FFF2-40B4-BE49-F238E27FC236}">
                <a16:creationId xmlns:a16="http://schemas.microsoft.com/office/drawing/2014/main" id="{8DF50EA8-8A8B-4258-B133-715A17E9C5BF}"/>
              </a:ext>
            </a:extLst>
          </p:cNvPr>
          <p:cNvSpPr txBox="1">
            <a:spLocks/>
          </p:cNvSpPr>
          <p:nvPr/>
        </p:nvSpPr>
        <p:spPr bwMode="auto">
          <a:xfrm>
            <a:off x="2488094" y="252754"/>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3900" b="1" i="0" u="none" strike="noStrike" kern="1200" cap="none" spc="0" normalizeH="0" baseline="0" noProof="0" dirty="0">
                <a:ln>
                  <a:noFill/>
                </a:ln>
                <a:solidFill>
                  <a:srgbClr val="FE5000"/>
                </a:solidFill>
                <a:effectLst/>
                <a:uLnTx/>
                <a:uFillTx/>
                <a:latin typeface="Calibri" panose="020F0502020204030204"/>
                <a:ea typeface="+mn-ea"/>
                <a:cs typeface="+mn-cs"/>
              </a:rPr>
              <a:t>Task 5.1 Setting-up and development of user management processes and user offices</a:t>
            </a: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741" y="1884300"/>
            <a:ext cx="3757507" cy="20587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Kép 4"/>
          <p:cNvPicPr>
            <a:picLocks noChangeAspect="1"/>
          </p:cNvPicPr>
          <p:nvPr/>
        </p:nvPicPr>
        <p:blipFill rotWithShape="1">
          <a:blip r:embed="rId3"/>
          <a:srcRect l="6150" r="8103" b="26528"/>
          <a:stretch/>
        </p:blipFill>
        <p:spPr>
          <a:xfrm>
            <a:off x="563860" y="1739347"/>
            <a:ext cx="3954563" cy="25427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Téglalap 11"/>
          <p:cNvSpPr/>
          <p:nvPr/>
        </p:nvSpPr>
        <p:spPr>
          <a:xfrm>
            <a:off x="567348" y="4648322"/>
            <a:ext cx="4329026" cy="1384995"/>
          </a:xfrm>
          <a:prstGeom prst="rect">
            <a:avLst/>
          </a:prstGeom>
          <a:solidFill>
            <a:schemeClr val="accent5">
              <a:lumMod val="60000"/>
              <a:lumOff val="40000"/>
            </a:schemeClr>
          </a:solidFill>
          <a:effectLst>
            <a:outerShdw blurRad="50800" dist="38100" algn="l" rotWithShape="0">
              <a:prstClr val="black">
                <a:alpha val="40000"/>
              </a:prst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V Boli" panose="02000500030200090000" pitchFamily="2" charset="0"/>
              </a:rPr>
              <a:t>„</a:t>
            </a:r>
            <a:r>
              <a:rPr kumimoji="0" lang="en-US" sz="14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V Boli" panose="02000500030200090000" pitchFamily="2" charset="0"/>
              </a:rPr>
              <a:t>The painstaking work of my colleagues at the MIR beamline go above and beyond, providing invaluable support that exceeds all expectations,</a:t>
            </a:r>
            <a:r>
              <a:rPr kumimoji="0" lang="hu-HU" sz="14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V Boli" panose="02000500030200090000" pitchFamily="2" charset="0"/>
              </a:rPr>
              <a:t> </a:t>
            </a:r>
            <a:r>
              <a:rPr kumimoji="0" lang="en-US" sz="14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V Boli" panose="02000500030200090000" pitchFamily="2" charset="0"/>
              </a:rPr>
              <a:t>fostering an </a:t>
            </a:r>
            <a:r>
              <a:rPr kumimoji="0" lang="hu-HU" sz="14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V Boli" panose="02000500030200090000" pitchFamily="2" charset="0"/>
              </a:rPr>
              <a:t>e</a:t>
            </a:r>
            <a:r>
              <a:rPr kumimoji="0" lang="en-US" sz="1400" b="0" i="0" u="none" strike="noStrike" kern="1200" cap="none" spc="0" normalizeH="0" baseline="0" noProof="0" dirty="0" err="1">
                <a:ln>
                  <a:noFill/>
                </a:ln>
                <a:solidFill>
                  <a:srgbClr val="000000"/>
                </a:solidFill>
                <a:effectLst/>
                <a:uLnTx/>
                <a:uFillTx/>
                <a:latin typeface="Segoe Print" panose="02000600000000000000" pitchFamily="2" charset="0"/>
                <a:ea typeface="+mn-ea"/>
                <a:cs typeface="MV Boli" panose="02000500030200090000" pitchFamily="2" charset="0"/>
              </a:rPr>
              <a:t>nvironment</a:t>
            </a:r>
            <a:r>
              <a:rPr kumimoji="0" lang="en-US" sz="14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V Boli" panose="02000500030200090000" pitchFamily="2" charset="0"/>
              </a:rPr>
              <a:t> where users can explore innovative avenues beyond conventional boundaries.</a:t>
            </a:r>
            <a:r>
              <a:rPr kumimoji="0" lang="hu-HU" sz="14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V Boli" panose="02000500030200090000" pitchFamily="2" charset="0"/>
              </a:rPr>
              <a:t>”</a:t>
            </a:r>
          </a:p>
        </p:txBody>
      </p:sp>
      <p:sp>
        <p:nvSpPr>
          <p:cNvPr id="14" name="Téglalap 13"/>
          <p:cNvSpPr/>
          <p:nvPr/>
        </p:nvSpPr>
        <p:spPr>
          <a:xfrm>
            <a:off x="3933991" y="1577364"/>
            <a:ext cx="4260440" cy="2554545"/>
          </a:xfrm>
          <a:prstGeom prst="rect">
            <a:avLst/>
          </a:prstGeom>
          <a:solidFill>
            <a:schemeClr val="accent2">
              <a:lumMod val="60000"/>
              <a:lumOff val="40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600" b="0" i="1" strike="noStrike" kern="1200" cap="none" spc="0" normalizeH="0" baseline="0" noProof="0" dirty="0">
                <a:ln>
                  <a:noFill/>
                </a:ln>
                <a:solidFill>
                  <a:srgbClr val="000000"/>
                </a:solidFill>
                <a:effectLst/>
                <a:uLnTx/>
                <a:uFillTx/>
                <a:cs typeface="Calibri" panose="020F0502020204030204" pitchFamily="34" charset="0"/>
              </a:rPr>
              <a:t>„</a:t>
            </a:r>
            <a:r>
              <a:rPr kumimoji="0" lang="en-US" sz="1600" b="0" i="1" strike="noStrike" kern="1200" cap="none" spc="0" normalizeH="0" baseline="0" noProof="0" dirty="0">
                <a:ln>
                  <a:noFill/>
                </a:ln>
                <a:solidFill>
                  <a:srgbClr val="000000"/>
                </a:solidFill>
                <a:effectLst/>
                <a:uLnTx/>
                <a:uFillTx/>
                <a:cs typeface="Calibri" panose="020F0502020204030204" pitchFamily="34" charset="0"/>
              </a:rPr>
              <a:t>While there were a few issues along the way, the level of professionalism and responsiveness was much greater than could be reasonably expected for a facility only just beginning external user operations. We would like to extend our sincere gratitude for the exceptionally hard work that went in to supporting our experiment and for the willingness to be flexible and adapt to the needs of the project as it evolved – that really was crucial to its success.</a:t>
            </a:r>
            <a:r>
              <a:rPr kumimoji="0" lang="hu-HU" sz="1600" b="0" i="1" strike="noStrike" kern="1200" cap="none" spc="0" normalizeH="0" baseline="0" noProof="0" dirty="0">
                <a:ln>
                  <a:noFill/>
                </a:ln>
                <a:solidFill>
                  <a:srgbClr val="000000"/>
                </a:solidFill>
                <a:effectLst/>
                <a:uLnTx/>
                <a:uFillTx/>
                <a:cs typeface="Calibri" panose="020F0502020204030204" pitchFamily="34" charset="0"/>
              </a:rPr>
              <a:t>”</a:t>
            </a:r>
          </a:p>
        </p:txBody>
      </p:sp>
      <p:sp>
        <p:nvSpPr>
          <p:cNvPr id="6" name="Szövegdoboz 5"/>
          <p:cNvSpPr txBox="1"/>
          <p:nvPr/>
        </p:nvSpPr>
        <p:spPr>
          <a:xfrm>
            <a:off x="8028741" y="4040578"/>
            <a:ext cx="3371161" cy="181588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Segoe Script" panose="030B0504020000000003" pitchFamily="66" charset="0"/>
                <a:ea typeface="+mn-ea"/>
                <a:cs typeface="+mn-cs"/>
              </a:rPr>
              <a:t>„</a:t>
            </a:r>
            <a:r>
              <a:rPr kumimoji="0" lang="hu-HU" sz="16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rPr>
              <a:t>The colleagues at ELI are helpful and, equally important, they are highly qualified. I am </a:t>
            </a:r>
            <a:r>
              <a:rPr kumimoji="0" lang="hu-HU" sz="1600" b="0" i="0" u="none" strike="noStrike" kern="1200" cap="none" spc="0" normalizeH="0" baseline="0" noProof="0" dirty="0" err="1">
                <a:ln>
                  <a:noFill/>
                </a:ln>
                <a:solidFill>
                  <a:srgbClr val="000000"/>
                </a:solidFill>
                <a:effectLst/>
                <a:uLnTx/>
                <a:uFillTx/>
                <a:latin typeface="Segoe Print" panose="02000600000000000000" pitchFamily="2" charset="0"/>
                <a:ea typeface="+mn-ea"/>
                <a:cs typeface="+mn-cs"/>
              </a:rPr>
              <a:t>convinced</a:t>
            </a:r>
            <a:r>
              <a:rPr kumimoji="0" lang="hu-HU" sz="16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rPr>
              <a:t> </a:t>
            </a:r>
            <a:r>
              <a:rPr kumimoji="0" lang="hu-HU" sz="1600" b="0" i="0" u="none" strike="noStrike" kern="1200" cap="none" spc="0" normalizeH="0" baseline="0" noProof="0" dirty="0" err="1">
                <a:ln>
                  <a:noFill/>
                </a:ln>
                <a:solidFill>
                  <a:srgbClr val="000000"/>
                </a:solidFill>
                <a:effectLst/>
                <a:uLnTx/>
                <a:uFillTx/>
                <a:latin typeface="Segoe Print" panose="02000600000000000000" pitchFamily="2" charset="0"/>
                <a:ea typeface="+mn-ea"/>
                <a:cs typeface="+mn-cs"/>
              </a:rPr>
              <a:t>that</a:t>
            </a:r>
            <a:r>
              <a:rPr kumimoji="0" lang="hu-HU" sz="16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rPr>
              <a:t> </a:t>
            </a:r>
            <a:r>
              <a:rPr kumimoji="0" lang="hu-HU" sz="1600" b="0" i="0" u="none" strike="noStrike" kern="1200" cap="none" spc="0" normalizeH="0" baseline="0" noProof="0" dirty="0" err="1">
                <a:ln>
                  <a:noFill/>
                </a:ln>
                <a:solidFill>
                  <a:srgbClr val="000000"/>
                </a:solidFill>
                <a:effectLst/>
                <a:uLnTx/>
                <a:uFillTx/>
                <a:latin typeface="Segoe Print" panose="02000600000000000000" pitchFamily="2" charset="0"/>
                <a:ea typeface="+mn-ea"/>
                <a:cs typeface="+mn-cs"/>
              </a:rPr>
              <a:t>this</a:t>
            </a:r>
            <a:r>
              <a:rPr kumimoji="0" lang="hu-HU" sz="16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rPr>
              <a:t> </a:t>
            </a:r>
            <a:r>
              <a:rPr kumimoji="0" lang="hu-HU" sz="1600" b="0" i="0" u="none" strike="noStrike" kern="1200" cap="none" spc="0" normalizeH="0" baseline="0" noProof="0" dirty="0" err="1">
                <a:ln>
                  <a:noFill/>
                </a:ln>
                <a:solidFill>
                  <a:srgbClr val="000000"/>
                </a:solidFill>
                <a:effectLst/>
                <a:uLnTx/>
                <a:uFillTx/>
                <a:latin typeface="Segoe Print" panose="02000600000000000000" pitchFamily="2" charset="0"/>
                <a:ea typeface="+mn-ea"/>
                <a:cs typeface="+mn-cs"/>
              </a:rPr>
              <a:t>research</a:t>
            </a:r>
            <a:r>
              <a:rPr kumimoji="0" lang="hu-HU" sz="16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rPr>
              <a:t> </a:t>
            </a:r>
            <a:r>
              <a:rPr kumimoji="0" lang="hu-HU" sz="1600" b="0" i="0" u="none" strike="noStrike" kern="1200" cap="none" spc="0" normalizeH="0" baseline="0" noProof="0" dirty="0" err="1">
                <a:ln>
                  <a:noFill/>
                </a:ln>
                <a:solidFill>
                  <a:srgbClr val="000000"/>
                </a:solidFill>
                <a:effectLst/>
                <a:uLnTx/>
                <a:uFillTx/>
                <a:latin typeface="Segoe Print" panose="02000600000000000000" pitchFamily="2" charset="0"/>
                <a:ea typeface="+mn-ea"/>
                <a:cs typeface="+mn-cs"/>
              </a:rPr>
              <a:t>infrastructure</a:t>
            </a:r>
            <a:r>
              <a:rPr kumimoji="0" lang="hu-HU" sz="16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rPr>
              <a:t> </a:t>
            </a:r>
            <a:r>
              <a:rPr kumimoji="0" lang="hu-HU" sz="1600" b="0" i="0" u="none" strike="noStrike" kern="1200" cap="none" spc="0" normalizeH="0" baseline="0" noProof="0" dirty="0" err="1">
                <a:ln>
                  <a:noFill/>
                </a:ln>
                <a:solidFill>
                  <a:srgbClr val="000000"/>
                </a:solidFill>
                <a:effectLst/>
                <a:uLnTx/>
                <a:uFillTx/>
                <a:latin typeface="Segoe Print" panose="02000600000000000000" pitchFamily="2" charset="0"/>
                <a:ea typeface="+mn-ea"/>
                <a:cs typeface="+mn-cs"/>
              </a:rPr>
              <a:t>can</a:t>
            </a:r>
            <a:r>
              <a:rPr kumimoji="0" lang="hu-HU" sz="16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rPr>
              <a:t> </a:t>
            </a:r>
            <a:r>
              <a:rPr kumimoji="0" lang="hu-HU" sz="1600" b="0" i="0" u="none" strike="noStrike" kern="1200" cap="none" spc="0" normalizeH="0" baseline="0" noProof="0" dirty="0" err="1">
                <a:ln>
                  <a:noFill/>
                </a:ln>
                <a:solidFill>
                  <a:srgbClr val="000000"/>
                </a:solidFill>
                <a:effectLst/>
                <a:uLnTx/>
                <a:uFillTx/>
                <a:latin typeface="Segoe Print" panose="02000600000000000000" pitchFamily="2" charset="0"/>
                <a:ea typeface="+mn-ea"/>
                <a:cs typeface="+mn-cs"/>
              </a:rPr>
              <a:t>contribute</a:t>
            </a:r>
            <a:r>
              <a:rPr kumimoji="0" lang="hu-HU" sz="16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rPr>
              <a:t> </a:t>
            </a:r>
            <a:r>
              <a:rPr kumimoji="0" lang="hu-HU" sz="1600" b="0" i="0" u="none" strike="noStrike" kern="1200" cap="none" spc="0" normalizeH="0" baseline="0" noProof="0" dirty="0" err="1">
                <a:ln>
                  <a:noFill/>
                </a:ln>
                <a:solidFill>
                  <a:srgbClr val="000000"/>
                </a:solidFill>
                <a:effectLst/>
                <a:uLnTx/>
                <a:uFillTx/>
                <a:latin typeface="Segoe Print" panose="02000600000000000000" pitchFamily="2" charset="0"/>
                <a:ea typeface="+mn-ea"/>
                <a:cs typeface="+mn-cs"/>
              </a:rPr>
              <a:t>to</a:t>
            </a:r>
            <a:r>
              <a:rPr kumimoji="0" lang="hu-HU" sz="16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rPr>
              <a:t> important </a:t>
            </a:r>
            <a:r>
              <a:rPr kumimoji="0" lang="hu-HU" sz="1600" b="0" i="0" u="none" strike="noStrike" kern="1200" cap="none" spc="0" normalizeH="0" baseline="0" noProof="0" dirty="0" err="1">
                <a:ln>
                  <a:noFill/>
                </a:ln>
                <a:solidFill>
                  <a:srgbClr val="000000"/>
                </a:solidFill>
                <a:effectLst/>
                <a:uLnTx/>
                <a:uFillTx/>
                <a:latin typeface="Segoe Print" panose="02000600000000000000" pitchFamily="2" charset="0"/>
                <a:ea typeface="+mn-ea"/>
                <a:cs typeface="+mn-cs"/>
              </a:rPr>
              <a:t>scientific</a:t>
            </a:r>
            <a:r>
              <a:rPr kumimoji="0" lang="hu-HU" sz="16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rPr>
              <a:t> </a:t>
            </a:r>
            <a:r>
              <a:rPr kumimoji="0" lang="hu-HU" sz="1600" b="0" i="0" u="none" strike="noStrike" kern="1200" cap="none" spc="0" normalizeH="0" baseline="0" noProof="0" dirty="0" err="1">
                <a:ln>
                  <a:noFill/>
                </a:ln>
                <a:solidFill>
                  <a:srgbClr val="000000"/>
                </a:solidFill>
                <a:effectLst/>
                <a:uLnTx/>
                <a:uFillTx/>
                <a:latin typeface="Segoe Print" panose="02000600000000000000" pitchFamily="2" charset="0"/>
                <a:ea typeface="+mn-ea"/>
                <a:cs typeface="+mn-cs"/>
              </a:rPr>
              <a:t>discoveries</a:t>
            </a:r>
            <a:r>
              <a:rPr kumimoji="0" lang="hu-HU" sz="16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rPr>
              <a:t>.”</a:t>
            </a:r>
          </a:p>
        </p:txBody>
      </p:sp>
      <p:pic>
        <p:nvPicPr>
          <p:cNvPr id="4" name="Kép 3"/>
          <p:cNvPicPr>
            <a:picLocks noChangeAspect="1"/>
          </p:cNvPicPr>
          <p:nvPr/>
        </p:nvPicPr>
        <p:blipFill>
          <a:blip r:embed="rId4"/>
          <a:stretch>
            <a:fillRect/>
          </a:stretch>
        </p:blipFill>
        <p:spPr>
          <a:xfrm>
            <a:off x="4985385" y="4170340"/>
            <a:ext cx="3125362" cy="23334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39133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lcím 2">
            <a:extLst>
              <a:ext uri="{FF2B5EF4-FFF2-40B4-BE49-F238E27FC236}">
                <a16:creationId xmlns:a16="http://schemas.microsoft.com/office/drawing/2014/main" id="{E1D8B11A-3DB1-4B86-9EE4-974B9EE708BE}"/>
              </a:ext>
            </a:extLst>
          </p:cNvPr>
          <p:cNvSpPr>
            <a:spLocks noGrp="1"/>
          </p:cNvSpPr>
          <p:nvPr>
            <p:ph type="subTitle" idx="4294967295"/>
          </p:nvPr>
        </p:nvSpPr>
        <p:spPr>
          <a:xfrm>
            <a:off x="469764" y="1573005"/>
            <a:ext cx="4731855" cy="5148470"/>
          </a:xfrm>
        </p:spPr>
        <p:txBody>
          <a:bodyPr/>
          <a:lstStyle/>
          <a:p>
            <a:pPr marL="0" indent="0" eaLnBrk="1" hangingPunct="1">
              <a:lnSpc>
                <a:spcPct val="100000"/>
              </a:lnSpc>
              <a:buClr>
                <a:srgbClr val="E84E1B"/>
              </a:buClr>
              <a:buFont typeface="Arial" panose="020B0604020202020204" pitchFamily="34" charset="0"/>
              <a:buNone/>
              <a:defRPr/>
            </a:pPr>
            <a:endParaRPr lang="en-US" altLang="cs-CZ" sz="2400" dirty="0"/>
          </a:p>
          <a:p>
            <a:pPr eaLnBrk="1" hangingPunct="1">
              <a:lnSpc>
                <a:spcPct val="100000"/>
              </a:lnSpc>
              <a:buClr>
                <a:srgbClr val="E84E1B"/>
              </a:buClr>
              <a:buFont typeface="Century Gothic" panose="020B0502020202020204" pitchFamily="34" charset="0"/>
              <a:buChar char="−"/>
              <a:defRPr/>
            </a:pPr>
            <a:r>
              <a:rPr lang="en-GB" altLang="cs-CZ" sz="2000" b="1" dirty="0"/>
              <a:t>Task Leader: L. </a:t>
            </a:r>
            <a:r>
              <a:rPr lang="en-GB" altLang="cs-CZ" sz="2000" b="1" dirty="0" err="1"/>
              <a:t>Schrettner</a:t>
            </a:r>
            <a:r>
              <a:rPr lang="hu-HU" altLang="cs-CZ" sz="2000" b="1" dirty="0"/>
              <a:t> </a:t>
            </a:r>
            <a:r>
              <a:rPr lang="hu-HU" altLang="cs-CZ" sz="2000" b="0" dirty="0"/>
              <a:t>(</a:t>
            </a:r>
            <a:r>
              <a:rPr lang="hu-HU" altLang="cs-CZ" sz="2000" b="0" dirty="0" err="1"/>
              <a:t>since</a:t>
            </a:r>
            <a:r>
              <a:rPr lang="hu-HU" altLang="cs-CZ" sz="2000" b="0" dirty="0"/>
              <a:t> 2023) </a:t>
            </a:r>
            <a:r>
              <a:rPr lang="en-GB" altLang="cs-CZ" sz="2000" dirty="0"/>
              <a:t>; </a:t>
            </a:r>
            <a:r>
              <a:rPr lang="en-GB" altLang="cs-CZ" sz="2000" b="1" dirty="0"/>
              <a:t>T. Ivanoaica </a:t>
            </a:r>
            <a:r>
              <a:rPr lang="hu-HU" altLang="cs-CZ" sz="2000" b="0" dirty="0"/>
              <a:t>(</a:t>
            </a:r>
            <a:r>
              <a:rPr lang="en-GB" altLang="cs-CZ" sz="2000" b="0" dirty="0"/>
              <a:t>until 2022)</a:t>
            </a:r>
          </a:p>
          <a:p>
            <a:pPr eaLnBrk="1" hangingPunct="1">
              <a:lnSpc>
                <a:spcPct val="100000"/>
              </a:lnSpc>
              <a:buClr>
                <a:srgbClr val="E84E1B"/>
              </a:buClr>
              <a:buFont typeface="Century Gothic" panose="020B0502020202020204" pitchFamily="34" charset="0"/>
              <a:buChar char="−"/>
              <a:defRPr/>
            </a:pPr>
            <a:r>
              <a:rPr lang="en-US" altLang="cs-CZ" sz="2000" b="1" dirty="0"/>
              <a:t>Participating partners: </a:t>
            </a:r>
            <a:r>
              <a:rPr lang="en-US" altLang="cs-CZ" sz="2000" b="1" dirty="0">
                <a:solidFill>
                  <a:srgbClr val="E84E1B"/>
                </a:solidFill>
              </a:rPr>
              <a:t>ELI-ERIC, ELI-ALPS, ELI-BL,</a:t>
            </a:r>
            <a:r>
              <a:rPr lang="hu-HU" altLang="cs-CZ" sz="2000" b="1" dirty="0">
                <a:solidFill>
                  <a:srgbClr val="E84E1B"/>
                </a:solidFill>
              </a:rPr>
              <a:t> </a:t>
            </a:r>
            <a:r>
              <a:rPr lang="en-US" altLang="cs-CZ" sz="2000" b="1" dirty="0">
                <a:solidFill>
                  <a:srgbClr val="E84E1B"/>
                </a:solidFill>
              </a:rPr>
              <a:t>ELI-NP, </a:t>
            </a:r>
            <a:r>
              <a:rPr lang="en-US" altLang="cs-CZ" sz="2000" b="1" dirty="0" err="1">
                <a:solidFill>
                  <a:srgbClr val="E84E1B"/>
                </a:solidFill>
              </a:rPr>
              <a:t>Elettra</a:t>
            </a:r>
            <a:r>
              <a:rPr lang="en-US" altLang="cs-CZ" sz="2000" b="1" dirty="0">
                <a:solidFill>
                  <a:srgbClr val="E84E1B"/>
                </a:solidFill>
              </a:rPr>
              <a:t>, HZDR</a:t>
            </a:r>
          </a:p>
          <a:p>
            <a:pPr eaLnBrk="1" hangingPunct="1">
              <a:lnSpc>
                <a:spcPct val="100000"/>
              </a:lnSpc>
              <a:buClr>
                <a:srgbClr val="E84E1B"/>
              </a:buClr>
              <a:buFont typeface="Century Gothic" panose="020B0502020202020204" pitchFamily="34" charset="0"/>
              <a:buChar char="−"/>
              <a:defRPr/>
            </a:pPr>
            <a:r>
              <a:rPr lang="hu-HU" altLang="cs-CZ" sz="2000" b="1" dirty="0"/>
              <a:t>The </a:t>
            </a:r>
            <a:r>
              <a:rPr lang="en-US" altLang="cs-CZ" sz="2000" b="1" dirty="0"/>
              <a:t>Portal operational since the start of the first ELI ERIC call</a:t>
            </a:r>
            <a:r>
              <a:rPr lang="en-US" altLang="cs-CZ" sz="2000" dirty="0"/>
              <a:t> </a:t>
            </a:r>
            <a:r>
              <a:rPr lang="en-US" altLang="cs-CZ" sz="2000" b="0" dirty="0"/>
              <a:t>for user</a:t>
            </a:r>
            <a:r>
              <a:rPr lang="hu-HU" altLang="cs-CZ" sz="2000" b="0" dirty="0"/>
              <a:t>s</a:t>
            </a:r>
            <a:r>
              <a:rPr lang="ro-RO" altLang="cs-CZ" sz="2000" b="0" dirty="0"/>
              <a:t> (June 2022)</a:t>
            </a:r>
          </a:p>
          <a:p>
            <a:pPr eaLnBrk="1" hangingPunct="1">
              <a:lnSpc>
                <a:spcPct val="100000"/>
              </a:lnSpc>
              <a:buClr>
                <a:srgbClr val="E84E1B"/>
              </a:buClr>
              <a:buFont typeface="Century Gothic" panose="020B0502020202020204" pitchFamily="34" charset="0"/>
              <a:buChar char="−"/>
              <a:defRPr/>
            </a:pPr>
            <a:r>
              <a:rPr lang="en-US" altLang="cs-CZ" sz="2000" b="1" dirty="0"/>
              <a:t>Core </a:t>
            </a:r>
            <a:r>
              <a:rPr lang="en-US" altLang="cs-CZ" sz="2000" b="1" dirty="0" err="1"/>
              <a:t>featur</a:t>
            </a:r>
            <a:r>
              <a:rPr lang="hu-HU" altLang="cs-CZ" sz="2000" b="1" dirty="0"/>
              <a:t>e</a:t>
            </a:r>
            <a:r>
              <a:rPr lang="en-US" altLang="cs-CZ" sz="2000" b="1" dirty="0"/>
              <a:t> of the Portal</a:t>
            </a:r>
            <a:r>
              <a:rPr lang="en-US" altLang="cs-CZ" sz="2000" b="0" dirty="0"/>
              <a:t>: </a:t>
            </a:r>
            <a:r>
              <a:rPr lang="hu-HU" altLang="cs-CZ" sz="2000" b="0" dirty="0"/>
              <a:t> </a:t>
            </a:r>
          </a:p>
          <a:p>
            <a:pPr lvl="1" eaLnBrk="1" hangingPunct="1">
              <a:lnSpc>
                <a:spcPct val="100000"/>
              </a:lnSpc>
              <a:buClr>
                <a:srgbClr val="E84E1B"/>
              </a:buClr>
              <a:buFont typeface="Arial" panose="020B0604020202020204" pitchFamily="34" charset="0"/>
              <a:buChar char="•"/>
              <a:defRPr/>
            </a:pPr>
            <a:r>
              <a:rPr lang="en-US" altLang="cs-CZ" sz="2000" b="0" i="1" dirty="0">
                <a:solidFill>
                  <a:srgbClr val="E84E1B"/>
                </a:solidFill>
              </a:rPr>
              <a:t>Campaign management</a:t>
            </a:r>
            <a:r>
              <a:rPr lang="hu-HU" altLang="cs-CZ" sz="2000" b="0" i="1" dirty="0">
                <a:solidFill>
                  <a:srgbClr val="E84E1B"/>
                </a:solidFill>
              </a:rPr>
              <a:t> :</a:t>
            </a:r>
          </a:p>
          <a:p>
            <a:pPr marL="457200" lvl="1" indent="0" eaLnBrk="1" hangingPunct="1">
              <a:lnSpc>
                <a:spcPct val="100000"/>
              </a:lnSpc>
              <a:buClr>
                <a:srgbClr val="E84E1B"/>
              </a:buClr>
              <a:buNone/>
              <a:defRPr/>
            </a:pPr>
            <a:r>
              <a:rPr lang="hu-HU" altLang="cs-CZ" sz="2000" b="1" i="1" dirty="0">
                <a:solidFill>
                  <a:srgbClr val="E84E1B"/>
                </a:solidFill>
              </a:rPr>
              <a:t>     </a:t>
            </a:r>
            <a:r>
              <a:rPr lang="hu-HU" altLang="cs-CZ" sz="2000" b="1" u="sng" dirty="0">
                <a:solidFill>
                  <a:srgbClr val="42A5D2"/>
                </a:solidFill>
              </a:rPr>
              <a:t>up.eli-laser.eu</a:t>
            </a:r>
            <a:endParaRPr lang="ro-RO" altLang="cs-CZ" sz="2000" b="1" u="sng" dirty="0">
              <a:solidFill>
                <a:srgbClr val="42A5D2"/>
              </a:solidFill>
            </a:endParaRPr>
          </a:p>
          <a:p>
            <a:pPr lvl="1" eaLnBrk="1" hangingPunct="1">
              <a:lnSpc>
                <a:spcPct val="100000"/>
              </a:lnSpc>
              <a:buClr>
                <a:srgbClr val="E84E1B"/>
              </a:buClr>
              <a:buFont typeface="Century Gothic" panose="020B0502020202020204" pitchFamily="34" charset="0"/>
              <a:buChar char="−"/>
              <a:defRPr/>
            </a:pPr>
            <a:endParaRPr lang="en-US" altLang="cs-CZ" sz="1800" u="sng" dirty="0">
              <a:solidFill>
                <a:srgbClr val="42A5D2"/>
              </a:solidFill>
            </a:endParaRPr>
          </a:p>
        </p:txBody>
      </p:sp>
      <p:sp>
        <p:nvSpPr>
          <p:cNvPr id="25603" name="Alcím 2">
            <a:extLst>
              <a:ext uri="{FF2B5EF4-FFF2-40B4-BE49-F238E27FC236}">
                <a16:creationId xmlns:a16="http://schemas.microsoft.com/office/drawing/2014/main" id="{BCED4504-CA63-47B7-8B71-95E3670FE06E}"/>
              </a:ext>
            </a:extLst>
          </p:cNvPr>
          <p:cNvSpPr txBox="1">
            <a:spLocks/>
          </p:cNvSpPr>
          <p:nvPr/>
        </p:nvSpPr>
        <p:spPr bwMode="auto">
          <a:xfrm>
            <a:off x="2223881" y="240507"/>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3900" b="1" i="0" u="none" strike="noStrike" kern="1200" cap="none" spc="0" normalizeH="0" baseline="0" noProof="0" dirty="0">
                <a:ln>
                  <a:noFill/>
                </a:ln>
                <a:solidFill>
                  <a:srgbClr val="FE5000"/>
                </a:solidFill>
                <a:effectLst/>
                <a:uLnTx/>
                <a:uFillTx/>
                <a:latin typeface="Calibri" panose="020F0502020204030204"/>
                <a:ea typeface="+mn-ea"/>
                <a:cs typeface="+mn-cs"/>
              </a:rPr>
              <a:t>Task 5.2 Development and maintenance of user portal, including online data service</a:t>
            </a:r>
          </a:p>
        </p:txBody>
      </p:sp>
      <p:sp>
        <p:nvSpPr>
          <p:cNvPr id="24580" name="Slide Number Placeholder 1">
            <a:extLst>
              <a:ext uri="{FF2B5EF4-FFF2-40B4-BE49-F238E27FC236}">
                <a16:creationId xmlns:a16="http://schemas.microsoft.com/office/drawing/2014/main" id="{6CFD5670-9927-4F42-86F2-D80EA4C8B77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7BFA65-9C4A-47B0-9412-0CD03A512C30}" type="slidenum">
              <a:rPr kumimoji="0" lang="hu-HU"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hu-HU"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2748" y="3641050"/>
            <a:ext cx="5507488" cy="2921254"/>
          </a:xfrm>
          <a:prstGeom prst="rect">
            <a:avLst/>
          </a:prstGeom>
          <a:ln>
            <a:noFill/>
          </a:ln>
          <a:effectLst>
            <a:outerShdw blurRad="292100" dist="139700" dir="2700000" algn="tl" rotWithShape="0">
              <a:srgbClr val="333333">
                <a:alpha val="65000"/>
              </a:srgbClr>
            </a:outerShdw>
          </a:effectLst>
        </p:spPr>
      </p:pic>
      <p:pic>
        <p:nvPicPr>
          <p:cNvPr id="3" name="Kép 2"/>
          <p:cNvPicPr>
            <a:picLocks noChangeAspect="1"/>
          </p:cNvPicPr>
          <p:nvPr/>
        </p:nvPicPr>
        <p:blipFill>
          <a:blip r:embed="rId3"/>
          <a:stretch>
            <a:fillRect/>
          </a:stretch>
        </p:blipFill>
        <p:spPr>
          <a:xfrm>
            <a:off x="7616146" y="1461051"/>
            <a:ext cx="3974090" cy="29644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2854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lcím 2">
            <a:extLst>
              <a:ext uri="{FF2B5EF4-FFF2-40B4-BE49-F238E27FC236}">
                <a16:creationId xmlns:a16="http://schemas.microsoft.com/office/drawing/2014/main" id="{E1D8B11A-3DB1-4B86-9EE4-974B9EE708BE}"/>
              </a:ext>
            </a:extLst>
          </p:cNvPr>
          <p:cNvSpPr>
            <a:spLocks noGrp="1"/>
          </p:cNvSpPr>
          <p:nvPr>
            <p:ph type="subTitle" idx="4294967295"/>
          </p:nvPr>
        </p:nvSpPr>
        <p:spPr>
          <a:xfrm>
            <a:off x="470246" y="2238755"/>
            <a:ext cx="3450113" cy="4482720"/>
          </a:xfrm>
        </p:spPr>
        <p:txBody>
          <a:bodyPr/>
          <a:lstStyle/>
          <a:p>
            <a:pPr eaLnBrk="1" hangingPunct="1">
              <a:lnSpc>
                <a:spcPct val="100000"/>
              </a:lnSpc>
              <a:buClr>
                <a:srgbClr val="E84E1B"/>
              </a:buClr>
              <a:buFont typeface="Century Gothic" panose="020B0502020202020204" pitchFamily="34" charset="0"/>
              <a:buChar char="−"/>
              <a:defRPr/>
            </a:pPr>
            <a:r>
              <a:rPr lang="en-US" altLang="cs-CZ" sz="2000" b="1" dirty="0"/>
              <a:t>Core </a:t>
            </a:r>
            <a:r>
              <a:rPr lang="en-US" altLang="cs-CZ" sz="2000" b="1" dirty="0" err="1"/>
              <a:t>featur</a:t>
            </a:r>
            <a:r>
              <a:rPr lang="hu-HU" altLang="cs-CZ" sz="2000" b="1" dirty="0"/>
              <a:t>e</a:t>
            </a:r>
            <a:r>
              <a:rPr lang="en-US" altLang="cs-CZ" sz="2000" b="1" dirty="0"/>
              <a:t> of the Portal: </a:t>
            </a:r>
            <a:r>
              <a:rPr lang="hu-HU" altLang="cs-CZ" sz="2000" b="0" dirty="0"/>
              <a:t> </a:t>
            </a:r>
          </a:p>
          <a:p>
            <a:pPr eaLnBrk="1" hangingPunct="1">
              <a:lnSpc>
                <a:spcPct val="100000"/>
              </a:lnSpc>
              <a:buClr>
                <a:srgbClr val="E84E1B"/>
              </a:buClr>
              <a:buFont typeface="Century Gothic" panose="020B0502020202020204" pitchFamily="34" charset="0"/>
              <a:buChar char="−"/>
              <a:defRPr/>
            </a:pPr>
            <a:r>
              <a:rPr lang="en-US" altLang="cs-CZ" sz="2000" b="0" i="1" dirty="0">
                <a:solidFill>
                  <a:srgbClr val="E84E1B"/>
                </a:solidFill>
              </a:rPr>
              <a:t>Proposal management</a:t>
            </a:r>
            <a:endParaRPr lang="hu-HU" altLang="cs-CZ" sz="2000" b="0" i="1" dirty="0">
              <a:solidFill>
                <a:srgbClr val="E84E1B"/>
              </a:solidFill>
            </a:endParaRPr>
          </a:p>
          <a:p>
            <a:pPr lvl="1" eaLnBrk="1" hangingPunct="1">
              <a:lnSpc>
                <a:spcPct val="100000"/>
              </a:lnSpc>
              <a:buClr>
                <a:srgbClr val="E84E1B"/>
              </a:buClr>
              <a:buFont typeface="Arial" panose="020B0604020202020204" pitchFamily="34" charset="0"/>
              <a:buChar char="•"/>
              <a:defRPr/>
            </a:pPr>
            <a:r>
              <a:rPr lang="hu-HU" altLang="cs-CZ" sz="1600" b="0" dirty="0"/>
              <a:t>JIRA Service Management </a:t>
            </a:r>
            <a:r>
              <a:rPr lang="hu-HU" altLang="cs-CZ" sz="1600" b="0" dirty="0" err="1"/>
              <a:t>system</a:t>
            </a:r>
            <a:endParaRPr lang="hu-HU" altLang="cs-CZ" sz="1600" b="0" dirty="0"/>
          </a:p>
          <a:p>
            <a:pPr lvl="1" eaLnBrk="1" hangingPunct="1">
              <a:lnSpc>
                <a:spcPct val="100000"/>
              </a:lnSpc>
              <a:buClr>
                <a:srgbClr val="E84E1B"/>
              </a:buClr>
              <a:buFont typeface="Arial" panose="020B0604020202020204" pitchFamily="34" charset="0"/>
              <a:buChar char="•"/>
              <a:defRPr/>
            </a:pPr>
            <a:r>
              <a:rPr lang="hu-HU" altLang="cs-CZ" sz="1600" b="0" dirty="0" err="1"/>
              <a:t>Cutomers</a:t>
            </a:r>
            <a:r>
              <a:rPr lang="hu-HU" altLang="cs-CZ" sz="1600" b="0" dirty="0"/>
              <a:t> = </a:t>
            </a:r>
            <a:r>
              <a:rPr lang="hu-HU" altLang="cs-CZ" sz="1600" b="0" dirty="0" err="1"/>
              <a:t>Applicants</a:t>
            </a:r>
            <a:endParaRPr lang="hu-HU" altLang="cs-CZ" sz="1600" b="0" dirty="0"/>
          </a:p>
          <a:p>
            <a:pPr lvl="1" eaLnBrk="1" hangingPunct="1">
              <a:lnSpc>
                <a:spcPct val="100000"/>
              </a:lnSpc>
              <a:buClr>
                <a:srgbClr val="E84E1B"/>
              </a:buClr>
              <a:buFont typeface="Arial" panose="020B0604020202020204" pitchFamily="34" charset="0"/>
              <a:buChar char="•"/>
              <a:defRPr/>
            </a:pPr>
            <a:r>
              <a:rPr lang="hu-HU" altLang="cs-CZ" sz="1600" b="0" dirty="0" err="1"/>
              <a:t>Agents</a:t>
            </a:r>
            <a:r>
              <a:rPr lang="hu-HU" altLang="cs-CZ" sz="1600" b="0" dirty="0"/>
              <a:t> = User Office</a:t>
            </a:r>
          </a:p>
          <a:p>
            <a:pPr eaLnBrk="1" hangingPunct="1">
              <a:lnSpc>
                <a:spcPct val="100000"/>
              </a:lnSpc>
              <a:buClr>
                <a:srgbClr val="E84E1B"/>
              </a:buClr>
              <a:buFont typeface="Arial" panose="020B0604020202020204" pitchFamily="34" charset="0"/>
              <a:buChar char="•"/>
              <a:defRPr/>
            </a:pPr>
            <a:endParaRPr lang="hu-HU" sz="1400" b="0" u="sng" dirty="0">
              <a:hlinkClick r:id="rId2"/>
            </a:endParaRPr>
          </a:p>
          <a:p>
            <a:pPr eaLnBrk="1" hangingPunct="1">
              <a:lnSpc>
                <a:spcPct val="100000"/>
              </a:lnSpc>
              <a:buClr>
                <a:srgbClr val="E84E1B"/>
              </a:buClr>
              <a:buFont typeface="Century Gothic" panose="020B0502020202020204" pitchFamily="34" charset="0"/>
              <a:buChar char="−"/>
              <a:defRPr/>
            </a:pPr>
            <a:r>
              <a:rPr lang="hu-HU" sz="2000" b="0" i="1" dirty="0" err="1">
                <a:solidFill>
                  <a:srgbClr val="E84E1B"/>
                </a:solidFill>
              </a:rPr>
              <a:t>UserOfficeProject</a:t>
            </a:r>
            <a:r>
              <a:rPr lang="hu-HU" sz="2000" b="0" i="1" dirty="0">
                <a:solidFill>
                  <a:srgbClr val="E84E1B"/>
                </a:solidFill>
              </a:rPr>
              <a:t> </a:t>
            </a:r>
            <a:r>
              <a:rPr lang="hu-HU" sz="2000" b="0" i="1" dirty="0" err="1">
                <a:solidFill>
                  <a:srgbClr val="E84E1B"/>
                </a:solidFill>
              </a:rPr>
              <a:t>at</a:t>
            </a:r>
            <a:r>
              <a:rPr lang="hu-HU" sz="2000" b="0" i="1" dirty="0">
                <a:solidFill>
                  <a:srgbClr val="E84E1B"/>
                </a:solidFill>
              </a:rPr>
              <a:t> </a:t>
            </a:r>
            <a:r>
              <a:rPr lang="hu-HU" sz="2000" b="0" i="1" dirty="0" err="1">
                <a:solidFill>
                  <a:srgbClr val="E84E1B"/>
                </a:solidFill>
              </a:rPr>
              <a:t>Github</a:t>
            </a:r>
            <a:endParaRPr lang="hu-HU" sz="2000" b="0" i="1" dirty="0">
              <a:solidFill>
                <a:srgbClr val="E84E1B"/>
              </a:solidFill>
            </a:endParaRPr>
          </a:p>
          <a:p>
            <a:pPr eaLnBrk="1" hangingPunct="1">
              <a:lnSpc>
                <a:spcPct val="100000"/>
              </a:lnSpc>
              <a:buClr>
                <a:srgbClr val="E84E1B"/>
              </a:buClr>
              <a:buFont typeface="Arial" panose="020B0604020202020204" pitchFamily="34" charset="0"/>
              <a:buChar char="•"/>
              <a:defRPr/>
            </a:pPr>
            <a:r>
              <a:rPr lang="hu-HU" sz="1600" b="0" dirty="0"/>
              <a:t>ELI ERIC joins </a:t>
            </a:r>
            <a:r>
              <a:rPr lang="en-GB" sz="1600" b="0" dirty="0"/>
              <a:t>an international collaboration</a:t>
            </a:r>
            <a:r>
              <a:rPr lang="hu-HU" sz="1600" b="0" dirty="0"/>
              <a:t> </a:t>
            </a:r>
            <a:r>
              <a:rPr lang="hu-HU" sz="1600" b="0" dirty="0" err="1"/>
              <a:t>with</a:t>
            </a:r>
            <a:r>
              <a:rPr lang="hu-HU" sz="1600" b="0" dirty="0"/>
              <a:t> ESS and STFC</a:t>
            </a:r>
            <a:r>
              <a:rPr lang="en-GB" sz="1600" b="0" dirty="0"/>
              <a:t> to build a flexible web application to effectively run and organize user programs</a:t>
            </a:r>
            <a:endParaRPr lang="hu-HU" sz="1600" b="0" dirty="0"/>
          </a:p>
          <a:p>
            <a:pPr eaLnBrk="1" hangingPunct="1">
              <a:lnSpc>
                <a:spcPct val="100000"/>
              </a:lnSpc>
              <a:buClr>
                <a:srgbClr val="E84E1B"/>
              </a:buClr>
              <a:buFont typeface="Arial" panose="020B0604020202020204" pitchFamily="34" charset="0"/>
              <a:buChar char="•"/>
              <a:defRPr/>
            </a:pPr>
            <a:r>
              <a:rPr lang="hu-HU" sz="1600" b="0" dirty="0" err="1"/>
              <a:t>launch</a:t>
            </a:r>
            <a:r>
              <a:rPr lang="hu-HU" sz="1600" b="0" dirty="0"/>
              <a:t> </a:t>
            </a:r>
            <a:r>
              <a:rPr lang="hu-HU" sz="1600" b="0" dirty="0" err="1"/>
              <a:t>from</a:t>
            </a:r>
            <a:r>
              <a:rPr lang="hu-HU" sz="1600" b="0" dirty="0"/>
              <a:t> </a:t>
            </a:r>
            <a:r>
              <a:rPr lang="hu-HU" sz="1600" b="0" dirty="0" err="1"/>
              <a:t>Call</a:t>
            </a:r>
            <a:r>
              <a:rPr lang="hu-HU" sz="1600" b="0" dirty="0"/>
              <a:t> 5, </a:t>
            </a:r>
            <a:r>
              <a:rPr lang="hu-HU" sz="1600" b="0" dirty="0" err="1"/>
              <a:t>September</a:t>
            </a:r>
            <a:r>
              <a:rPr lang="hu-HU" sz="1600" b="0" dirty="0"/>
              <a:t> 2024</a:t>
            </a:r>
            <a:endParaRPr lang="hu-HU" altLang="cs-CZ" sz="1600" b="0" dirty="0"/>
          </a:p>
          <a:p>
            <a:pPr lvl="1" eaLnBrk="1" hangingPunct="1">
              <a:lnSpc>
                <a:spcPct val="100000"/>
              </a:lnSpc>
              <a:buClr>
                <a:srgbClr val="E84E1B"/>
              </a:buClr>
              <a:buFont typeface="Century Gothic" panose="020B0502020202020204" pitchFamily="34" charset="0"/>
              <a:buChar char="−"/>
              <a:defRPr/>
            </a:pPr>
            <a:endParaRPr lang="hu-HU" altLang="cs-CZ" sz="1400" b="0" i="1" dirty="0">
              <a:solidFill>
                <a:srgbClr val="E84E1B"/>
              </a:solidFill>
            </a:endParaRPr>
          </a:p>
          <a:p>
            <a:pPr eaLnBrk="1" hangingPunct="1">
              <a:lnSpc>
                <a:spcPct val="100000"/>
              </a:lnSpc>
              <a:buClr>
                <a:srgbClr val="E84E1B"/>
              </a:buClr>
              <a:buFont typeface="Century Gothic" panose="020B0502020202020204" pitchFamily="34" charset="0"/>
              <a:buChar char="−"/>
              <a:defRPr/>
            </a:pPr>
            <a:endParaRPr lang="hu-HU" altLang="cs-CZ" sz="2000" b="0" i="1" dirty="0">
              <a:solidFill>
                <a:srgbClr val="E84E1B"/>
              </a:solidFill>
            </a:endParaRPr>
          </a:p>
        </p:txBody>
      </p:sp>
      <p:sp>
        <p:nvSpPr>
          <p:cNvPr id="25603" name="Alcím 2">
            <a:extLst>
              <a:ext uri="{FF2B5EF4-FFF2-40B4-BE49-F238E27FC236}">
                <a16:creationId xmlns:a16="http://schemas.microsoft.com/office/drawing/2014/main" id="{BCED4504-CA63-47B7-8B71-95E3670FE06E}"/>
              </a:ext>
            </a:extLst>
          </p:cNvPr>
          <p:cNvSpPr txBox="1">
            <a:spLocks/>
          </p:cNvSpPr>
          <p:nvPr/>
        </p:nvSpPr>
        <p:spPr bwMode="auto">
          <a:xfrm>
            <a:off x="2194063" y="199887"/>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3900" b="1" i="0" u="none" strike="noStrike" kern="1200" cap="none" spc="0" normalizeH="0" baseline="0" noProof="0" dirty="0">
                <a:ln>
                  <a:noFill/>
                </a:ln>
                <a:solidFill>
                  <a:srgbClr val="FE5000"/>
                </a:solidFill>
                <a:effectLst/>
                <a:uLnTx/>
                <a:uFillTx/>
                <a:latin typeface="Calibri" panose="020F0502020204030204"/>
                <a:ea typeface="+mn-ea"/>
                <a:cs typeface="+mn-cs"/>
              </a:rPr>
              <a:t>Task 5.2 Development and maintenance of user portal, including online data service</a:t>
            </a:r>
          </a:p>
        </p:txBody>
      </p:sp>
      <p:sp>
        <p:nvSpPr>
          <p:cNvPr id="24580" name="Slide Number Placeholder 1">
            <a:extLst>
              <a:ext uri="{FF2B5EF4-FFF2-40B4-BE49-F238E27FC236}">
                <a16:creationId xmlns:a16="http://schemas.microsoft.com/office/drawing/2014/main" id="{6CFD5670-9927-4F42-86F2-D80EA4C8B77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7BFA65-9C4A-47B0-9412-0CD03A512C30}" type="slidenum">
              <a:rPr kumimoji="0" lang="hu-HU"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hu-HU"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 name="AutoShape 2" descr="data:image/png;base64,iVBORw0KGgoAAAANSUhEUgAAAjUAAAIXCAIAAADrEzjyAAAAAXNSR0IArs4c6QAAAARnQU1BAACxjwv8YQUAAAAJcEhZcwAADsMAAA7DAcdvqGQAAP+lSURBVHhe7J0FYBRHF4B3b89zcXd3JcFdS4HSIuWn7t5SoaXUlRZ3bbHixd0laCDu7u7nLrv/27sjBEiCt1Dm6zWszM6+mXnz3puVWQyBQCAQCAQCgUAgEAgEAoFAIBAIBAKBQCAQCAQCgUAgEAgEAoFAIBAIBAKBQCAeUnDzv53g4e5uY21tXrlPsNlsHMc1Go15HYFAIB4AFP0//ecRAmyjeekxQCyR1NTWmlc6oqu6cHVxcXdzI0nSvH6f4HK5DAZDqVSa1xEIBOJ+Q1GUQCAICQ0lGIxHwkeBLdbqdLk5OVqt9jHxUuAIauvq6hsazOs30VUt+Pn42NjYmFfuH8g/IRCIB43BYPhzzZqoqKhHyNaDTz144MDvv/0GFtK86b+OSCwur6gwr9xEV7VAPmpDYwQCgTABtj40NPTRGoiAtMEhISC5ef1xoMvCPi5eGoFAPFY8ulb+P+mfwNPYEJQTi2TdScDwAP0TjFCf/5+Az7u1OKRTqLb7G4beb7FHfMAe+Jp5K+JBQuGE0HqQgWkFQZvCaZjOMtC841HA3t5+yscfz50375VXX+XxeOatjwgCgUWvoZN7DXmWz3+UJIfQnobBJmKnMfvNY/aZhbH45n2PCIWN+HcHGPDbk/4oDar+AwgY1Fcuik0+kr+8pUs9ZeE8vXnHrSDM/3aEjY3N3XX+cAfdqBADk/L+5m3L8EhDSpZeqb4WETCZTNBznU5nWtXaBGl8RjK8YihrD7/R/eyiIlsPbYLt1tbWERERzs7ODe3unj39zDOFhYXdunWLiYmRSqU9e/asaHft0s7Ork+fPuXl5bDMYrGio6PhWEdHRxgyQ0wil8tNybp3787hcECAqOjo+ro608Y2QDaQEEIYO3t7lUplZWVlMBg6e0iEhVOhHH0oV+/OIoUGho4y6/206dPr6+s9PDwYDIalpWVwcDD81Wg0IaGhWq0W5JTJZC4uLrAcGRkJp4CyhISEODk5SSQSODwoKAgqXywWu7q6BgYF6bRaB0fHwIAANzc3OBCOgmwhcxAPLLWtra1CoYASMVksOBaEh7Kz2WwoIJwI0hgluhGVVXRT0Jdq99EG555a/8mUa1921UEmg4IzwilAWmj6O33G0tbOjs/j3XBGENXH11csEpnXaQMt4PP5arXatMrlcqG2odoJgoB6NlW76a8pwQ1YWVuvnPlbt+SLTrkZPYICIib+7+SJE/cx5ASBJ0yYoNXpQKT2MgQGBtKtaWWluKpIANS/Xq83qYe1jY3eeBSoblvpbiA4vIfzoHktrD4STpxv9CiuplDU2gjbocXd3d2lMhnkYEp5F4BsUP9waug10Pqgt+YdtwKawNQjulAYKBfGscUduxsYNpR1CNM1jizahhnUgwYN6hYbC5Xg6+sLLQiNC/rDIAiQQWBpqVQqYQvokp+/P2yRiMWgyaDPIBsoMOyFvkkwGKDAcApICZUMag/1Cb0DusC48eMhZVNTk4ODAwhmYWEBu0xtDcsmGwL6D4oK8nN5PMiZltUIpHzzrbdAJNNqXj1e3axPKVGVtRIcFmNgIAVHQb+Dsjc2NsKpIQ2IUVZWBucyHXIzx48fh5JCnpcuXQJ5cnJyIAcQ1by7I0DatvxvAI6F3goL0OtBDNPG1tbWvXv2gKaZVtvo07dvXW1t13oObQT5gISwDEKCHehMBzw9PeHs5pV7xtXNLSQ4GKwTmKabHyyAknzurBzkzCcsbXC9zs7VoxfVfFbOUZK0tQR1FRuNXoc8EP803Yt8doDM32ZUSfykAcPPk0wiKfua3tzgnzR2kS/9b9xAfytRk1SsbGYLrEXH/8YxKq57d9A8sPJQy8OHD4di9x8woGevXufPnYuNjYWmqK2tBfVlMZnV1dW9e/cGHwBNC50E7Bd0A1B0Hp9fU1Mz8sknQe2eHjcuIz190ODBYPhgO+QGRtOCzwenFR4RIbCwAKNubWVFdy0GA9oYxPP384NOBckqyss7UwsvtqE3X+fHNkRxdGqMUakz1yeI4WBvD8dA/kOHDauuqoKcJz77LGgYtMdTY8empaY+M25cY0PDiBEjwBSCpwRHVVdXN3zECP+AAOix0Nhe3t5hYWFg2cdPmJCelgbCC1tboUJA/+BYqEbIDXwwvcXY26ErtHkUqCvIAbqoUCg0bbkBwqDksCiWYyjhGMompfyM3xnyKmiXl15+OTU1dfTo0dD9wNlDDrARpILMod+CByWYTC9PT+hv4AKhaFDPAFgHMCIg7ZOjRkG7xMXFeXh6msoOBnfy5MkqtRpCAXDPMd26QWVCOzY3NYFag6OCfCA3k0GH00H0AJKDq4N8TKLeAAjzlFclO2yI9pm3RC4hnj7eKVcuNjc3g219YuRImVTao0cPyBmaeNjw4SCDj49Pj549IUFYeLhMLvf18wsNCYG6hawGDhrU2tLSr39/2mjqdEOGDoXqgoJD3APSQt+GBEFQvKAgNocD9QBm98knnwTJPb28oG+BXoEjhwPBFkCh2CzWwIEDvb29m1tabu6lJoL7vsiwiRjTkxfuxSwFZWcq60qTYfuLL78McRVUe2Vl5dChQ+HUUAToAqDbUIdQISAVhA5eXl5QUSOeeAISgMKDmkGNDRgwAPaCuenbt++wESNAzyE8Ki8rCwoOBqsBIdrYsWMdnZygRKDqpmAIzBPUPAgJfQEkByATyB8kgU5klPRGcCYP49gzun2ht47StpZzrBzIkh3gn6CD5ObkjBw1qrioCHKGCBJ0G1zFmDFjoOby8/Oh0d3d3Hr36QMNOnLkSAg6wY8KRaKffvnlzOnT0GpwSOKVK3CK555/XqlQQDNBx+w/cCBkCL0Gqh3sO9RJSUkJNAQokpOzM2kwwHboCPAXAlCIVv39/aGfmkyziTb/BH1XocGulGOrzpEl1bJQN8JKwBoQQLuNrKwsqMO9e/dCtaSkpEC0Aa4CTgSOB7QdrMeVK1cgBxBSJBLFx8eXlpbSHQ3DTp8+DaUDdwXFgW6bnZ0NVXrq1CnogNBkUGpwWmfOnIHKh7Y7cuQI5AaqAnULOgMKD8kgW5AW/BycBfZCc5jE7sw/9evXr7CgAAplXu8IsAlQhxCyQ4M+O2kS5AyKYd7XDtgLyWABTIdpyz0yadKk0NBQaDiwxkVFReatV7EmyI+d1ExrW6t3fmNHD8J0aqK6oEHHKNLQvrlr//RAru9ZN9o1ZQRsKhidWmFHFmqttLc4i6stN79G6mjFacirKU6oJB38TdshqPT08IAOAE0Ow4ua6mqwyKFhYdCvwOqBsoIGg2WBXjd0+HAI4tw9PKD9wEpGRkWBGQWVhUygzWALhw0WhgM6AQYUNoJaw1/IARagtUApQZ9MJhIwKQd0J/AZYIw6i0EADo5BHXNxisWgePh1qpOWng6qDO4QThEVFQWqD7oOokLcZ0pgksHZxQUMaEtLCzhjkBM8Fij02bNnQadhFXwzBJgQlYD1h+4Emgf9HLZAzqDl4APAnoIbhTxBEU2qD3mCxYSODf0Heo7xVB3AMMi5lISNqQhFNStvNUOYDRuh9sDWwHnBPUDOMAoDEz9q1CgwH1A5YNmhSqEvwV+oaqh5WIYIprSkpHffvqZsk5OS7B0cwB+AVQX7CH0SJIGazMzIgL1gR6Cq4SwlxcWwAPUMZYftEDJDK0DrQJ2AzNB80NDG/DoA8lRZCRWhvsWtxJpL+Pl8A99YpVBv0LfBEMf16AF+Ijw83BJiebkcfExebi7EAbAFKgqqC3QJbCgELmfj4+FcYOjB60Cp4extfgWMNZQOHCeHywWrBKYf8ofCghEEyZ0cHdt6vmkIBceCL4Qag8EThEemXTfDsAr1diIsODify/BzIRg2YabtECFBqNHS3AxdHU4KdQ6OXCQUQuCiUipBN0BOsIBg68EcQ3poa+gXYFIh6IHGgmaCjVA6yAH8d1FhIZhUMBbde/SAo0DzrSwtQRWhhkGlwSJDo0AQRpeOzYZWAPmhUKBXXSmM3ziq11y5WIMp63gcUn/mLUp3bRwJ4zaQv83ItgHVAkCgZmNrCyYMdBhqCQZS0BzgG0BRQQzQh4DAQBAbqhRUGmoe9Cc/Lw/CBXMu7QANh7LAgabuDFsg8oDuAH2kLTi7AbUe+3o//tcZGS5pdHCyndyb/XKvG8NN8CggCSgh2HRoblCJhISEy5cvQ6EKCwshwYkTJyDuATcGVQRKAmUBRYIuBnYDvBSMuvLy8kASUAZYhdwASAZ1C+khqoMiQyagnyC/KaCBVagusC2g/KAztBCdAE3/3Asv9O/ff/Jzz0EsZd7aEdCOe3bvhnD2+RdeSLh0qbNQAwAvIhKLY+PizOudA0WGjgCYZO6MxKQkUx+/GTaOEThFSoSkUs70DdOX5cBG/u15ngfin040cByymP9rXTGOM4O6zIw/19XVRpwy/HmsuEmojM9u0GpIzMKewTYPddPT0/Py86GNwTjKFQowPeBs1CoVdFcYJIE6AhCygVaB8d63d29VZSV00ZzsbDA30EVNmUCbgXkF+w5KD/YFhiAGvR70BTQPHB7kCb0UVKSstBR0CPwBHAJKA3lCx163di0cDj3BlNXN1OiIGj1RrmOWaVmFGvrYNkC2ixcvDho0CLrfxUuXwEaD2bp08SKYRdL4ZBFoLZQLLPWmjRtTkpPBIu/csePYsWMQqcH4Aw6EgBoygU4Cfc+UJ0gFZYHQGLbLZTLQdYiAQN0ZxnE9lA6WIRmUCIYFW7ZsARNmOvBm9J4jVd2+0woClSz31sBPRf4fYjitDElJSc/+73/Qu3oZhzhwIhicgcvBGQzoiqCsEOFCaG968QBOB4WCfghVCqsatRqcFtijhsbGTRs2gKuD3g5WBgQD8wQJIF6GmAPsKRwOtQ3dUgHHGgzgA0wxAQDuB6odzmhavRlwgblW43+4sqFAs1/Fvexh0QpxpWkX1CdYXvDxf2/blpGRAWORJ554AnKG3gVCQrWYzAScEUwhyAmKBEUAITf89RcoG9Qz+CGoZIhlTPLAXhi/QrlgjAu2FpoSBhywC+oHokXjOemTQkPAUS6uriBb/Nmzbu7upl03wxRfOZ+jbRAbhDLyYq7G0HTBtB2igbS0NNOAG4qza+fO0ydPgnOys4XashNYWoJWwJgPKgcSg5xwUliG5oDygqE/fOgQbIcB3OWEBIi6ICqHuCcqJgZUCAI1SA/dBOy+vZ2dKT6gjTuTCQug3gD0Gsgf9NAULnQIWbaXkbOAa2OH155ktCZTsgqMvNavQYwLFy5A5tCDQE/A3cJG6HQwBIQRBnhNGL3t3rXryOHDkAB0GP421NeDNYcRBsSaoK4g+bGjR0FUGItA6aDa2/c7qH/oj9COoPbQlUxDPRMwloUBEHgIqCnzpuvhsbBvnsSe7ilgCazeH0K42xGetrR/glJD4AvuB4Tp3bs3SFJcXAzbwRCDfoKSgDCmi42wEfoXFAdamc7RmMYECAlaBO4WFBvyAVWHAALCC6hJWAUNBxUCTNEM+FHwGZAz5AlZgbeGiA16ehdhAZCdlfX31q3nzp0DrQYDYt7aCaA/oDxQz1VVVeZNHQGtn5mVBYNRaCDzpk4YNXr02+++Cz8opnnTTUC9DRwwABoa6tO8qR0iA16lJRgObtqU09J5HzC9Q6ESs1T04OmWPJDre4WESiq0ChQxVEJqRbnhvEbSPly54foeS15F+gcLLay5tmyBbxBGkVjReVzeBC0K/RwaG8JzaFTwH9BLoUVBfSE3sEGgWNAfwEDX1tSA6oDLgaAAOhvdSdhsSAamE5ZBob29vcG3gwGyEAigBsFywXmra2pA/yDkgWWwOAyCkEmlEJbCapv2wF9IAPpEC9oROgqv1DErtMxUNVtouObsQe3AWYKOxhvH+P4BAdZWVhqt1t3N7fixY+BBYSxy/tw5EA+KZho9wILpWhwE+2DpFHL5xQsXpBIJ+C34QbkgmgYjAtUC8kBvB5HBt4EZgqNg+AWOBLZDx4Y+A2lgI6yCgzHJczMk207DdrVI+4FbtV+jxzjCFI6SvpMHJwLDkZWZCRUFfgjC2CuXL/v7+UEE0NLaCjUGphlsB8FgFBQUwHnBWID8YIDgLxQBdKa6qgrkhAACigDNBz0Kuh/4JzrO9fSEZOlpadCrYQEiXmgdyATaC3IGgaEeoLroyu/8lT3IXNOinTxogsBCEMokVi2YDQ4GtkMNQIvDuaCeTXc+QCXg7KAncHaoTDDWYONAD0BnIBOQH8bioBigTiAPCADjrcTERNBMaAmQFpSKNqz19SAqrEIrwBa6hhkMUCQYSMEhUF0mnQHhwUbDMsRPXYyf6iuye0Z7lYrsa5vVjurTqafXm8wftBdoL2QCAkNUAVbGxtoa6hNCHCaLBboEDQGCgZuB7gD1D5UGe6GBYAjo5eUFig61DUDtgaEHISFDqEOoiuKiIkgJygzNCnYRygINBHYTwhl6kGq8fgBVB+lBEiigSc6bgTgSU9QQtj4MaTFVdcS8FcNAyaHjNLe0QC+DERt0RvCjUAkw1oeGdnF2Bi2FEQmt3Eb1Bp2Hvkx3T4kEzgtDkNTUVBAbSgfmG5oPBiLQZLAd+g7oD0gFwoM2wjI4ISgaqBY0h0nh6Y7T0gLHQm4mH9AGHNh2/8mSi7naMPJbOG/2w5ytTPtplwN5Qk0OHToUMgQdiIqKAivs7u4OjhMWQB6QDZwilDEgIABkgDETLMNeAIIDqEbIAdKDBkJiiCRMQyUoDjQK9AXYC2EELIAw4A5BQyBIAgMIYoP3ghxgI4gBCcwydX59D1oKhIQDzaudA2oJym9e6YSg4GCI3uDsw4YNg2Ci/V38G4AoE/oO/LrIE3whRCcAFNy8qR0khldoiZ5UM1FTSMqE2uqiHULuaRl9pQegY5HOr+/Rl5g6w8fbG8I388qdw6ToKtZff9ULgPaA2r+utCwu/bSfCah/nZr2UncFRLLde/QAG3TLFnqggMbDyA8sgnn9nwJUH/6C0TStdg3FYOLmEBgqH+r91qr/8AANDT0cjNRtFvbhASwmi2W6DEu7ZNPGfxIIOmGYKzTeCzFvun1wY0QLvuoqYJfBoYJbvR3TeUdA+w4YOBACCDDZ5k13AjitS5cvg56Y12GLAWMSt5rSrR3gRMGj9OjRAyQxb7ofgMbSAfHNHsgI+OaXX3zR1JEfENBSz4wb5+jkBBFbeVlZTXU11JV53wPDgUn2sdDxGTByIgrVzDb7DpFieWWleeUmHqB/6owO/BMCgUDcV272T48E/4x/+uTTTw8dPBjbvTuM9U+eOGHe8W/QtX/q2IcjEAjEIw2O47L79wj1PwaM2EBy88qDAfL/a/360tLSjPT05KQk89aHEjR+QiAQ/0FIkuzVq9cTTz5JdHIl7SFEq9Xu2rmzqKios6t//z3u/vqel6fnff+4BsAxPhx1w81MBAKBuL9QFPVoTSIK5hgGNw96/PRQIZZIqjp66s9EVxWxfPnycePGmVfuK3DWR0lrEAgEAvEA2L9v3wcffmheuYmu/NOGDRsmT55sXnksgUEeGuchECwWy/TqlQnUL24Jl8u9+W1lxM3s2LHjlVdeMa/cBPJPnUKSpMQ4r4R5HYF4XJHL5RqNRmCcRM70ppfpTWdEZzQ3N4N/eqCP4f036No/oef3OoWiqEfu4VQEAvyH8ra5zWEQmNq2V2RQv7gdoIogwDWvIO6WruaPGD9+fEREhHnlXwW6REVFxT8cj8BJ9Xp92wwaNTU1u3fvhkDSwzgruWljGxAu7dmzp7Gx0c/P77G6vYl42ABVFIvFitsD9JnD4dzw/imofXx8vJubW1t3g74AiU19AcwuuMC2fiESifLy8mC1bQsCgOEm2AHT7BX/DFKptLa2totZiAAyu1i7cofhTBLV0EpEBGCdWCrI5+zZc6aIxOLqfKEdUlpampSU5OXlddclzc3N3bt3r3nlJu54/ATa2cUkKO0BnTZNEWRevwnQ8lOnTsH4bvv27WDcExMTzTuuB3KAZOXl5fv27VN38tmCBwoIABJeuHDhmWeegWZYsWIFmADzvquAbE8aJ0ovKyszb7oJoVAI+UAa8zqGVVdXQ/eGBbAIMpkMTgSWxbSrQ6ASIBnUalsTgCSQSVVVVYfBWn19PfQT80o7QIaGhgY4ZP369eZNNwFqB/G1eeVWgEKbTgTxeElJiWljZ4DAnYWW2dnZN+/KzMxsmyQC+kNnUsH2DgvbGVDbOTn0VJUdAlXUPreWlhbThGaFhYWwC5rSJBKU1zQHBBh6kA2SAVqt1jQugbKAxoJgcC5ID9vBiLQap4mCVZMygxWAE0F60IS2ssOqRCKBo2AZTndHam+SB9Cp4UjaxCgkQo2BbG2skyjUCklri1iulMv0BnPHbEtvAk4KFQ6NePz48c6aqY26urqNGzdCAeFv+0nkVAqZ1kCqFVKV9taze8iaq3JLu5qADnE7QCu0b4KbIXNK1B/8pv/7mH7nCe1vq3Wrd4OCmve1o7y8AqITMCy7d+/JzMwC22vecT2gJ2BeLl++zOVys7KyQP/NO64HNPnIkSOHjcBCZ8k6487GT6CvMI4BF307A3wIHyA92EFra+sOhxRXrlxxdHQcPHgw/F2yZElYWBgMPsz7rgK1cPLkSScnpz59+sDfgwcPhoSE/DNRicmmQFQIHfjSpUuvv/46LHt6ekLZwT3AgjmdsVoSEhIiIyPBbEFiGGCZdxg5ffr0iRMnUlJSTLYV7JG38eMOAJh1sHpQOcC5c+csLS3BCwoEArBNptmxwDbBUbAFVAGqEfQgICAAzIePjw84QsgKAOMFJ7Wzs4NMIH1RURFoDPg5aCnYAnmCqsHgz8HBAVbBj0JWcMj8+fMhE5PYEBzAKcCwgi66uLiAGoEBhRzgkP3790MlQJEhDZTa1ECgvnCgs7MzFBxaBJoDkqWlpUELQokgHodTQA4wygQzB8dCccCzQj4gGOwClQUVApHA0YJ4YPEhTwjhYaG4uDgoKAgkh7NDeQsKCqCAoEL29vZgvqFCwIFBzUNKOCkYesgQ6hx2QRpYhcMhZzgFlMXGxgaqDnosuARIA6sgm0kboYqgBkwBARTKlBiaBrbDGN3kaWA7yAzboSGgViElJIDMYawAaWAvCAnCQ8uCWoJg+fn5sB0qAZZh2AFyQlAJp4bt4I+hVqEV4OwZGRmgRfAXygv6HxgYCHEAiAercCKoKOgLUKvnz5+H00Edwi7QEJAZSmpUmVsD5aJdDqXdu25pHcPDz4FYPuMXlqv7+YspefmF9RVFBSX0rDb+IaEsBt0rQWxoMtOxIOrKlSuhgSZNmgSSg4uCvSA8FB8qwTRCAvEgf9MyFB/CsvDwcCgsmCpQAGM2WEr8UZGOSryS5hPgX1ucXVTZaG9vk5Wc0KrGMWVzRm6xlZ1jQ3lebnmDs4N1ZkqKhiVwtWEnJSapcZ6ddVcB+6MCxBzQ3f4ZSwWAeYHuBr0GlBw6CJzavKMd2lnruKP649aWnPHDiFBfXK1lxIZirBuvSMF4ITY2NjU11dXVJTw84vz5C/36mb9O0B5Qsy1btvTt2zc0NBROCird1vrtAalAe2EsDri6ulpZWd1w8el+jp+g50MXArMCxhHoLNiHTmVKAD0fuiX8Ne+4HtgF/RMWwNJBIN/htUToCWAsoAOAQYQ+DMbu7ibjuhfA3NAd/irQh9s7JwBcC3Tjs2fPQoVAlzZvvQqIDTm89tprL774IjT8gAEDzDuMuLu7g1UFbTZ90AHcDDQkGEpwHtDhofGgyADkD1YYWtckCVhJsO/gzMDowypYYTCX4AzAc0ADgTeFHEBIqCtoC1gG8wEqC1YGjMuaNWsgq169eoGrM4pAR+gQH8DYDswx2FA4L7hYsLBgp8A9LF68GMYZ0NMgW7DLkP7YsWPdunWDkHnevHngQn755RfYO2bMGDDNcDhYLjC1kBWIBwLAUVAKf39/cAkgMxh9SANNDzoNZ4FzQRpICU4XzD0cC2ngdOnp6VAiAJQbzDQYcfANkBL+wi5wV5AY6g0khHPBsbAdCujr6wtlASGhPuFEcDjUGKgfaCy0GvgDkBbUEhKAUwG9gvRwOvDN4Fdg+A41BmkgAeyFVgNnDCWCGgMh4S8UHOoNGgiaDOSExoIygjeF7VCxpl1wdtCBLq5CQ/OB/zN5OzjcNNaEAsKxcCA0NBQKRDIGHjqQE9oONoKopsPvAJzdf3B/NgNLvXAupHtPUUOVT0Q/S0rVs38/Zz5W1yq+lJRpTtkOKBQUbeDAgVBv4HhAzhtU/QZAbJNsIDZUmmkjjUG9a+fBfiNGssQlO45cyks8fTkrv6hG6u/K3bp1T115zpH4xLNnLzo6O5enxqeWtyQc2pmdl5Vfp3KwvTp7K+JOgL4MAxSIL6FPdeicACLMjwjyYXi64BY8hrszWddMkR1c3AKTAn1z8OBBYIjACDAYtN0w72sH6AmEttD60BN79uwJWmrecT2g29CdIR8AFtpfk7gd7sw/gQ0FewHuBLouAB3MvON6QGtNCUDdTZh3XA9EbWBMTcvgrtuW2wNdHfQezDHUGlg68L3tp9b/x4iJiTlz5gwsgJBgEMFCmbabALsJY00IOYHreqkRsJJgesCHrVu3DooJq+YdRqCZTUYQGhL+QjEBkzUEPQM3AJnDGWEZDC7YU7CzJhUEwzFixAioHzgQEkOQC9vBqoLLBxcICcClGc9gBmRITk4GfYIwB9wJFAR0BXwGuCuIDCA8f+edd8BMQwgyefLk33//HQ6BgRSonSl8hnaHM4KhB2HgLLAMQsLC0KFDZ86caRqxgY2G4kDrQ4bgckA26DYmfwzCwCHgqMC1GMWhgWxBTijUsGHDoGUhQ1O8CQo2aNAgSB8dHQ35wEbYC2MR8BygVKbeAn/BgoOVh139+/cHFwKm3zSUhL2QLSSAA8FvgRhwdsgcliHcg7YDsWEvbIcEUNumk7YBx0IpoOCQG3RUKJfJ+cHpoPZAABjQQPAIAYT5AOOHJGDcAwuQOZQdRIJsQTaTMFA54JIhhgBHaOrVYPrBs0JK8JfQHJAM0kNhofKh1FDhUHyQEBoUhITR9p1eFWkHxbeyLivIUVH8kpSTUoaVm6uLSE142rCaGzuYahrEgwaFUoNfBMUDUdu3182AJ4OiQXAD1gfGW1BF5h0Ed+KzY07s3ytR6x09/EZNfCHO35nN5cFIzcLGqe+Q0U8N7jFu4rjLh/fWyLTeAaEvvPFWWFjswFCrnQdOm3NA3DZgGUC933jjjY8++gi0BYyMecf14DaWim8WGTILtRfSNNuO6DILYXxn3tcOV1c3o8nN3717T0CAP44zQPnN+9oBZgf64y0f4wQ1hqCtDZNlu326Gn7efH0PBAU7BT0Wepp5U+eAZGAEocd2WDwAPM3Ro0chDQRfYNp69+7dYcqsrCwIt6G3Q7cBk9r9Vh8suV+A/GA1oMfCMlgKsN3Q8BBfwzDoBtMPBgv6MxgXUBQoC3Ra8w4jMPgD9wZmCCQHwNiZd0DtEwRkBacAKwDtDcWHYARKCuWFhoRDwCiDGDD6gfoBQxAcHAy1AVYD1AKGBSAeVC/UCRwOXgHMLpg2iL4hQ4h/AdgCu2AVjgVLBwER1Da0IEgIp4D4AKwhVDsYl7i4ONgF6SFzGKqPGjUKdkFYBCoIPgbUAPIBrYV2h9YH0wwigVsdPXo01AmYcrD74CHAoIeEhIB1hpaCAROYcjDKcBY4IwCFBUmgJsFeg5xQfChCVFQUJIZDID04P8gfTgdVAQ4AqsKUD9RYaGgonBcSwHjFVEbIDRagFCAn5AOywelgFfwE5AbAKggG5zX9BfnhvGBzIQGIBCmhxmA7xHRQEKhqyA3aEUoKLQKnhr1wOgitwHlAAigytAu0Arh/aBTwLrAKeYIYIDO0PogN2cJoFYATwVEgFZQXYjg4FuofksECCAM5Q9mhraFcUBxIDE0DXRcOBDHg7JAnSAKNBSKBABCRgFTQNEaVuTXm63sQE9i6eLnYunr6xvXpH+zvHxEaGBMVAWP5gMDAoOCQkOAA8M90snbX9wDwwRATQA6mlgXthY0mKwPFgWXQTNhrWoZ6BplhLA6qArUE7tbktpkslpO7X5iXrRiz9bUhK+pFrm7ulhYWdg5OHk4WxWVVNg5OdeWFVu4BvXv11Ilqm2QGRwu8qKIpuls3O6v/wmtD0CuhiaEpzesPElDFkydPQuAIagN9GfqCqX/dACPAi8wv159OJEuqMC6Hu/on3LGDhymgx2VmZkE3cXSkdW/SpGdBdc372gGdHc4FNhw6qSlig05q3tcO0FvoGqDnJkxq056ur+917DlM/APvP4GFBUsB/RP6YWduzNR1TctQvM5GY/cd6ITQBiZrYgLMIpwdDIp5/SpQClAO6MOwDF7h5iHUnWIaKJhXjIC6Q0WBNoAMbbevHjZgaAh+C2yWef2+Am0B3uWGketdA6KCYwNRIaS4oao7A6wAeKYOe/7N7fUvAoM56DLmlVsBnQ5infZWA9QehkGg5BAlQP1A34SN4JMgW1NoBdoOu9qHWYibgWgPag8cvHn9IUGjJeuaIdzArS1x+07nrgNTBkN2AMxdZ4ERpIGoC5TBtAp2EgIU0/Id0fX7T/+yf3qYudk/IRAPP+BLwH+YV24F+Kf2g6fOQP7pTnlI/dPDB/JPdwkECBCwQ+/tbGCHQDwmwPDddLkYlk394uarCIj2mELbB3Qt4b8E8k/3BESO5iUE4nEFQrT2URq4KMC8guiIG2oM0Rl375+++X3JkFHPmFcQCAQCgbivxB878PvXU8wrN9Glhx+zGAtF/gmBQCAQD4aCA9ihj83LN4EujyIQCATiYQT5JwQCgUA8jCD/hEAgEIiHEXT/CYFAIO4JKy7DhstgEpiBxGQaUqwiO5rZriu4TNyOz+Cy/s1n/kBkrZ4Sq0m55s6kB5ktuQxrLoNlrAGpmoRMbvcBzy7vPyH/hEAgEHcDwcD6enPe6iXo7clyssA4BK4nMaGKym40bEhVHMpTqfW3MNJgf33smO/0EgwL5DkJGLx/3T8ZMKGSTKjQ/HFFllWvvaWXhRro58N9G2rAm+NuRYB/BQ/XIDOk12nXJsmPF6p1Vz/j0inIPyEQCMT9xYbHWDHe7ukQllajMcCooR0MBs7lsNMasXd2C/Mbr86ZexPgi74YZPVJfyullpKBL7jNAceDh8/GbXmMnZnKr46KQDbz1puw4zFWTrR/OpxnmrGZxcDBXYFL0xooHMMZDOxsqeb93a1lwi6/AYb8EwKBQNxHnC2JQ687BFobdLpOjS9BMJQUZ+Lm1sSqDqabYhH4wqdtnwnjNykMD+e7zuCiCpt1z21pkao7mKPA3Zo49IZTsCOLycAIjCzMTIrfu1ktEbP5Ft2HPdV98CiMYOoMWKPM8PT6puyGTp00er4cgUAg7hsCNr7pOfsAK30XzgmAQRUPU29/0d7L5sbvgcHI6cvBVmND+Y3yh9Q5ASIVGejAWjXRzvgZy+uw5DA2P+8AezlM2jmd3bfl/Lp5FsIGd1ynqyk79ef8jUvn4BTJZeKOAmLHK47Ogrucx73Lw4JGYY4h5mUEAoFAYNi7vS1fi2Fpr/90vUZDD5JumHAPfA+fSXna8w7kKtu7oSg39oKxdi3Ka189NWEgMYmalGtJpY5q+6n1GHgI5s1e4sGj0VORLuySFn1B83UDoI/7W77aXcBh0nfLhI11abvWjIqOCnJ19XK093VwcLezO33mtHNgqKuHFwwTwZlZ8xhHClTmg2+gpRArOmpevon7fX0Px1gMDIZ1CAQC8d8DrG3iR05ObE3bDIRiiXzHgTPlVXUEQQzpFzukfyzj+qccODxej2Uthe1M/KqJ9oP8OIrrb+3USAxzz0rS67Q33PIhGBiMwN7uZTk8kNveSVEkqTfQPhLHGQSTeS/uC8rS2WyBcHaJihqxuqHNqltxGemfubpZETA8ggOLs1Jl5/cEOLsQBEevVSvEohZhc1pFlSaw+ztffA/Zag2UjsSDZ9fWSTtyDPf9+p6FDfuPMdYcBmbBZy4Yb2vXrlxWTrziDxy5HeXq7siZ84wdjIvfiuaxOq9LD2dOH+dOP4+NQCAQ/yKxHmxPy2vT42q1umXrd4cF+fz+zbvTPng+J7/07KU00642KL1uXMS1L2wJ2PjQAM4NTqhFQb63u/VShQa221kxQ2zpK1uw8EQQ15nLKBfqvzsmOnr9EKT49B9T3nv3j/m/zP/m3d1HL5m33jkaSdnB/afMKzcBQ7oQJ6a37TWb3Nf4qB6bMBtxrUrJZXNInCDppyKYBoJFEkwel6tTSIwuj2LiJDiyIQF3M+H93VzfA/+0ZDB/eZKCxWPOHG297ZIsOsTi/R4WAoqs0DLeD2dvL9F/2scizJM7zJ2ZXEP7XTaH2PWWU3GhYluh5oXeVg31ao4tZ2o/Sx8+ViQhvxhi5WHLnhzOLRMZ5j3rON6febJAM7GX5bOh3IZWnZ8Pf3wgp6cLM7mu85tsCAQC8eCZGMkf6MVo+6xBYUl1Y4to4lODYaDA5bADfT12HYwf3Lebaa8JCqO0GGtHltK0GurEfiVOcMPgaU2yHJwTLHB4xFu9rCKsqYs1hpd6CIqb9B/14h8vod9IKm3Vjw3jtzmG1rJU3G/M22+92iPSc/vuM70inFcvnp+ZeKasGbNUFixb9kdFwYXj50trU/ZyvbsbSo9vv1DLE6b9vX3XlTOHuW5hF7bOunApITEpS9+UuXP/GS9XwaY1q9MvnSSt/T1crvu4F5uJZ9fr8q4+iPhcN4sBflzWVTEoYUtTRWlKSWVSZgaPx9hzKalKquCwOTwLm8gBw+mnEkmDnsSPF2ky6jr6LFmX1/fu8vkIa1v2hhcc1k6wcWCBu+KsHWOZUKH9YrStv/HTzAIB87UeFqnFqqG9bEa5GQMBG1YYWz/3iiKxXP3KpuZEEbbmefv8MtXT/WyGurGe72WJS7Xe/hbjPYkKmeFioSomyvIlX2aWFFs82irAjfNKGOd8RefPOSIQCMQ/gqsl0f6bO3Kl0kpw7YP0bA5bq7sxjCZJysXy2kjAln/D9T+anHqz7daqDFsylMYsqDVX5HG+3HqR+S2qOqm+VdH+Ehl1ae/KRb9M/fb7+WMmTco5s7NRRQhsHTPOHYo/deqpN6c/O2aYUqvXael3ZSmDTqvTH9m1kSuwFnD0CReutDS3uAd0G/X02IjobuH9xlpjQpJt0+fJ/4X43viFaBhhQKnNKxhmurJnXsEwXkuLhyU/zNk60teHpdIFONrHeLi629q6ippJrcaUjnO3V8Tu0j8pFfqlF2QrrihkeszelmnLZvTzZieVafCrTlUs02c36ErEpKc1XTC9ntIRDGujlD6OLFcB4W3F6ObLLa7RQMyg15MJZZq8ZoMlG5drKbHC4GnPsrYgomzw5Ho95Jhdpclq6epRGQQCgfgH0BsvY5lXMMzXy62gpFIqoz+oD14gPavQ09XJtKs9+nZPaF//rpQZzlWLD66oLRD3EOC70uT2Duav8DKNLxi1A+83/v1Pv53hbMXz9nInDXjUgDFjJ7326Vdfs3CSwQAvSOcJ/4NgOtrQwmmsh417YeJb059/duRLn/3q7cDctmJ2k4z2hp7dxr783FPVaYf3HTlPp2wHZNNe/vbFB1jubjwO38/WxUtgwWJwnFhMP2sHLpPtEBCIM2mLfy/jirv0TzotmVKtSa3TwbCzvlFTp8NqxAY+ExeqzcI42rHf62s5xI1Ib6D9ilCs3VlObnvR4edRtntfsvflUamNBrFUz2XhzUq66G1l0OipXn688jq6NmsVlFZLxyoP7SOYCATisaJcpGe08xKO9jajh/WduWTT5l3Hl63bvefwOY1Wd8PrugSDUSG6Fl43ygw3z8swwM98e8bKePFpQAC/vxvrud5Wb/ew0CkMphFZiCPL6eYHtQn+8y+M2bhmY9jgscWnNm39c+6x+KSe/frtXP7L5h37QNCgQJ+Dm1fFX0wEMzps2ODtqxf+tXhmUXXDzhW/X0lOZQnsBXbOVUn7zh3dtXXr33XNUnsHO3POVwHfCaU2r2BYg8zQbl4MnOMTRDm5SDWtKpKSKuRqkpSSEh2b8Bv7PE4wTab7lvNodMZ1nvBGOnl+j80jnvFl7c1XM1iMUcHckzlKK1vWQE8WjHJK1NjT3qwMJWPXUxZTT8ihHBdqdCbRwJ338ed68fHEcnWZlLTgE6MCudVNmrRmw8gQXnyu0teTy1DoavSM4T6s47DqwQ0U4KeL1NZ2bFfckFCPxk8IBOJfJsqVfe4dO71GbV43AuOngpIqK0u+v7f7jgNnJDLF+6+Oa3sijsNhf3xY+VeK3LTKZGBJH7vCvvZT/+gM2PQjwvNldFzOMI5QTGE75AEmHhLa84kl4+yCHdtdKTM+pGE6C0WSOINBUfTtHtMz7iQgypjzR+I337xHwpjPNJbCcdPFSUgDRwOwxbQRx+nDTbvgb3ucLYm4RXVNcrPTHRPK2/WKI4eA4+hVyERZWahKPCypFzfVS0im2srJUsy26//u1yAeSRpIcNc46+3dos1p9CjzRv75+SPcnLnzBnJf2ynu6HYYAoFAPKqwCPzk246RdrrOpoDV6w2XU3L69YyCiNy8hcmLWtTULL926+ibYdZv9hCIVGaLb0JroPZkq86XqSXXz9fAIuhHKl6Ks3C3umnw1CWUuikps75Xr2jz+l3BZeJZDdqXtra0FdeOTz9f7iwgTNckwT8ZVIr6A2vAv6nlOqG4sVEkJAnukGlz+Xw+SRk0egNOsMPn1Ve2G4RdA81vhEAgEPeLkcG8nS9Ya1TXDaE6AwZPcy5pfjslae/NYERy5l1nGDPpbzkD678KeFg3K2LEn03ZDdeNNX4Ybv31MGvTEAr8k06prNq7pr6xRiqVi8ViPoGJxPLuH88JCPYnCNxA4TuzNa/vaDFd67sRNL8RAoFA3C9OFatWJmk4XNNTC13BYhFJ9dj8c9IbLHOjzPDFIZGjRQcP8j08gGwOFsTss5IbnBOw5JIsu16noOe0pamurK+pafZwcAoLCPD39HB38RA4ebO51pXVolYZ2azEvjsm6tg53QrknxAIBOIOMJDYt0dF69N1PB7XfBOmI7gcdlIDMXlzi8p8C/46jhaopuwXuloS7Hua+eFBQTDoZ8pXXZEtOi8zb2qHWEX+b1NzrdSg0FJCGSVXYZWNzQyCzcBYNjYOTA7ff/DTDCabZ8GhmMSzm5prJB3NHHEbdHlBE82/h0BchYHTdwLAmnBZDA4L5xA4h4nDFtNjvHcXHiIeUUgKO1GkrpFh3b35tnz6WQNQAdMuBoPBZjG1OGdpovrj/SLJ1Ueabya/SXeuXN3Xm+NrRz/nBnn+61oESs5l4TBskmqoLw+J1ybLO5NIrCZ3Zytj3NgBTiwKJ+TNdXY8Fk/AJ5hsNcfGZcAoewfLEinx3JbWjl/LbeMfnX8PgfhvAT2ESeBskx/qvLuQJKYjKZ2BerhvKCDuM7Y8xhPBvCeDuCFOTEsOrtZR5SLD2VLN/lxlreSW3+ajgSintxdnbBgv2o3t8O9e8aNor1PQpD+SrzpTqrqdr+iyCfzJEN7bvQRelhSu1xqfCMENBKtVw1iXLN+Trezi81Fm0PMRiP88bXp8f70DuCU2cWcmQ09SWgPV4TuYCATiRtDzEYj/JOA2WAT9/Cuffd2Px8LZTJzJoBPcNRAJmvLBcMp43eV2fwSDPhB+xlgSgUDcPcg/IR49wPfQbgn8B0HP+NLeEcAyfaOIQV82gQTgJ1jEHbsKOn+jg7nR+dz2z+Te2ubQRCAQdwHyT4hHCfBG4JnALd2m8wD/AL4KDqEHQyZn1qXLoNPTd5sg9xuzuouf6dTIRyEQd0eXfeee7z+B93O1Jlh3Gr4iEB3BJO7HV0QpeuYY44sbxiemrm4ENwJ5E4z7f10OzqIzGJ/wQiD+Q0jUBuMUGPfWYf6l5yOgO1JvxPGXTXSC0NW8DYFAIBD/CSqFuoFLK6vkpikB79bI/xvPRxhjRZKaGMlHzgmBQCD+e3jbsfp7szHjrLJmm3+/eRD+ySio8XIGuvSOQCAQ/1WM92nN1v5BuKgHM356YOIiEAgE4qGB9k7Gfx+Izb/v/qm9fG13nxEIBALxn8T4rOqD4QHdfwKQc0IgEIj/NOCZwM6b7uOYDf79tPsPwD+ZfCn9B/6/n7IiEAgE4mECLDxptPQPxNrfX/90VT6zi7r/4iIQCATiIaK9ZzL/e98s/4O8vnf/pEQgEAjEQwc4J9rSPyhTf7/9U5ucJrkRCAQC8V/mqqFvP5C6TzyY8ZP5tSfkoBAIBOI/jMnIPyhTfx/9UzsR6cUHKzcCgUAgHgJMz5cbJ2O+3zy4+08IBAKBeGx4AIMR5J8eCJRBL1d1+dV9xIOAIuUKtXkZgUA8aG70Sfd5DHXf/ZNprPdwoTcYx58Upm/31e0bVtuA7ToD1eGu26cuP3XHhVLzCkBhWgP92W/40V9bgP+NwL9tJ9IZ6L+dSXUDICFkpbs3IQE9SdcMQJIg1XUL/zBQFTd/Ft1A0tXVJiRguPpRDNh4s5yK1to/d18yrxgxVRSds+kjF8aNpkqGzGEjAFmZzg4/2A57YQH2tC1AyrZjAdN2OASAY+9RVRAIRGf898dPpNbw5NLGagNWUqUYu13cZmXqG9VPbRO1rZoAqzN9R/OETS2j1zbur9CZt17PhTxFhugWNiktq7JbpJd5BcOELZrwOXWvbm99fXtrRo2m/58tUuOJz6ZK3j8jhwWJTNtrVQtsS8yWvnJMRu/rAorsPavmhW0tI/5oOFKtN2+8Cyjq+TVNhXJalLUnWsJXNksN2K97mvptFBp95QMhu1R5tv7G7KUy3csbmiZvbnlyXXOeqWqMzN7bvL1MO+7PpiqNcZ0kF12U77wsTShXPbm6+Yk/Go7XXVf8ioIi7+BA8wqGaTWGPnNqXzZW+4kyzZPLGmuMZy6rVo7+W7T8SMvSHBjjUi+uaTyeq/CcVf/q3y0j1jWnVKlcv6s+XEfml8pdZtSeq9A8s6ZpzOrGtfn0gJiiQEOaJm5o/vysvKhSOXZ98+i/Who0N+gRAoG4DxDmfzskaBTmGGJevn3aHt6jqBfjLAOduKb1fwsIkjcmKbxc2bWNmlQRFsUxfHZCdqBAHe3KPFWlt1FovrykPJomU1qwo+yImirlojLyyCsO44K4PDbjaKJkUYryQp2BbFV/cV65J0kqZRJ/nBHna3BRtXJJqvJCvUHXrProlIzFZ0XYX6vMI/Epwwd251z9vLdKadhdqvtlpHV/X26IJbYhR/NKdwsOjpXXaXLUjKf92BqtYUOm5t2efBAyUYpr65ULU1Rnq3WBFtRHB8T7cpRBbqzn1zRnisi+/hwORv2Vpt78qpOtUndJii0/0nqlyUCp9N+elm5LV/i4cz7b1JTeol94Sd7Hk/nhbuH+HFU1yWiokM+8ooyv0MY4EVP3ijamyB1dOcmFqqGRFg5sPK1EmS0iI9zZhwtUDAYRwSe/PCndkqnq58wYslGYU6460kB6UfqpJ6QbMlSDfNgf/t1yoVb76zlFpBX1xXG6Pnt5M59c2ZxcodqYqzmQIqtlMgvzZIuTlWfrDC467YuHZWey5MUafO9lyTkh9WwIt/2nz48lS6steBvH2wzyZFtysHlHRWtTFJUkoRdpbF242WXqMd0ENkzsZLrsUJUuv0nfJ5g/IYTX2Ky1c+ZG2F6r9pMnL8UN6GvHNUddBgO1PlX141O2A3040Q7M7WnKcT0F1gxMJNEdrjIEcUjKhtvbmdiVqojx5GQrGYdfsruSKePYsSqb9AqCkLVoK5Tk0zGCcSE8g1Kv4LD6uzFJA/nTGcVfk2wWnZU3SXUOjtx+PpxeHmz0GRnEY8iedGF2E4nhDPoHph+Hn2nPbfeHlkKs6Kh5+SYei/tPJEldKFYnVOsMGLUvU0FwCb1Ml9JKj4HAhIV68T6M5R4qUMGqRkeBW2LiGJ9L2LKwv1KV3g6svEp1nZLycuV8HMdLazZ0c2ZOCOVuSKN35Vao61VYkA//uSC28VQ0lKZVjttYsK9rIYXKcKJQdbxIbRoJ3IzpA6t60vwVV7GKtOQwEgqUjQbcjqBOVGi1OP7lUCtLY65aue6tbS07asmXwjkKHTZtuPXJbMXLg2zeCGRuzVNDNP96Pys3g35Fgtzekz97hGBnmoKB4xIVKeAwDAYs0IVlw6Au1V43+Bjky9mQIHN35tCKRuCRruyGZk2VnMI5xHdDLXOqNSS9kdXYoEmu19QymL8PE2g01OFMBcklMJU+sVGvYzCm9BO0arBpvXgJlWqoIndbZn65ul6D2dmxv+xrkVqn6+7GGh/JB2sukup+Pym53EjLoNZTllz6Yyx2AoLPwFztmEHWjFNlN1YVCNbfj+PlxAq2JXQaQ5Oa0rcfiekVFTK2N/ixdlB68pSx2oXaG4c4UCGmy3gGiq7z4irVpE0taltuH0emowtH2qBKFlHg/AgC51BkpYwkdYaV5yU7ivXvduPOvCDXGCipmrSxYqZmSeMbH9yAE4F4fHks/BNBMD4ZZv1hDz4bw0OcmBDrRnpzw23MZc+sUh8u1vjZs2DZ14vHEapnnJV+sqtlc7Eu1JHJ5zCGBPHs2RiHiRMM+t4D2O/0el2IA5PPpXfZsTE+67pqrMnNcQsLv6FmmQTuYkm4WOB1UlKuMGxJkW9IVYiuOgg+l+lN6H8/L12WCqMTDoNFjAvnXcxX8KyYFkzc15kNkTvkwLyaKVvAWvO8w76XHaJtCfAlMGCIcGadzFMdr9BFu7L0WvJwrrJIgQ324xRXa/bkqPyd2RTBGBfBSy9RHstVHq8xWLHxWtF15j3Uk1NQpRkSwIHl7YmyZgNd0mqpgQ1ngPAIw3YkyZr1OGwUajCNVLcjU6WgsCAnFpeJR3hwIu0IJoOWECqKxcApDA9zZEEVDQ7hObDMtQeDag6BpddqwSVABPBECM/Xkh799A/hp2TLFlyUvry5+ViJenWWms/FZVK98vrLqEkNelKhI9iM1ALF70kq8GQ1smspxA21Fs7udCu2h4E5Q7ULGE1y0mAgd6TK1ycrqpS0r+rhxTmQIl94RtrCZHoL8EAv3s5XHDeMt7FjYQyCEW5BMu04NgTW0Kj++KTcioNXSan+Abw4Z6JWRnoLGEFe3GcCuYX1mkYNZnt9LIJAIO4LXfarO/u+uzE+NQak9CJlwEjDkbddR4VbG/f+a1AklVSpjfLhkGpDnoiMdWamVGmYPGaYLSOn1VBXJj+rYz3tzerpzbEwXihSqg3JNTq+BRHrwtJqDJerdd5ObGvK0EwxXJhUrQZ3ZpL5Mqq7IwG7wHNYkoZWihHS7ipTa0MdZuVsz7+2Raclz5VrTBF8uCu7uFGrhTExjoP/k5F4pAOdUq40JNbo7KyZ0c5MmdyQVKd1tWOH2zNya7VCA97Xk5VSrYv1YhstIZVQru3uzWEb/WVSlaabF4cgqdQqDckherkS4/9sfneojas1EePELK7X1qipnp4cSmu4UqN1sGFBwROrtN72zBopycKoUHeOgMCqm7W4BUss0nk7MguaDX6WeI6Q9LTAlAZMqse7OxNpjXoY02Q2G3ytGFI9tj9VxrVgHK0kj75om1WjoThEDxfm5SpdtDORJyRDrRnFCirYEocSeTmxnQiyVIUFWODFUspPgKU2k4N92DBkaU+rVJ/eoHd3YIXaMtKqtDwBIZHqIThwsGHWtejCPTg8cJYivYCF65gMRw6WUaWRYYzenmyoBBNKiVCk57rb883rxnFzQpkapAV8HdlisU6ko9sg1JnVrKJ6urEK6jQ1Sirag2ONkTCe7uNOX6WDtsluNXjxMAVBKGW0SA0t2hoV1subLYCRNYgq0Wc06+O8ONYsLK1Sw+AxY5yNOxCIx4yX1pZsydZhOAExnfH6njGSpbntDtHl9927zOU/4Z+6prpJ28ogYowe4r8CFV+k6e7HtbzuQtd9Jq9Gk9VqGBDIc+cjy4xAPKY8aP90w1Woxw5PJ/Z/yzkB+JCgB+ucgDAPznPRfOScEAjEg+Nx908IBAKBeDhB/gmBQCAQDyPIPyEQCATiYQT5JwQCgUA8jCD/hEAgEIiHEeSfEAgEAvEwgvzT9VCG0ycuNCmum/jnjjGoDh+7ItMaGqvKz6TSs5gbtKrz56+cTS8jtaoz8QkXMytNCRE3YYg/dbFB9lB/mqS6tPhiVpV55R6QtjScTMg1zaH+sFGSm5te0mheaYdeo7pw7sq59HLz+r9HE3SulBJYuHLxcnmz0rTx7sjNyMiuaDGvIB4mHgv/dPnA9r5vLGz/OYbfp381fc1580o7KMyQdCVDpL636dR0ou9+Xteg1Akb6pLzqmHDzrVrvll5pLZZsnnFyp/XnqxtkZgS3jPU4d1785s6m9LvXpE1Vfyx67J55R+CTEnKaLnH+OABk3ruzMp9SffoVkiNfPo381spnqIq0yfy6Y+WHGuXIfnFux+FjZzWoMEoWVVE3OuZzQqlsK5vv3Hdnni3z+h3e49+t/uIt/736eLSlg7tMrlq7vyeI9/uOfItv9jxIQNfo5ef/PBiOa11p7ZvdIuasPnStQhJ3FD9xbRfB4+bMnTCx/3GfvjZ3J0itd7RlvvV9Dn5TfSklO3ZtXb116uOgiab1/89ClIuz9lyDrpAdnpmrehGOW+H7MsXjqfXQA6Hduzcd7nMvBXxMPG4j59Ig66ivCorv6y6kf70Bo4zJ04e427Jkolay+pEKrk0t6CsrLbV9LEfjCJrq2tzCitlKm1VRaVQcd0HOEi9tqy0Mq+kRnXVE3oEhowfHCFsakzNrwyPiYpwt0grqI6KjYkLdoe9KoUsv7Asv7RGqTW6Q0qXV1ClUMgLSqo0sIEi62pqs0GwJonp5E319fVChbi1FTbWNtNfoaivKt+8/djl9KJmafuP8lHNDY3Z+aVFFQ30PHcY1lBb2yBUtDTCxrJGkcKUCJI11TfAloo6obl0GKZVKwuLyvNLa9V6UqtWnD4av+9sWl5Zg1wqLq5qFre2FFfTYaZOoyopqcgpqGiVmc8LZS83VmPNVWlNYuSAqC1XPxdCGc+YV1pW02IaNIhamisaxFKREJJVN5oOZI5/drSXDT0HoEGngbPkFVcrNDe6K1KvM52u1vyhEqy+pqZRrGxqoEvUJKattl6rLiiqVms1RcXl+WV1GuNnmqTClvJ6UXNDQ0W9CFY1SgWUN7eoSqI0j9goiqyvrTcJ2VYtkFVRcUV+ydWWMiITi3Kh9hrofIxQopaWnPzS0upm/dUjoWigP3DgzUU4tW+P0CFyQh8/WLZycck8e75t1C6pKkiq1FpcnYW9DQbBXvLHgjN7lsTvWXJm57xIbss3i/bprwrZDsabn0w5u2/p2b0LhwQ7fTj9c+Pygj7eVgatYsv+hOcmDN6151TbfLl/LFkpsQvft3nu0W3zDq37XlF4ZXt8obWb36cTIn5Zurd9VNdKa3JVRExU9xAPWFXKaQWGBpKrackpva6opFKuVOYVggK3iUWVFFVIlUp6l1Gtm416WG7sUzq1Mq/4WmJxS3NJTSssgIJBq7VvF+gODXV0u5RUN7e1ixF8xJgnQ90sNQppQUUTKHBBYXlRRePVJgAlbMgpKBfK1HQvEF1z55LWlp17jsUn5lY2mn1ta1MTCAY9xbQKqtDS2ARnLK+72v0R/zhdTp1wd9/XMPOwfF8DqCnMPVEge/3pPm3fdLhw6pTGPnBYpPOsn+f+dTKnsrxiy7YDjQz7XsF2Lzz7cfAToxsuH/lq7Zms5IyUrIKVq3diTn6x/g4HNm/8YtGB+obGI6eTd27bbhXaP8zNwpwjpZs/Y+7Svcn1tTWnkvKKi5qee2lU0ZmD3+7Ii3UkdxxLbJbpJC3N2XklrQo938rWCW99Z9rS3KqmpIQrGw6m9Okba8WWjp3wU3lN4e7TOQMG9Nz558r5OxJqa2q2bjtQS9r0DXPfsmLZulN5ly6lpaVlzv9jb2D3nvWZiVuPJeswwicgwNPBLMmZfbu+WLi3prbx1Ikz+67UjB4cvXb+3HXHcy5cyUpNSVuy/khQbJy3PXf3xg0/rT5ZW1e/a9fhzBZ8SJyftLHqoy/mxGeUXz5/cce5kp4RLmvXHyhplHItrSzlFe/P3Zd6/nxmM9Y3QDBl6qz4rKrigoLl6/a7hUT62BK//jhny5ncivKKzVsPiDjOPYKcj+/aPm3RvtKyyo1bDuptPWN87bevW//z6uP1jU17dx+6XKEe0jPozM7NP288d+VKRkZW3vK1e7geQZFeglef+9RrwHA3tuLLL2ftv1yUmpS88VBq335xNjzzlBh6jfyHb2Zujc8rLylZvWEf09kv0sd+2e8zN5zKT0jMSk5KXbTucGTv3laahslv/pZfXZ2UVrhr58Ez+ZKRAyOvHNr9/bozp4/H1xqsoux1r308O620MScjY+XmE2FxcW7W7A3LV/6+Ib66tvbvbfuK5LwBMT4aSeOUz2aeTCu7cuny3yeyBw6Iq81Lv5Bbk5mWnZqRs2TVDvuQbqHulmcP7Z86d2dtQ/OhA8fPFoqH9Aqtyrzy6perKuqaL1+6sm5f0uChvS2vzhVIkdqfflo66b13IsCwShrXnq4Z6KKQ2YfEeNvC3kM7d0p4btIW0aRnRwgMkpV/nZ340mh7hmbT38fGPDfZx5bNYjI5XC5b1bLzSs2LT/e9fnZiGoIgWCwmi4kf3nvMI65/n2AXWGXgeEXmlWUnG1bPePGvP3Z2GzzAzZqOAw7v2c/x7fZkzwDIl2chGDZsQIy/M4tJ+Po6LZizsd+oYU4C86S7eampO45daZbpuVY2zljrm18szq1sTk9OXvn32Z79eloZxC+/+2NmUc2O4xnDR/SyZJtsi+HtV6amVdRsO3g5tnevxIPbv4fhV13D3j2Hk+sMg8JsXn7zF/9e/XzoWROphb/MuCK26enO+GDq7ISCupyMzNV/nw6NjXG14W5bvfrnNSera+p27TiQ2UoMjvOvLsi+UKV/6clu0z6YqvPp6SDO+9/PO+ryshMyC//asKtCbzM42jvx5JG3f/yrpqH16MnLx48ea+R49Q11MUqFleVmrdp2UqymHFxcRaXZudUiUJ6kxJQFaw72GDzQxZJ5cNu271Ycqmts2r3rcHq9YWBcQPsvwiBMoO9rPECU4qYjF8tnzPxi/s8fr5v3SYA9ry1OYjDwsvLmz7/9ePHvn0+bFLv3RBKplSxeffzLn79c9MuU71/rV1TRireb4lRYlrvxUsOS+V/P+eHDtwcFidpFXHEDBg2NcuszbPhv37w9MMxlwBMj3346dvmSTb3GP7dixpQV87/pbSddtS8ZB6uiafHoMWbXyq+IuvTlp2rXLP5m7o8frfrl9b9Xrq9SUiBSdat+1oxPl879emI3m8Pnc4c9OdzbjvvqW6/0DXY0nwys2+EzT730yoJfPlq79LtJfXwgOMVxvEHFWjJ76sqF373Q037V9rOy+uIZm1KXLPxm3o8frp370YXtW7IatXu27sB8e29YNH398h+iLOU1aqvxwyL8o+K+eHk4h81orql/75uvF3329MHtO6VOkWvnfT7v16mfjg2bt2pvc3P9iaTa32ZOg2pcM2eKjy1HK234eenxX2Z9s2LOF0u/ejY5JVdaWzzv7+RfZkyf+8MHGxZ9lrxv15VyMc5glNRIZ/7+xdI50797scfS9YfbgvXzhw4W4N5bln29dvG3T4YK0orrzTtgkKdSugbHrV369cLfpn71v9i1O+NhI1ROq467cObUVQu/mxxr88f2s9BVNGpJ7OAxi2d8smnhJ4UXTyeXiQgmo7y69bd5P//46oD1q7c4dx/+56xPFs2cNjnOdu7646RBQ1h5LJr75cJfPl7x7XP79x1tUZJHd+5utY/cuHj6uiXf9fNiZpbSd2VaJfrvfvhkyewv3xkZtP9UilpUP+vPY1/9OG3+jx+sXzKt7vLJ07kN8afOB/V/YvGvU1bO//rz5/vpNNdG27rWipQWQZ9gB9MqSWLjnhpw4MBZHQR1BvXu47kTR8XREd5NqFVqhRJ+qury0nV7LvbsEcW9/cm5KMOu3aeGjR1m7+j1VJzd9mNpps2vvfl8yoGtz743Y9aqPfHJhSTB4nHoUIBp6d7Dm7qcU2dKBnQfCJrs3nfY8Pcn9F61fF3kyIkrf5+yZM5Xw7wMi7edh9Y0aNRuMf0PrZ3uZtE2jzyDiatYLpH71/0czGn6aV3C3NnTQevWLfgsZc+2LJn1mB6uh8/nQDqDrOFYunDCsKjtf23lhQ9aM/vTRbOmvdbXafa64zA0o7gO82ZPX/Trx+t/fWXnjqMi5Y3jUfC+jaVVz37w3qIZn837ePSewxdJTL9q9a7/vfv+0hlTFn3zv6KCKlASc2oMC+vRu1eA/fCxT00aHAarCtxywW+frlrw9RAfxtGEQnF92fzNl3+f8w2o618LPk45vD+lQmw6EPFP8lj7J76N05gB3m+/+e3PS7Zn1WlH9g9r7/Q9g4M8LOlu5uhgo1Sqda11ZQa7br50hOvmHx7lJTCmMlNZUW3p4OZqx4PlkJhQ6xtm574eSilKLWk4d+jA6x///vons8/lN2blmT4Gz+vXKxCOzM8pVMhav/x6DiSYNn+XXN5cUEVfJQuPDhMYo2UnexulquNr7mPHDt+0ePGUn1fvOpU1cGhfa2PMHhcXwaPDP7xbZEBZeU1ZQZFIKf/lpwWQ/8e/bhArFTnFDenZxTExIZAKJzjf/fTFwKvW04Sdi3e4Nz3Vb0ZucVxsuClmj4kKqa+qoCycn+jh+uab3/6ybEd+M/lEnxBRZVkD3yXCla6igNi+y7+aVFVezrRxC3S3gi0cG7cIT2ZuSRMsh0SF2xtNbHhkkKSi+urFQQqEiY4OoWcFZ7A++PT98b18TTsAnqVdqDvnx+/nvfrRjCV7ksBemw6Ki4vkwwE4IzoyoLq8RkthbJ5lj0jjBTRnFx8roqyOvhbn7R/o5cCj9JrMwupe3cPphsIZPWKC8wvLSAY3JsTlr5VrX5sy48tF+xQqrV6vS8su7RYdTFcLkzP1y4+ejKEvbfmHhTjywYjjjvbWSqWqsa66ql66askqqM93vlpVK5LmFNUPHTEo/cjON6cvWb/vUkB0N297WjdMCOsaWQ4OVuxrkyTG9e+nLsvMrZNXZyW1OoRFu12nXSZIg/bLT79+6qUvn5jwYb/JP3sPGPPbuyNuvwNLGyoOpdT/78kesDzumeHnj55sVtPxQHBsn6M7Fn756giuXrpq6R+Dnv3yRGat8QjM28OpqqaDpyQwSpueW9u7eyit5TgjLiaouKAUnCvO4vTrFmRK0p7ePSOhAqsKi1qVipm/LYZa+vCHtSKVKruoYfToQQmnLylILD0hkecfGenOTsmqyE+6+AZ0jY9nbr9QlJ1bSuKsbhHe29ash3aZMmenBjC0u+x4FZ67T7QrfRXBzsFWr1Ib9OLCKjI2kr6WLnDw7B/lZkzVMTExYVxQHgbT0dZKqVLXV5RVt0rnzaRF/eCnv1rEwtzyZnNSxD/IY+Gf2Gy2WqOhp1a/ilyh5HHZDBb3q5++3TLnXV9bYsWCJW//vrv9cxEE/cGidlAkiZuHTDAiAYxbzVAUPUwxb2t/pk7ACfYLrz7361dvwe/PZb+u+2aicSuTwzGf1CUg7Bfj3t++ff/k3pUD/GiDxbxBpI4Y8vSE45t/HdXdJ/HMiSdf+qlWTkeaBMN8YJuMlq4+P31J5//r1+8e2bVsXHdXWuzOJSfYbPM3JKCkbYN3478MFv+H377fNOttL0t88ZwFH8zdT3/37/qsTF9fbAOOM623CQZcFY2GTt+JMJnnjn2x8szLb768ct6XX708uO2YdmWk/9D/QXuZthmzNmXPoj9LQgMnaCuIaUFYmff2d2tjhz+5bPa0xdOfow0WLUkHA5n2YhuheFb206YZ6/Ort3ZvXfze6Ai/mN6ndi98dVRsVW7ahJemw3jRnBbD9HoD/TmvduVlCpye6e22+1T6rv1nn3l6KKej+IZBsBeumHdq58KTf8/q7c1z9vS2uJOv9sYfO92g0H7+0VeDx015+7edkvryI4n0QwF6vZ7NE/Tr3/vTj17b9te8L5/yn7Vqv2l4wmIyddd9I6wNulLazm2qPaglqG5QE9PGdhCcqxsFzp7fT3vbqHXvHNy5bHIfz4CoGBd9TXJx66Hjl0aPHsKlC84YOe5pU00umvPtyRUfqhpKXp22MmLg8CWzv1j148udfWyrgw5L4cTVmmw/eLqZm44Fl+bx3XRTg4KoS5/r62PehfgHuaGb/TcJigjVVxacz683GhqqvjT3VJaof1yArKUOLIKHn/8rLz87/9uX8y+lSDsIy8ww7ZzdDcLCevr2aXNNSV613LTdhLu7i6S5vlFEP0pXkJEv7fKOKs63ifS0KqoWurs5ebg51peXNkiue6I6OCSguaKSIbDxcHNyEDAvpxYRN99kuAr0QvMSQOn274/XcW3GjBkxd8ZUT11lVhUtZ05uifFGN5VXWOHr5+Eb5E821SpYFpC/iy0/MTkPY7IiQv1S0/Poe9Wkfu6MeYfTaqFDG8gbayQyLCAjs8B02zwrp8jVy4eS1u09k+XpH/Daq5PmffVCdkIq09PHXlaXWUuP+WrzU1/9Zr27r49O0lDeQG/RSOtzaw3h/k6wXFxQojDe4i8tLLfy9rA22xAchElLz6PPQhnWL/9jw6l80w6gorzGJyKqe6ALj4VfSc1vkzAnr1gHVUFR+YWVnr4ebDiRSp5XQl8YVLY0V8tJP1d67GsCIoGoQI/kzAK68igyNasoNNivtbEBF7gO7xMs4LPTM3JVWvCzjMhQ77S0PJCRIvUrFizbeck00r0ORxcPa7aySUpBfbo5WWek52kMhkvx5yplxOAh/X/4bsrIYH77lwqsIUiXyrWG60z/qDFDLh8/fjJPOm5QsHnTTRBGYNz//ccTl8//o9yobwadpqlV1pXCQZNqJFsOJn/501dHts45vHXOkW3zfntr4LY98TpF04TJUw+mVpqCARyj9AaSY/rKGIa1iqR2tvSQ90ZwblSoW0pGEX0QRaZlFwWG+N/yG42egf6MlgYZzoVacrUXJCXnkATB5Ns91df/yIn4M/nqpwcEYgxOdJhbQUmdqyt0DSdVS31Jg6y1rl5n5Tyid6gVj5OWmqslqRuVskOYNt5OhvwS+oketaQpKffaJWIzOPSdjnNy8fYWaFtEOqOoDhYpaQX6a+4Y8c9xc7DzH8TSPXje1DG/fD1jg58nB9MXldZOfO/dwcH2OmnTwa1bj55O8HK0KM4vGvDUEOvO/TWD6/D6s7E/fz9vcJx/c6vczeW6fuscFPVU2N4p0+bEBjqKNGpHorPo3wjO+uDD59//adOn5Xl8Up5a3DrztxDo6Oa9GOYW3v2dweff+WRWz3CP0oJCu/ABEzvqHRCservYLF24UvXas2N6Gq+A4URNfsqbhxK6BblLWxoUztHdfS3BtOOy+i9//dOKUJ9OrP1t7muW7vbTJ0d/OnVmvxi/2vJSnUPoU2OxiS88e/yLJW9Nr+XrpJVKi5cDnZokbkUbD323zGJcBH0j3cS4yROPfr7oox/ErgLqYkrJVz9OE7CpPRs3HTl10cuBX5BbMGTMSAcb96/fGvTt9N/jwjwL84qHv/CqnUfwlKfDv/5uft8o35Lc3JixE/v42ZxIwOw52q9+Wu5kxYq/mPn+Z5+0Vf/QsWN3nZ712ufz7Vnawgbd0kle5h0YFtsrds6u9d/NJ7USoYdXoP7smdWHU6Hu9MKar35bbYGrT16uX7DkfRwTslico3t25Vy0LcnJ9uwxMM7PNjHLnAlU1KtvPv/aFyumiqssKEVSXvOsWW/4WCmc8F3fzljjxNZaOLl6MGQrtxyfMnHC3s9mvzlNaEkpykTEytc90gvNebTBs3f/4rVhs3+ed7FXmKiuqglz7DOkn6Kl7oepv/WOCTCoJKkNxIKe/ubUGGbh7uuirC9pVXdve74GwzyCIvyY61Vhw935jLaHAjsjou+QybEXvl+0d+0PkxuzEyf+fvbczh+6+NpJXnJiBeX0VJ8gi6ufzRw2avj8bbMyRS989EL/336es8PX09GaL2xuqhGTP/30CZ2IVGcVtrz/jqcp/Q2898Er7/+8ZVpVLkstTinFli0ciGPXRWw3w3Xy//blHtOnz+rbLaChslxh6T/qKVriJ54csPSdhQGDxnpaQVCBPf/qc6emLnr/uwZnCyw5s3zK9E/cAoN9GFu+m7nahUeyndzCebJlG44OcuiigxnB2a++MOK3hctLkyKELWInDzoeao+vl+uWbdv5VAfP6Nu6B0z5X49vv5rZv3sQhI9q28BhT/Q370P8g3QZFPy3vk8oFbUWltfrKMLHx9PN3nx9X6dW5hdVSlR6R2enIG9nBkZCgOYXEYbJmsuEhljjg+CS5saSVl1ciAep1xYUlku1WIif63uvfvDyb8vGhNuY8gH0WnVufpkaY4WHeBVkl4ZGh2hFTRVisluQW2VpqZ5v7+9qXV5cilk6+Rp9m0Iqyi2upQh2UKCPrQUbhj7JyUWh3UJNd5ggLC0rLa8XKu0cnYJ9nBk4VltZISesgj3sYGddZaUUtwjxcpC2NueUNvoE+LrZmS0dRRoqyqvqWmQcC8vwYG8ei7Hgxx9afZ/4YKhXRYPUy9fb09HSlLC6oqqqSWJlax/q78Y0Xv1QK2S5hVUGJgeGL3wWgzLoc/OKNIQg0JVfVKuIjfA2+Q+tSpFXWKk04IGBPo5W9G0V2JJfXCVV6Z1cXAK9HI2ZUTUVVZVNUmd3d393O+MGsqqyurpRYuPoFOrrAmkObli9ucxyxQeDCyubHVzdAj3tIaLNSMvzCgmx4zP1GlVOfrmaYoaG+Frz2n+3nWqsrSupFbp5efo4WRYWlBj4tof+XKQOf/rN/q6VjTJvPx8PB4GkrnTMa7PXbl2kqC43MHmRIT5cFkPU1FApJqOD3Ex6r5JJc4ur9Dg7OMjYBEYlySupE9g5hvu71FZUNCrw6DBvSq3ILqjQMdhhwb6WXGZzXU2jmhXh5wzpW+pr65RElL8LLVVdfWlNC8/SOizQk2P8FH99TU15nZBgc81NfA1q/g8/igOe/PWVvnq1LLmgqVe0P93EFRUGCwcvR4FOpcgsqouKDGRT6ssppRHdQvi4Pi2zMDgy0opj7rNKcWtqcXP3bkGYvOm9H7evXvxJ+xMYIfNzCi3dvD3s+A3VVQ1qVkygq3kPQBlyc4qsYa89Xy4RFZfXy9V6S2vrIH8PvvHRu6r0C5NmnT2+8Vubq9ecAaMmO4Amw7JMLMwvraWYXFO1UHptek6Jf0iw9XXPbFDZGbmuAcEO5ocAqdrK6opGsaWNXWiAO8uoKKRBl56RZ+fh6+tsjvlAnXIKK9QGhp8/BGD0B5HlYiF0Fr6tfZi/W2N1ZZ2U9Hbg1kihc7nnZefaevrbEqq0MnHfaDpKU8vE6aWtvWP8Ieuy0opGiSYwyHfu9C+9n/7ww1HXHkjWKGWZeZU2zq5sjYgSmHvl1a5qA6asjm4+kaWtXai/O4u+fYu4EfT93IcGipr13Y8y7wFTJvQoTr300byTxw4scOVd67oPLUb/NPK31/qZ1x8aTP5p+8/PmdfvgdnffKOOeObHF3qZ1yGqMPqnDbv/8Ld8GC2LsKpg8ufrl6/4Kcjx2nMTd4eipWbR7oxv333KvH4/IHWqzz76ttsLH7w2KMC86RFk84ql54SOP74zUlxd9MYXf67avCTW/dqAFXHvoO/nPjTg+NsfvMGozf70m4UbzpQuXfTlI+GcAFcPj6tjpocLWwenAA9788q94ebp6X51TGwCRi1hIb538Pj1P4udV8iPbwzYcTDh2pusdwvfzm36W6PNK/eJzISL/KhhLw18hJ0TMP75yUEc4bTvF83dfP7b36bHIOf0qIHGTwgEAoG4G9D4CYFAIBCPI4+df6otK72SV4Nh5JWLSbXi9tPWPWgMSZfTqlvvaaLle6e5pvJ8RseTTyvELacv5lw3pWBHGLSqixeTL+fchwm8H3LETXVnkooojMpKyyiul5q3Xk9Bdk5OBT1l3INFrzl/MaVF3kHj0PqcS89BjED893js/FNy/Mlle67Q/ulSyj/in6hDu/YXi3QYpU9JTKsS3h//dOrA4ZyGtpleb42wqmjDsUxYaK6tutCJf2qqKvx+zg7lrW6HbPvzz29WHCqtE5rXMUwjE67advqeb6PcB5SSxj+3nzOv3DMVOak/rjpCYoatazccTYOY5maog9u377hQZF57YFAG7flLqS3yDj47Avq8ZDfoMwLxH+Rx8U9yiaSwpLKupe01RmLC5LHBzvQddb1WU1FRU1BS3SK5OmMQRTU3NhWWVkuU2sa6+haZxqDXFJfV6/U6SFlcUa82ToYNaNXKsvLqwrJaqcoc2xp0mopKyK2qSaSAczXW1GzadjA5p0yooMZOGBXuTt+NIw266qpaOEquvi4ihqFJcWW9Wq2GPEsqG+m3TY3AWUrLqtrO0tzQsHnbgStZpS3GacuVcllRSWVpVaNpim4dJK5q0mo15kwMlFYpP3bkzJELGWU1rZ4hES88EUNnCuMDYWthMX2gaZrzDtFr1eVQwNIakZx+FVTU3JyeXxHTo3u/SG9TAlKvTblyecvBy3mldWqVoqSywZSZXq0sNi43NzQ2S1StTVCfNSA/ZdBXVtRA9bSVTqWQF5dWFZfXmSb5JnWa0sp6hUJRVFZ/w9QFopaWguLKqnqh8RRUZXmV8KrJrq2uqWsSJZ+7sOV4ckF5g0opL6tulknEJdX0tDQ6jbq8ohqaWHh1wnVAKhZB8WuaJG3vN0tFIlCS8tqWtgnI26NVK4rLG0wiQSWXVJhLaoKiyMb6xvziyupG8+SLUmFrTbO0pakJ/hqTQF2BFl2b3l4hpcWDtFCHlZU1bZUMgIbUVNdBbqaJ6nEW78XJYzxt6amWjepaDUqo0t04s4OolW7QyvrWNsHoMpZU0onbzbyOQDwqdPl4k+8gzD7QeMvrtm92XYOCLvuQzF/eXJH/4vszM8oakq6k5pXX663cJgwIfP+1Lywi+/hbaj/5dMaBK0XZmVmrNh32jIj2dRRcOLr//Z83llXXHzmdcnTfbpltaIit/OmX5orEVcfOZ27ffuBcmWrsgDBRbdl7n889n1WRmZq+csvJsO6xjhzNN1/N2nU+Pz+vcP3mQ2xXv+b8lK1HkpR6zMffY8F3szDf6FAn5oyf5q07kpqWkrpud0Kv/j3tr06mqaguGPvBguKi8ovJOVu37Uuu1Q/vHSyuLXv3s7mXcqvSU1JXb48Pi42pzLiyYf8lhY7y8PWnmgrfnr48t6w+/vS5XeeKhgzopqjMef6LPysqSs9eztq4aXe+hNPNjbFg9f6qJhlbYK2rTP12e+5LI7slnT763s8biypqDh86eSi18akh0bKm6j1nSl96fgj3amvLW+qmfD7reGpZTmbWn1uOe4SGS8qytx9LapKqmRY2PUPpmeh0ctHyP3ekljbpKJafpfzV7/6eOGEIj8CaC9MmfLX5f88M2bx4/rbzRecuph05fHx7fGFLZcHB+NR1f+2sxx0HRnrWFWe//unCjJLaKwmJ6/Yk9OzXgy+vnvDhvLzsvK0n88eP7WOelYCizhzY8/n83WWVNXv3HUuq1g7rGXhw84YVp6vHDIyQ1xZNeG9+dPfw3X8fyKlqJZk8D7bwre+2pCddPlUgHRXj+P6nM48nl2SmZ67YcCSsR093W27mpfj3vl+TXVTx945D9aR17wjPtLMnPvxlI8QwRw6fOpHdMqJfREtl0dEs0WvP9Dxz5KRlYJybvvyFaX8/9/wQDo7VFqS99OXmCf8bkn72rNYhcEiU64blf8z463RZacWmLftrDNb9Ij1P79z629aLh/efaMRsBkbT7pzSKd555zteYGyYcR7CrSuWbUpTjOrmNH367P0JRTlZ2Wu2nfAMjfC2Z8/+ed6aI6lFRSVbth0Qc13iPNgvvP1jUO+BLizF1C9n7T2fe/ni5c3Hs4cN6Vmdk5Yr408cFHbeOIF6aWXN/v3HEspUoDnFqZfe/ubP/LLaC+cuQeIhA+ME5jnFEYj7w785fzlO6jGNFFMJMa0cIjrz1kcPaseW3a69nlg7d+riGR9akdddYVOIxP69h2xc8tWKeV+92t/tr72XMFK5bNWBVz/9aMXMT+d9OjKroIFBMHAcJ+V1fn2fXj5z6urf3kw/Hl+nwTav28QN6b9u/hdL5371QnfbuWuONtWWnslVL1/41ZKZn6/69Q0rFvbkuDHuAtY7H73ZN8g83Wpa/Mn4Wu7GFd+vW/LDc32cL6Rf+zAajjNkLcLeY8ctn/X5jmVTzu3en9Mg37hms0XEoPXzP18+76tnowRz1p8Y9tQoXxv2q++8MjjEZs789U+98c6KmZ+sWfKth6pkw/EcBs5obWoc/Myzy0CGbyafOHGO6Rw0bkBQZJ/+nzw/yDSHHgT7IoVh+tefrJw1df2CqdWXjqTVdXDtaN+27a12ERsXTVsy+8v3R/jMWHGg19DhQyJcBz056sMJvU1p2FYOr4zt4+AdPHPqs+yO4hgGA6+RMZfOnrph4WfC/CTSqzsINnvK6JPHL2tI3bKlGyJGTvhzzmcrF3zd30W9ZNt5BoOhaG2NfGLckTVTBVfzU0nqvl989Le53y6Z8clfCz7LPbb7Ypns+TdfZVUm7b5YOG/BunFvvjkoNuT50T1cgyN/fn8sl8Vsbqib9P6UTT+/KBZJuw8duX7R9JXzvp4YY7XxYCKplsxasv3lj6esmf/lmt/eKs/KbBKLfpq19ZPvv1z62yd/LflSnnnmYNq1ebtvCalVGwTOi+d+tXTm1MVfTty3/VCrFmMyiaLylgVLZ3z38gBTMgbHevyQkMOnU2GZ0ssOxBdOHN3rxK7dFbzAjYu/XDp72rRxYT8v22cQ126/XDdzxudLfp+6Yd7HbgJG23DuxN491byAzcu//Wv594M8scQ885w9WnnTdwsO/vD7V1A/GxZ9UXJ6z9liyekT8SGDRq2c9dmaJd+/PzpCg4ZQiEeNrq/vUTj8KAOuU2KqVkwtwvQa2Gje+ahAavNKGmIiAxj09MTcXjHXppkBrFzcg6y1079f8NZns3ecL5IrVaSkuVDGigui37S39QjpG2yetI3BtO0TS48YLKxseUy1SkumZ5X07kFPzAyeJS42tLK4lOPo19ePeuGtn+evPdhosBrRo4PXR7KyC/3Dg63YdMTx6nvvvPFEuHmHEbatY68geqJlS1f/ACt5aXVTel59v57GiaIxRs/Y0Nzc0rYpw1RycU5J/fG9e9/9fM570xdn1Ygz88qgeSwdnCJ86dkN7O1tDTqt/qbJnsERxsSEpZ45+u7nsz/8cXWTUqdQ3nzvXZ+eXdbHOPM0HNEtNrS+oKTt44N3RHQUPRM5h8+3trKODaVnKrK1s6XUKiC7uLZvj3A4A85g9uoWlJNfCraYIbDpH3XddJwtpcWVcs2Kecvf+XzOJzP+apGrswqqWXybn798cflvM7NIv4/Hd7vqy8zY2LvEBNGV4OTh6URIp3+74K2psw8mV8oVKmlrc2WrtlsILYmLf/jy396zkFbnNKq3rF4L+X/w3R/VYlVm7h18wpzBsegZ7rlp9fq3P5v10x9HFWqVRkfXlH9oiIfxolwbw54YlJ9wqVlDVWSmNwu8+oc4JmcUNpbmfvDFnHc+n7v+RHZpbrHK2m1crN27U379bcWunGZy7CBTE0DPI9OyiqOjQjkEjhOcqV9/NrY7rZCAqLykTKb5c9EqkH/Kz2tbFJrMvMrBQwckHdj+7ncrtxxOjOrb18vu37+SgUDcEbd5/8noqAw6TCPBlK2YVkG/3vTIQJH05OJXV663sKd3b5+5M+ONt15a8OvHr42MpjfRsx7jbbMdt5vYmEFcf3WEoqirqcxXQNkWNguW/r7wi4k8neiHb2b8sL6De/VdzMwNwHmvnto8VzqkbZvo2vRv+4PBrL/8+gtff/wS/FYt+WX2e8MhCWRx4/za12PQyqdM+UXnHPLLtx8s+OEdH9v2swddA1zFtRFR+9m2bwOy3bS11+oQKvb6bOh5369dCsBNFUMQBPOGusYwppXztI9fNpb0lR0b571knNdArVJTDEKtUNx8C41gspnGPPZv2rjqRMnb770MTTx5cChsgZPSjdC+ImGdZT3lwxeN+b+8cc3sTyfEmnd1BAxA27dhU2nOO9+ujR48fM7PU3758Bn6yxtG2FcnWm3D1T803FZ9PrPm+MlL/YcPtjFOVtRz4GBTC/787cfxm6fzCc73v/+w5ufXXHiGRbMXfjBnn9HZ0UClXif2VaA8hJXj1I9M8r+ybcP8N4YHh/UeeHTrrGcHhOQmXRr30tepVR0/gohAPLTcpn8y0TacUtAX/dQSsHOw0bzzoYXB9vOwyy+qAkEpvSY1p31cTBUWV8b26RXl52zBxlJzy6D/M6zt3Jnqolp6ik5la1VqSWdzdeIRob5pWUVGM0xl5ZR4+vkq6ytOJpeFRUV+8N4rMz8ZGx+fbJybm57o33gITXCwX2lekVQLYxrqwNaty/fRV3vaUIuFhcZTa0S15TILPw/HiEDH1MxS4/FURnZxSLCv0erSeXItrPw9bKqbZL7ebr5eLg1VlbIOrtKZaT9Vs04jLK6hJo7t42xnKa6vgMFEewmvwowM8UqHAhpX8rKLnYJ8rTrxUSZrzWGztRqliv6MN5aTX3L1IZJOITjcEF+XtGzTNNiG9NyysGDfDt2gvbePg6pJzLCEknq52ebnl1IESyNr+WXx7s9++GqAvXDu3wmmEtw8I3VBcUXP/r0jfJz4LCottxwSWNrZu1gRWYX0Y9mS+vJPvlsu5LkGCOT1Sjbk7+PhWFpUoqNucpBsDqlRKDT0aQrzilXtztNcV6uz8nyqf6itFb8gr0iho/1fh+As/vhhUcfOJBy9WD7hiW5QB5GhPiUVde6ebnBqHqkorpcqWhsPn8/xCQ5+8/XJq396+eKlJLnGeDKcER7sk51VqDGAfzSsW/7H9gslxlwxOy8fZ02rCBNAJt7u9vl5JSRBXDqb0KRjPzFyyO+/fD7Ii7yU3eEjiAjEw8vdzV8OXgqCcA1l0GAMJsbk0r87C6//SRjPThrz3LS1U+U1TJWsUceB2Ne8B8P79YvbMO/ITEZra0OzR0DwoSMp+xN7vPpsr4WzluUPCK+vF7m4XpsB9gZeeu25N6f/8YW8zoZQxSdXzZzzEotqWblw5dGT4S5WrIy07DGjJ7EIpreb9dIFfyhfetJ0VO9hI0IO/fb25wt87Igr2bULFo0xbTfB5bN3bdia4ulYkJEePvyJCBdLtzcmv/7lqmmKOktSfiGzYcbvr4BR8/Gw/XPZOv1L46Z+OPmj2Strc+JwhTClRLxkQZQ5o+vxcHdJXXNmjhMnhp5sE2PznAd1t/n11z+iPPitaqJ3hNumv3a8O5b+lF97xj8/8dCnCz/5RerM1Z9LKp7+/dQOwxk7Zyd1xb7pM7d8/uGoAJ5i2g9Lg5y4aqXSOEVqV+AE+8P3nn/jh03KmnyGsvVKkW7pgoE41mDe3Q6+vddXbw2cPu33ob1Dm6rK6ynHAUP7bVqxgRs24JnegU/6vzn2tdkXegS5uzo35Z7+ZuGu5wbQV/ZMDOgXN33d/pmK6qb6Rt/wyL/PXj6RG/3ZG6O+nbMoo2dYWX6Bd+8nPBwdv5ryzM8/zU7pF61orslvIdb3u3G6QicPv0B75effLA5y4khkagvWNSfkGRTipN37zay/bDAFx8beDpet3noyroNPDNL0Gzbg91d+5Qf0ijJ+TG/0sxP2Tpn13jfL/R05lxNzJrzzDpuw2Lb2rwMnA32dBIU5OU+MGGp5dYbW0RPH7Zwy692vJPZMVVqFYt0LXpnGh9vZ1u7fvDPk+69nDekd1lpbWamx6T98QHNV4c9rjvWNDTAoJCktFi91uzYHPALxSNCVU8GH/4IFjjSvdAq4KgoiOwiGMRaPnujCdOHkIZvfqLm+Lq+s0cnd3ZGjq5bh3YJcMlJzXAODnS3ZFaVlFc1y/wA/dztuRka+wNkj0M26qLCkUaoLCwv88aMPe7z5/Uu9HRNTSuP6RHJxTK9RJWcUR8VFWTAxpUySnV+hwZjhYQH2AvojFCq5JLugUqEhPbw8A+gJuTFRU0NWaYN/kJ+wutrRx8/VhmfQqnPySiUaCvJ3sLz26Qp5Ze7AD9fuXvNDc3WlgWURG+nPMd55UMkkGXnlegY7LNTfdBZJa3NmUa23v7+3k6W4pTmnuIbB4YeH+lnzWFqFNKWgLi4mhENgeqX0cl5dz27BLEqbnlGIWdh62RAVYrJHqIdWJU/LLsW5gugwX5WwKbu8NTTQpaSstUf3oPYxi1Ypz8gtU5OM4BB/Z2t6JtPSwkLK0jnArZ3bpgwwaGhRMXrEBeulooz8SrbAJtrPIbmgtkd0cF15sYbrEOxhC6Pt5IyigNBgWz5LKRFmlQl7dAsAdZGKWrNhKMPmRYb6WfFYpEZ5Oas8JjrUwvwdwWuA4S2paRXY2EWGeLNx3ZWk/IDIUAfjvOBlhYUKlm2Ej31eToHYwIn0s8stbe3eLZD+gB9FlhSV1gpVgcH+rlbM5PQCew8fWGqqq8svb7J1dgn3dzXd4Gmqqy2oaOIIrCJDfPlshrS1KbdW0TvKpyi3gOPo6eMkUEigdBVsgV2Er11mYV1sTFBNSbHewjHI3Vbc0pRVVGvj5BLp71JZWtqoJHwcWLUyRrdg81zpbcDQJz09m+vgEeZtfmQGNCort0SqoXz9fbyd6Ef7tCpFbkG5SKlzdHEN93dhtKs62JWZW6rBWJHhAdDcjdVV9VcnJq+rqiqubuFb20aF+tCaQ1E1VdWlNS0Ehxce6n/9BOoIxH3g35y//Pb8kwnIxxhN4kzaSzGgJ5CP7vx7q+fNyyUCv3plcFNp9htfb/lr6/wIZ+O44wFj8k8Ht85xt3osvsuFQCAeaR6V+ffoERN9d4rU0Y+kq43PUJCmj0Q/ekx6+TlbWfknX82fuyXhp98+D3P6J5wTwGBzQ9CXZhAIBMLI/Ro/AcaL8fQf2ldRJIlR5JGPwkZF3Z8PKCAQCATioeJRnb8cpKOfocBu9QgXAoFAIB5NHvSlngfln4wYR1QIBAKB+C/CIjA2YX5T80HwQP0TAoFAIP7LEDjGYeIP6K458k8IBAKBuBvaLpExGbSXuu8+CvknBAKBQNwN9HRbV3/gndjM+zxPA/JPCAQCgbhL6Me1TT96MIWz2p7gux8g/4RAIBCI+wXOvH/3opB/QiAQCMTdAEMmkrruRw+iMOzaVx+6gNRjOjk9k0PnIP+EQCAQiLvCoMcMGkyvxQw60wU+EzCA6vRGFCTTa+ivCcJPq8S7/FQT8k8IBAKBuCv0avpDS2oxpRJRBvq7MiZgTwcvRdGeSUW7JY0YN+hwisRhuNXOq90M8k8IBAKBuBvAt5h+tPMxfrjo2o+6/kEJ2pMJMY0UJ/XG7caDbgXyTwgEAoG4K4xfkjb+Or4RRWPQYSoYM92ZZzKB/BMCgUAg7j+0k9LKMbUIJ7X0pbw7B/knBAKBQNwNput45l/7ZfiRBkwtxnVdPZ53S5B/QiAQCMR9xXhND4e/9LN8dzNyMoH8EwKBQCDuHwYtphEZHxy/e89kAvknBAKBQNwnaOckwal79UwmOnuHiuZevp+LkSRGGg5PCR0V5Uhv/1fR6fQGksTv57xQCMTDC4VRLBaTYKDoE/FgeXll+pY0qen7uRTXBiPY9OtN9ItNt03xCerU9+blm/jv+yeSpPR6A5vNNK8jEI8Bao2Wy2GbV+4Nubj17KVMiRbv3TvO39WyoqLe3ceNZd5J01BbZ+HoaslG8d9jx43+Sa/BSI1RD25bGbr0T49DhEXd/8+SIBAPN/ftagGl/fHrmRdKxHpxzee//ZWVlvbOp3Pjc6oUEuHJ+CuZpY2SxprPp/2++VR2TlZ2SYNULW6OTy42GPTpqRnHz2dINV3NXoP4TwHOyaC9v7YWXQFAIBBdgFvyObV1jTZeoct/fpNt0AhlKozCVi9bk1XRMG3azMxaeUOzGPzYge3bT2TWiSsLfvnz6IWj+3/ZcKGuJHftgWTjdRXEfxg6FmLgGAfTWrAZAg5hySXgL59DcFkEk8CBG6aSuH2Qf0IgEJ2Ds6b/PP2d0VE5SQnPvTfLYO1obWEZF+5uaW3bWFcvk8o0LCtnS05ctxCW0ZaY5l5z9/VlSmqOp1R6udjSWxH/UcD3cJi4FZdpwyesuASfzeCyGBwm/ZfPAl/FsOYxbflMGx7BYxHGG6J35qiQf0IgEJ2iV4q//m5RtZY/akRvTCqUaw2kQd1YX7FiZ+r4sQPteIRUoWYwyMZmsQWfX1palZpbBg5KqSFfeePFd0aFrNxy0oAGUP9dwA9ZcMDxgNfBb5jfyPQzPccHCXhs8FUE/Phs86DKmMEtIMz/dgTuNwSzDzCv3CnGd4hf7OUY6Gxh3vIvYZxOl4IqNK8jEI8BBgPJZHbVu28TBovj725z8UJyamHj869OGhjljWsklTLe8HCbjArF6EHhDVJyULRnZknThDEDCjKyHDx97BzsB8b4xp++mNegffuVp3wcLc15If5zHExvzG3U0uMc2t+YfiY6dj/glpgMGHIx2EycBV6KwaBaS6nSM+bdN9GVE/uvPL9HQl9lsdDze4jHCI1Gx+G0f8gOgbj/vLM2c2eWHMMJ8DRmL2V2KV15ljZgFKMtOK488o15/SbQqAKBQCAQdwM9DLmH3y3f4kX+CYFAIBB3A/iXq9/XuPufOa+OQP7JDEVREpkiv6giM7e4sVmo16P3NhAIBKIrjPdy7unXNcg/0Ygksv3HLq7ZfGD/8QtHz1zZsOPopl3HisqqzbsRCAQCcTOmJ/SMf+/61wXIP2HNreK/954qLKmwtrJ4ZdKo91+dEBHi29QsPHj8YmpWoTkRAoFAIK6H9k3XP1B+p7+uh1CPu3/S6w1HTiVIZXKo50F9urk621tZ8of0jbPgc/V6/dmEtLrGFnPSq2jk4vKaRlhQy8Wl5VV6qGMjRSnxxy/nmJZvRimXk6T+6M6/SptU5k2d0FBdXkhT1CSUdN14dwClv3AxoevcMq6cb5KpTctqtUojazl3Jd28KmlMyiwyLd8+UD8NLWJYEDXXGUtUWFXXjGFkQkKCgcSUUlFJcXFNffMNUum0GqhSyqC5eDmZ1KkrykrqmoSQRq9RlpUUmzI0oVZISkpKWiXXPoBGGrRV1XWwYNCqSoqMZ6yHM9JolRKjCIW1DS3Qo1oba+l5EGjI2qpKlfbuL+dWifSkcaFRolcZqMP5atMqRpE7s1Tm5ZtoaNacq9WbV4yoddRVVaIh9dThInV1vTqh8V++1KzUYkLFg/3JzXqHeMS4R+cEv67HT4/7+09FZdVp5kESHh7ia2tjBUsGkkzPLtLq9CRJ6nSGIH/P9m+TlSUe/G7N6WcGhc/+bnoT0y3a30UqV6lVSjabxRXY2FtyRcJWpcbA43LkklaxRKZQqjGdaOavc3y69bbiEPbOLmqZBAywRKbk8njgOURCIdhHLpdjPAe54Kt3T2RU1pblrVuzMazfcD6l0uNMnNSKZSr42yoUKxQKJoeHkzqhUKTHGBw2S6tWCIViEic4xsfoSYNOJofTatkEJhQK9RSdhkEQ1pYCsahVrtJwuFyc1AtbhToK55oOF8sSzxyz8Y92EHB0GsWGdX+5uzucTMgK8XE1YEw2m8lkcfgcRmsr5EYfQksKrlopF4olBIsDgilUaqlEwmBxWMaqVotqVq9anlihGhAX2lxdWlReXZGblFAq7x3udvj4BS8bw7K1O0mMyk06m1aliQnz1SrlIomMzWHH79oqtnC2wYRnkysq00+Vi3RXThyw8Ao9vXOdUIvHH9rnENwNhMQMipWLl+tw/MCe/ZF9BugUUg4LP/j3hj92xo8dNURUnvbHjjMCLqFn8Dxc7EGemvQTfxxKt+Fgl07ulwu8U/cuP12mHRgbohFVff7514G9RrjYcI1lumO+2C8cHsZn49iK40JrT747F7fjM0Ryg9JA/nlFNSaMK1EYxFqMz8LptxihdUiqQUZWNagTZYzezkSznFQaMC4DW3FWYuvEtiEw2GvAcS6TfquxuVGdoWFGWOONchKO5xC39dgucL/ef9IbsAYp+E5Mo3+AP3CBPBZ2P+RF/KPsS23Mrr+D959uhmotJTt//+lx908pGYUNTa2m5VaR1MvDGVzR5eTsiup600atVh8V5t++q7dW5Z1Mr6i+fJAfN+n9ScMbs46/8cXMimYF3pB2olCjKz65du+5hNOHGS6hVSlHtm/bOnfNoWBXxrb9p23d/c5uXiAI6zd/6nuFtS1b161ke3ZrSt23bPPh4/t3OYX08XAQgLznjuyNGfvm/0YNSDq1P7j/mOMrvq1mB1iJ0r9ZeijYybBxy98LZs8NHjz+7F+z9p1N2rljX+8hAxZ992VaYenBQ6fjBgyyYDHkDUU/zVzKd3AvSTyRW9l4+thRn7DIjes3elgoth1LayzLkuB22Wf3FNYKL585KXD33bFmmUStT05Mix0wFEy/vKVy69+HAoKDEs6fIyndroNnorytdp7Jbkg/U9AoTb502Sc80oJN6JXNCxeuUqokx84k+wgkv689Zom3Hjib37d7OK2bDFagl2NulbhPt1BrB5fAQP+slORREybhzbllSofChCMjXvlocM+Y2B49j21bGxAe9NfaDU0NlSlFDVXpCTpbT56kgnQO79Mjtmf3bur6QrW138C+vSOC/GoKs2z9o12seaCegeExQX4e+WlJIT36XjxxPCAk1NvPvyA7b+DAvsLawvwqha01PygswtqCA+JIagtF/KDnxg5x5ChSSpQWuuaqRkmv/n0LL58qF2oiu/e9a/90IFs5OJiHU9ilQlWgH3fJaXmwgPolQSmV6bMlWAiXXJujqaxXZ8rx7s509LArQXK41lBQreHYcEQ1yuO1+oR8pYrDPJgud3PhXMxS5IgNW9MUMa7s2QnybjZ4PYM4eEXWqCEPlmiH+HFu84rHffNPJCY1Dm5aWtUns6UUi2htUsoZTI1EXSIxFBRLkyuUBiaTodbGF6v8nDnCFtWZEjXHoC9u0V3Jk2ZXKfPrNQ1NquRSRW6VUqOnruTTG+Ukll0gya3XOtixwXND/nw2hr4x8MixN6Uhux70o/10xDAgMo2JTAu3+FHCrt7Pfdyv74nEEtOCi6Odj5drTn5ZSkY+g2CEBvmYtsNARHfTs3z1+Sm5tWL6rTRoFxwnbH1/mfYux+gCNSpla6soOG5glL/riPEvOnCx1z/8sG+PXk5O7qOG9jEejeMUc9Tzrz87NDIrr8TJMygswIuhFWcXVxn3QpMZjm5fN2feIiXPlU9AE14jpNfw/sFOkaNe6xNgExAR6+PqoGgqKauTyCUSmZoaNmq0HY82SSCSs3/kE32jnVyc9RqNQtRY1yqD7VyeJSzznAOj/R0uJCTJxUKKVBcU5MgIt/FPj40OcjeeBLN29vTy8A7wcnLxj5wwfqItS6Ux1oClJa++rjGm70B7sCUY1lSYahEyYPz4/9kZaupEOv/w2BGjRpEtNTqjyDDC4zCvaZeoPFVqGeJtx8vJyAmPiZBoDI6WfHoHTkBuBfkp1gH9nn/xjeefGubt4x0dE55fWBUe7O3o5FSQeKJQ5dAv3NPW1vrE3s2lYsrO6G/A/9nxsd1/b1FwHPhMYtzE8SyCsOCbfYyVk1/PuMioEM9li1e2XWFLiT+4YsWK3fGFTwyJg8MHx7jGp5anFzXEBLqaU9wVQrHu95Pin06Iz9TQX7MGksrVY7sL3uplAeHG0VylTENKDVh5k5aWhKIuVBs+Hmg5MRQ8DbUnW6XUkNC3y6RkkAOzlzvby45QaalWsb726mVCqCMBE6uVUxMijK37b0CR5DfryjEWvvVM0+ErzRkNurIyyZF8+bbTTQSX+P6viqxSyfdbqwtF+h0n6xafas7IE52v0rraMDaeFbrZsV3s2Fk5wgY9g6vVbkqUeThyrNnY6jMtPEr35cZqOXpU9pEFQv/2T4rfxQ8w59URj7t/srWxhr9QT0MH9BjYp9vAPjH9e0UP6tNt5JDeNlZgXjBLgQXrpjjUI3rIqqVzM/etOJlWCqtcvsXV6IGM6Dfmq6nva6uu/LH9RMLBjcV48EtPdocdFGmAkNaUCCOYHCbBZDIpyrBuyTz3boP9XKyv7cWZ41798Ndffx0cxD9w6gqTRUilsubGBgOF1eYl/HWieNqHL1LiysVrdvUdPtqWz9TrGS98NO3l8cOOblyUWGS+W8Zms0m95vDZ1P9NnuTrZGVSAZ6j38effODFbd2y77yFnfvkl1956eVX+0T46vUaEFBG34Rrgz4CJIS/V0MjKqzfmPdfnZR/entaNe3UuTyeRqGAImt1FJvNIAiopWtB1A0kX0qM6d0do3R51aowT0Goh/3lrGI4h1raVK0kPG2sVQo5SWoLi0thI6WT1qp4HpZEXsLhK9WMN1+ewCQ1J06cGf3Ce2PjnC7n0I6cVDYfv1z00ttTwm3keVVikmyz5jQGvd7LP9DXP5CH69qsX+zA0e+8887nn3/q60i3bEjf4fmH/9TZBlvf7pikY+xtWb+Otp09xnakl/myJ5eJK7SUVk0qSEzAZYztJpg2yOqtbnz6NDjGxjG1AZOqaIltBcRrfa0+G2g1IZB2+RqN4e8S3Wf9Bf4CRluvpUjsuX7WH3XnrTwpbrmulP8cOIMxoZftoStCPx+BgHmtlUFpM0tlTD6Ly8Ai3NmHEoX5KtzFWJ1sDrN7gIUln9nT3yLcR+Bpwwz0tIC/MpnmQq5MQ+HQB4Z2t7dQa5qhmhCPJqClN9xPutNf1/efHnf/5OPlQt9bwjF6cl1YugosM4yfH3V3cWRfvd1igs238nBx4Nl5fzvt7cN/bxHp2e4uDrDdwtrewcaqqTJv/dp1FTLOiP6hCVey1E35n3/6WanaKszDcteBU46uHnwOy9XdHcYWAhsHSN9n4IDzB3a6hPbIT0003S53cHY6smHx1M+/yBRaTBrVb9DIMenHtqZWKNyd7TKSLlOUatZ3045mtfaN8tqz52Bc774pVy4mnTm46e+9zmH9QjxtIAcGk21nY8UgWKGeNps2bxO4eObl5DvY2ytaKjes35CYWx8bG/XM8O7rVq/esucYYeES6YIt/2OtgrBim66C4mw7vjoptxoygTU7e3sWm2trLShKPbth6y4lz93bnh762Ab0ctOV/PnHn7ZhQzwdrW0teXBmewc7k/VqKEn7c/O+ytzEzfvjYVWiY3s78g1qOd/Vi49jw599RZZ3Zt68eUv/3DrpjXf8w3rZKouWLl3RIMf8AtyP79jn5BvEoAzgk1oqs5cvWZxa3MRW1y9cuOhknmxAND20ZfCsZRXJixYtKtM4RXoLtmzYrJS1rl/9Z0ND1ZJl6zUM5rEd6xYv/SN26ChT47F4AjsbAXhcaGZYtbK15/Ac/d0c+vTvaWlly2Xd/cjE1cp87djekgAz7WJJDAzlJ2TIFqSoA+yIZ2MFJ1Nlv5yUVKlMHRF/Noo7+5joQhPpwGW81p2/8ozk9/NyJYkH2DAOl2gjBNjsszJXR+aVKp2LgOByGLYc7FCabHmiwsOda/0v9VcIrnKaDB896XjyYrOWYFQ2qsuatdZ8qE5iQJQtX6Vt0lKeXpY5aU2BgZZdP2tibc15opu1LQcnDWRJpVxGsGx4nYY1iMecrjTjcZh/T683bN51vKGp5aVJT4IrojeBu6IonU7/19+HZQrV8xNGuDnT7geBeIS4X/PvafVYrfGRyZxC8ZlilY+X5RA/9u5LQi2L+b++tkfONdWrKVdXi74ujAIlwZYp/YOszqbJ4twIEYfX14PYclHy4iB7AscS0lttPa19OYblp1og+gv2t6wpk6gJ5rDu9hHOtJxOlpjpwi3iEaLd93MhdLrj+fdoHvvvu99iftimFvGug2fsbCx7x0U42NvAQEomU+QWlqfnFA/s0617dLA5HQLx6HC//JPOgNWKTH37weJihfHuz/foEf8cyD/dK7czf7lIIjuXkFFcVmW6jQEFcHa069cjKsjf05QAgXi0uI/zl0tVmNL85MeDgkNgtv/yc76IuwH5p3vldvwTQFIUDJtqG5q1Wp2Lk729nTXL+HQAAvEogr6vgfgHeND+6V+63/rwwcBxaytBWJBvTEQQ+CfknBAIBOLfBfknBAKBQDyMIP+EQCAQiIcR5J8QCAQC8TCC/BMCgUAgHkaQf0IgEAjEwwjyTwgEAoF4GEH+CYFAIBAPI8g/IRAIBOJh5HGfP0Kr1el0eqPoCMSjBI7jXA67sw9vovkjEP8AaH6je6UL/2QwGIxfLUIgHlU602HknxD/AGh+oweIWqM1LyEQjyZIhxH/YR5r/9T1pxsRiIefB6/DZF5O/oXEzIuJ2cU1rfd4NlKnFcnU5hWMahXKUBdEdMFj7Z8QCMQtoDRzZyz5Y+fZo6cuvPXedydyGkmDrqKiurpJAq5Fo1IUl9U0NbXUtsiaGxpaZRq9SlFa0wK7RC0tRWV1aj1JkYaa6rriinqN3hB/cO/3Kw9L1XrIt6Yg7d1v1pRUNZTVCeE8TfX1jS2SssqG+vqG8np6i06tKimtbhIrjXIgHke6uvuC+w3B7APMK3cKxHUU9WIvx0Dnf/m7LpSRDm8ja3X6G77djkA8WnSmwwYDyWTel3ur+v17T49/++23xvcvTz2vtAusOHdg07mS+CPHbQJCti5Zsi+1+tS+fcmtvPKzO4twL29N6atzTw4J5X/008aWhorDmSJbWeFPa8/WFObmSYi8c6cz69SDB8bZWzBP7T+8N7HU14X3y6L9zzzd96sPv2Y5uU39aoGOSSxbvMGvR49185ckV7Ru236i1+B+1hwUST+M7E1pyK7XYLjxzhOG3839J2EpVhZvXr4J1OrXqKptvJKae/NPKJaaUyAQjyEG7Zxf5zz1wuepcufxvVwOnEqRiKVSqfjo8Uvn85u/nPrO032DaOvUjvTLSRUwohIrzpy5QjGYzfV1Gq7dwJiAnjGBET3iAh0hZmX06Bbi7BUw8enhETbKCwkppZRHH39bC2uH11+fNCLS/vSJ80eSSlpbxS315ZfzGsz5Ih4zkH8yIxLLvpu5+vDJhBt++49d/HnuOr3eYE6HQDxuEOxvf/lmwSdPaXWkgM+ztbR49qXJM7//4M2n4rg42SKS1jUJKQzjsFgtrZKK6gZYtrK29A6JmvntO4u/fcnR3Xf+jE8G+rK+XrgHomqtVtd2z0mn05EMzv9GxS1a8nffJwZZsHC1UtYilNc3i+2cHKytrD/+5M05P00ZEu5sPgDxmIGu75mvjUikiqT0vLk/fhjg6zFySK/gAM/YyKCBfWKG9o89EZ80fFB39MXCRxQNpW+h5BJSLaM0D+inoLQ4jrPxf+FdhQd/fY/MzSkO7R7bPSZMUpxai7tMGhKyZcu+xMLmAYP7BdlRf20/qdJqMVvPl5+IOnDgFC6wxTmWrz33RENO8oYDV1z8Aj352hV/7c+rVb7w3KhIT+tjxy95hUe723C5XOaV85c1AteBcT5r1x/54ut3bQ2S7YeTRc3VYpbHp28+E2KP/bnhQLkIH9ovnEPc9vUixD/Ig76+11Uu//n3n+QKlcCCZ1puaBL+tmjDkt8+/fynZRNGD9q44xh4tW6RQS9PGvnVryvn/fwRj8sxpQQog+7Y/h0iNU4wObF9BwV6OJh33B2U+s/lm1778G02jmnEtQuXb/7f2+/7OVmZ9yLuDRGpBP9hXnlgMDGGC/FAmgz0EP6C/zOt3kB7HW7PP/n+0+GNa45LvZZ89IR5/U5QSVrnzv+zCPPe+MsL0qrCiZ9v2vH3DPt/wdEj7oYH/f4TGj+Z+zD08wtXMkcP7wPOLMDPE/p8oJ8n/Jwd7U6dS35iSM/rxk8G7abt+56dPNndnr1u3a7IULes3GKhkmQoGs9fSlRRXHuuPjEjtzQvR0pynO2tyvLSL6dkEha21jz80tkz+WV1Tq5ualFt/NkLrUrS1dk6/uSFXgP7MnEs/dyBy0WSQf17lOckp+WU2Di6imuLCorLFCpVcVllcV6WBmcWpCdJDFxnO+TAbgsVpdNhBpmkbsbujXvTku0ElivOnO0XHDBz6zoOT/v131tP56Rb2XlsPbSyzOAQ5cj9dv0CCc91y8mdzc1li47u3ZOWXNFUt/3isXXnTyVX1lRUZ6w4G3+2sFAtLv/9yOHL5eVRfmECFgP6pSXjWgTThk6n1+p0JuVRKNUEA8DpjVpdZ3OatMdgMCxcuDAxMTEuLq7D93Af/Pjp1ji5e8aGetsIuOb1O4FBEC6e3s891YfHIlg8Qe8eYW72VlCbiEcC9HzEPwp4ssYWkUqlbmhqrW9slcoU5h03wWBxnJ2d7e1sYIAmqcrZfyHP1VK/asPe0MjIU1v/KK+r3bTjWFBk5MGNa6srszcdSY0M89v8xx+pZ/fmSQXe9qySyvrczGzfiJisE7uKmmTmTDHMzcPL0zdAnA8WUBbqZbFq9dbi9POJpWIHpuzvA2cDfF1XLPvTLyJq/7aNatJ8COJ2qK3NK1Zy3xo0lNRISxobSYosb6iVKCUu3t1fDHM9kltQKRSeTLtQUpV3ubyySaEqbagZNWDi04GuvbuP/XT0s3MmjMfYjr9OftEgaxo75PmFL7zK08tiYkY+48ledjHRfI6O+G3hxrenzhaKpUWlVc+98+Pf+06Bjs1f+fcrH82QSOXmRJ0AzmnevHlJSUkJCQkLFizQ6/XmHQ8ZNg6O3s7W5pU7hGBxQoN9rXm0iyXY3JAAD4jSEAgTyD/diFqt3X/sAngmmVwBf8GamHdcj7KpdOmSJRt3n3n53be4DDwoLJKjk3KdfX08PSP8rMvr5R4BwW4ubp42ZFZOsXdorKd3oLtAbRk82FBx5cjZFDabKC8tvHj2bHVdk0ytM2eKYVwen8e3qKmsiO7e0yckhiWtV2Hs8MhISx7bxcvXzcXFzdvXzcmZzyIN6ImNO8HDO+71GN9lh/4uafc+DVjCzLxL2zILXa2tMMrCi69aHH+hV1CQeXfHkFtObJl17ITWqBeOVjZiRVduxtnJ1s3Fgc1i8XlcNxd7e1vajjs70huZt7qjuWzZsvT09BVGcnJyli5dat6BQDweIP90HTiOx0YFxUWHmH6hQT6dXffnO/lP+fjj999+PdiTvvkEySxsHTUtdU2tLSU1Mk8nQUNlWWNzQ60YDw32qSsvaGmqbVLxdMLq/k+/8GTvwLNnLxQ1asY9NcKahyuUbW/Um/Hy8irKz2usKtZbOvPooTMKKe+V2prcvXklLtaWEozjw5YvPLRbZ+Nhh2NcDt9BYCGUyyiDbkhERJmcGeHY9YVT3MnG0YqFybS65JwLSy6ljo+NM+/piHdfeeb3b94VWPA83JyWzpw6ckhPaM1Xnxs97+cPLfi3uCAWFxcHPsne3t7R0XHhwoU9evQw70AgHg/Q/afr7z8N66PV6otKq+iZoRlEWWUtk0mkZhbeeP8JomiK8vX1NTkOiiJZAnsPNzcve2ZiSmZAz2HhjlhSYS1DKQnqPTQ6PMLKIEzPLe3zxFOB7vapCRebFIwRI0f42RFp+dV9BvYVi5U+7i7ePt70ZXeKYnAE0XE9lHUF+ZXC0U8/Zc1jWTu62lqwKSbP292RxJk+nm4Gg8HL27eTqasR16E23n9ysPfs5e0V5h89LCh4cEQ3H0f3Sb36utq79/YPiA6IHh0e1jskMsQjaGREVKRPSJiz8+DwaHsLS3cXvzBnRx6TYLAFfQODbHm8AM/gSHdPfyeXSP/I3j5+w2MHRjnZwFkIDBd0dP8JvBGDvnVMA0poCjXgL3F1YxdAmGJhYe4+sACrpuX2PAz3nxCPLej5vXvl9p/fm7Fww+IZH5eU14KjcnSwYbFYtfVNsZHB67YeuuH5vVuiacxfdqTw89fHmdcR/x4aSi8klaRJPx8M0IusGFwBfgcacr/4B57fU+jUG4vPmVcoTMDiBlu7qQzaPHGNeSOGufJsx/n2NK8gHhvQ9zXuldv0T1KZ4tPvlpiW2wOHg6+a+d17TPQlDsTDxz/gnyRa5Yy0XbBAUhSHYEbb+ViyeHKdqkktLZc1wlgQbJKvpfMH4bdvKxD/EZB/uldu0z8BSqVactMDewwGbmdjdTuPAiMQ/zz/mH+iKKqPczBJkUKNHLYYKDLMxkOsVSj12jJZI/JPjyfo+0//HHw+19XZ/oafs6Mdck4IBAyTwDNlCiu1pJ7P5MAQqlhaXyCuNe++ieT4g5s2b9m6dduVrBLSGLveC/s3r6kUdvqyB+K/CvJPCATiNqGsWDwGzmDgOPx4BIfN6HSIlp2WHNx9yLAhA87t3lBWV5d4JeFicpZCWH/i6JELSVl6gyElKTHlUnz8pRStgWqpKT5y+FBaXhlJGgoyrhw8dLisTqhTSS+cPn705Dm51qCQSfWGe/ZyiEcN5J8QCMRtgrMYBIfBZBt/HIKJ4xhssWByWDc9jogzCFt7B3t7WwaO6eTC7XuOeXt5rPtzlUtghCjvzKm00kN/b2S6hiiKL55Oyl659u+IbrGJB7dkFOTtPJ7UvVtEaWFBY1UJaenuTNZsO5ZqzhTxmIH8EwKBuF1g8ETAj2H84QwBkxtp5/2cfz9/KxdziqsY1NJt61asWrOp/4TXPG15bn5BHo6WYjUe7OsVGxVUUVnHsnMP93YJCfIqK8ljWnl5ubmF+9o3aQQ9/K02b92hwjhNdRXJVy5mFVVIpOgDN48pyD8hEIjbhNKReg2p0xr08IN1Z75Ns0qS3FJ6840ogmv1wpsffvTBe32i/HHj7SscJ6w4VFVdY15BhZeni07UUFTTWFhS7eMXrJfXN7W2FteIHXlanmvkay8/n3XxeGZuSf/hT/q622uUinu/g4V4FEH+CYFA3CY4+CeVXgs/HWngEiwOwSQxKqu1EnaZk1wlutdAO77ZvLAsbHvHRmA445XXX81LuYR7xA2P9eXaOjQXpVEuMcN6Rb8+edSFc+dCB4+PDvDh6FrOX0ocO/nlp8ePrytItw8fGunECuzW05bPNuWGeHxAz5d38GwuAvGo8E++/xRk7VarFHIYTIqi+ruGNColMGxy5lkXSxvu+PlyUrtg4fIpn31Kz/yOeGRBz5cjEIiHAHrCMkqqUTarpM1qaZG4Pq2lXKpV3eWFNwZ76uefIeeE6BrknxAIxK0B98QhWFH23vCLtvdhMYhgG7dwOy+57sbZjRGI+wXyTwgEoiu4BGu0V+wY7zhPgb2XwMH08zQv2Mc6+sHe3s5df5QEgbgb0P0ndP8J8QjzD9x/QiA6A91/QiAQCMTjCPJPCAQCgXgYQf4JgUAgEA8jyD8hEAgE4mEE+ScEAoFAPIwg/4RAIBCIhxHkn25BdXnZhSuZ8LuUnFPeIL7Lt+URCAQCcYcg/3QL9mzauGL3pZTMwsuJadO++HXdyTzzDgQCgUA8SAjzvx2B+w3B7APMK3cKRU/X9WIvx0BnC/OWfwnKCEF04Im1Oj2bfYt3GBPPnfUb+MyUyQP79oyOdiEW704fHMb7ftmRC0ePqu38VOVZM5b8ve/4xcxKafdo/3N7d2w9X3xw75GNe8+yHDyC3W0K01N+WrBl3/FLqSUtMVGB8rqy72ev23Xkwpmk4uCIYEuGevmyDWt3nj52PsPZx89VoPrs2zVZGWmp9aSuJuf3lXv2H79U0KDuHuXHRBOVITqiMx02GEgms6vejUDcO3tTGrLrNRhufDMXw+/m/VxhKVYWb16+CTR+ujUGvV6r0ykVsovJue5ebphefelc2jNvvjHIC/t+yf63Pnlv1exPdYUXt10ok0tEF3Mafvzx05nvDF28bFuzWPzdzM2vTHl31ZzPBE1Z60/k7N+xx6PXyD/nffnq8OCaRsmR7X9Xsv2Wz532xeS472dvInEyOyXLs+eQ10aELPzz8NRvP141c4q/pV6spL+1g0AgEI8VyD/dmu1//fX6x7+/O31JHcfv9w9HQ6hg5x3QI8BZ2lirt3YPdbdiMDn9ewRl5pRB4p49owVswjMsiKMQVlRWNODO3b2sGQRrQI/QrNyyQcMHntu5+ZNf1lRoBD2DHJPTC4uzUj7/fvH8LReayiqbDTjHxn5gTICVpeDZkVHTps6a8cch74hoZ0EHkzMhEAjEfxvkn27NC2+9tXnFD5uWffv9e2Pt+bSrYLHo620sFovU6wzGRybU9HRn9PfTtDp6rEPp9SSOs9kc3KA1jX3UGg2bww6I6bVj7S8fTuqfenTf3J1JXA7rmf9Nmvnte7N/nHL+wGxnAiMIgsEAD0g899abWxZ/NizS+fef5iVVou9bIxCIxw7kn24LnL66eiP2Pv4eWMuBc7llpaV74guf6B8OG5MuJWaX1p05fpHn4R/g69PNUbXlZHZ5WfnOU7kj+4WvXbxy2/lCjqVNgIe9WmMYMbT30UMnqhqFaQkXfllzvO0cOqXw42kL82slrp4e9gKWVk+adyAQ/zgQhNXVNVZUNyo1eqWkee22M7o7eYyVVIrX/31cqunwGOrQnsPFzXKdVgNKXpieciSxxLwHgUDPR9zy+QiNSuXi4+flcK0UpMGgxTjdw71wgtOvZ0haYkpyXs2oZ8cPi/IozEihnALUdaUlIuyTd8a72Aj69o7MTk5JzKkcOGb06F4BwUHesJqQViTwDHlzXB//4CA3turE+fQWLeeVZ4da81hypSE2OojP4wW4CU6eScwoqhv21JhBke7oQ26IDnngz0dQhlXzl6w8mJqacHn35eq+oTY/Ljo88Zk+Bp2BzWKSBr3s/+2dBYAUR7rHx112Zt3d2MU9gQRC3ImSu8hdLjnP6cvl/J3lLHJ5FyUJIQkSLEBwXWSBZWHd3W123KWnu9/X0wNBh90E2Fn4fgyzX3VXV3VX99S/qrrE4aI4PCGfY3e6ST9Jc3kk4XW4fUKhAB5ap9Pts+p+/dr6e+67TSXmelxuissHD24fJYJDXF6aIrWR2k3LP+riJpprD+/uJG8qiKe5fMGFfrBIuHGl+0eECgXX1xgtmz96r042/fdLZgbdCHKFueLra1Ce5595MevOR79zz2SD0RnBNz/w/NvzZ6Ueqhxa+clfdn3wXpmONFr8y9947lvP/DE6I+/bT9yydOn6yEhF9IQ5354he+YPn82enLK3vG/LZ68lKbnLX3/FlX8fr2rjup6IdT+Z/twHNTH66lufeeKdf74bM/P2RzNcHxzRxfJs7rgp6//xFApU+HOl19cIFcr3/vTenNsWBx2XAqpLzDf8oQJfJOn3+++aGJkeq2Q9jBVXU5+O7d7WJc7+xoLcoBtBrjBXYf2ngY7W5ev2llY1y1Mn/u07s5/+2adbtvz7b9//4Q3f+73WUF/bY96w5ou/L/3Xy//zr5ff+oft+KbfrGu6a2r8nrLBh+ZqhzUz/nxf8h0/fGf1J6+CPtUe2vluqY3f3+ok+fNnJvbws3V7Vt330q/3v/Xajc//RlCzeeNQzFvPTbzhifdKd/9bgo0GYc+W0u5eOyXgC3h8Po/L/GPfhJyWqUtSum/Te//7/aBjVHy6YqWP8I/w4/UR8PF4fS631+HyWO1OvdEKtXu2eW0MIUnS5yOCjrOxO1xBC0HGJxd7hj0eX9D6evhdtneXflbbYzIMdS+89bu7j5fOX/wHJ0W/9IMfL99euuj+HxXXddx1+xNFDd13Lf5pw5D72Ja19/5saU9v37Hylk/ffOMHr+/Qt1XPuf/nvTYot9Ke4fY7F//0W39euerdt2954IWdjaYfPPWjHXW9v/z+z9aVDmxZvvSFN3e7LN3Tb/uli2T8I2FOb//wsNFitjrsTjfk/B4vowLwOUcdQnxWrFwZ1JsLgXVoBEEuCl8ijVdy/vTHV57/9XuzH7i3IC4iJkoNZeMIjUaj1U7Ljl69ft+MOVMPHiqPitII+dwZCxfl8PW//cdHpe2G2++9XV916LW1x6KjNGxdSByVnBvFnTK5cM6MAjsvYmaGShOpkQhF0ybnfrZ6MyGUapQSLo8fFxOBVScECPUYQP1pyZIlQcelAC1lvymKaeEL1Fr8MolIJpOwHsYKXN8duYa5Cu17CHIx+gb0YolIKAACI2N4vGD7HvtnBKxdu+apJ58MOs4D608IgiBIOIL6hCAIgoQjqE8IgiBIOIL6hCAIgoQjqE8IgiBIOIL6hCAIgoQjqE8Iglx+DLoBr5+Z6qy/tyc4yT+HLjla7GM2XgC32+OxDJVWNwfdF4bW9XU2NDQ0t3Y4vURwG3LtgvqEIMhI8Xp9Pf26E5UNVfWteqOFpC46s/7W1R/0Woiqg5t2HGukKcJqtRjNttTUdD6PtlmMQzo9QVI2s35gYGBwSGczD360fJWXK02Oj3barXa7Vac3kjRNEt5h3ZDZ5gwGyiFXv/tOY09vY8Xh1977jCJ9VrsLttosFq/HCUEBdpeXPcpiZ47yuh1DQ0MOtzdwODLOCDXD8eKHHiosLAw6Rgwz+15goC4zKlbAv+DA2KsJMwvH15i/HEHCmYs9w5dt/vJTwI+orrlz+75jZdVNPX269q6+6vq2wSFjTJRGfqEx+FXHD3p9nope8vlv3ksYu/708n9k0UkHd25MjlN9/NlOl6WvVUcI3bqamsqlH63Ly4vbsetkTqp6V0lL3/GNNXpOx4ldRmFyT+nWqi79we1bU6fOUYvhcqjjB4/Me2BxgpzX2GWemcp5Z1PVjdOz3n31jbS8jMqK6s8/fo+bPK3n+NaaHsP+rVsyp0377J23rF7P4eO106dNxML4Zcdmd50emcvMvcfAbA/+GQH19XWbNm4MOs4DbxmCIJemtKJhd9Fxk9k6rTD7+88sfubxuyM1qo7uvnVf7B8aNgU9nQHpth0/UU7xhHzIqrjc6IyC22+YAtsFYhnltjhp5Y0zCiZMv1HgNj3y3I8nZKcmpWQnBVax4fL5s+ffuuCGyX29g5qoGMLt9Fh6evS+QKgQrqu4aP+R8galhOcmg9sAVVz67LwYRc6C26akaqKiCZfTY+7uMZEKKb9/yHLzgpsup1YjVwvUJwRBLkHvwPCR0mqSJBUK6bw5UxRyaXSkZv4c0Bva4XRBpYrwn6EVAfhS9VM//FW+sGt9URUdWGw6uF0c8dyPfzqvMO79jz7rqNjXRqbdNoNZZA7qZ6wHKHrz+DxmAmy/ZUtR3RPffCIzXn16L0egfOCxx596+tsCY+OgnaL8JE16nC6CcBreX7X3e889ISAt2w42LfnmkvQ4Fe2nFj38zJMP377pw6VmXONzHIL6hCBIKEAbyqoaQZwYmwo2mINNUcxSOoDRZGnr6GWsM9BExogFgjsef97ZWNRp8EZpI2BjZFQ05bWuW7F896GyqTNn7N9b5Lf1fvTximG3QurraeizR0Yo1dpoMZ8jlCg0mpgpGapPPlkhTcxvqSkP6As3Uiv66L9vvP7666KMG7KycjXezvWb9iqio9vKD1v9nM9XLDvWoJ+UJvv0k1XK5AnN1WVH92xa8/nW6PwpSszqxiE4PyzOD4uMY67C/LAer3fZ6u0OB9PdAH7kkwuy5k4vdLk9O/aVGM1W1s+kCVl3LZrL2sj1A84PiyDIWOL3k04n000Osp2phdkatbKlvaenX1eYl5EYH1wd22K1swaCXEZQnxAECQWUjlVKBRgatWLhjdNnTyuYOXUCfM+aXnDzDdNoimk4iQw03yHI5QX1KTR0S2NLRU1zRW1re78x0NgepLz40Mc7K8/ccg5ui/61t1frnCFey9I7N32x40Qn6zB1N//9wx3e4EjGUWMY0pldvr6mmtdX7CdCvgo26oaNDhwOgowUkUiYlMDUk5jOw2fAC3w4XA6Px0tPTWA9I8hlBPUpJDTx4k9+89Krq/679LMnn33p/V31JoPBaHEMDlu0MTGZCVqv0zFgsFrN5v5hS6AcSVvNlp7+YbeP5Isk+TlpEj490D9kc7j6BoadXj/48Licvf06o80Nnk8ePVbaPBSIiSOSqwqyEjl+on/Q4HA4egf0XpIy6g0muwf2QhTDFidF+oeGhgcNtkBUlNFghLggWLfD9o+/vPb50WaBIiI/PY7H5Ths1t5Bo9VqGzI5wKvNwpyVw+P3OO2vvvzG2kMNPpLjdjJnorc4ITSnzQrnBMpFnNsPC7neASmaMSUfVOrLFdfhkQpABcbnxsdGpaecq08uu7WiquFkTZvDe9FHymwJPMkIchFwfG7od8jkmhUbn/zV7//w3Xt8vXUH2r2dhz7/v89P1PXZuQM1qytsaUTHkj+sNAz0/uO15VH50+m+6u/8ZmlVZfXqA63zJkS98Nu3Ftx5yw+/+fzRDuv2jV9sOjl8/7y07//gz0dr25eu2Dl93uzGkmI6Lm/h5GSIaaDuxHOv735wZvzD3/7fzmHrsvdXtHlUg8e3Lj1qWjw/53c/fbGVm1CzY/3SbRV7duz2R2a4W0t/+u/1LU0Nq/c250b531i+z0ZwYgSOl1eduG9O4rPf+9/i+t6tn2/e0eS+IYH61v+8VVdX++HOxskJnNc/2m3xUpOyo1/4+T+P1bZ9vGKLKi2/6/DmH766uaGle9YNM5Wikb7bRMacqzM+VyGXyqSS1o5ep8vNRudye6Bwc/RkjVAoeuDO+ecO0aWJfQcrJkyeECPnGhxkTXmFm+J3t3d29w5ypPK2hqbOrgGSL9hXVBqhltU0dXf26oWk7XiDLjZWK7rQTxUJT3B87phDL3vznSd/8Kf397YtvmO2kMdNmzz77V8/xiYcc09EEb/77Y8enpN4pKJl3Zotk26978P//vbnD80BUWS9cLn0vY899tZfn+8oPdhi4t19/213LpjKtwxVtA0HPJwFl8ujuPwnv/3kb761oKSk5qbbbmo5cWJQ11vURNxZqP50Z+WMGZNn5cZ+vHbfwJDO7CazJkz88ZO3Tpk1NTNSteTJB+NlzGPRWHayl5/8wWu/uHVSIkQvi4h6fPGi228saCytkGfn58ZGPPaNxQ1FOz1xBR+89tJ3bs14f20RxCuLTnnz7z9JUOAjgVyAyQVZ9985f8hg/mzT3qWfbPpw5Zate45qNRFLFi/SalRBT6fx+wi+LEopVUfGZMSr3X5eSiS3pcfC59K6YbOf5ghoT7fRFxejNQ4OZublRvPtXXpnbFKyQoTjaJEvwczoknDvevD+3/z82b2b335ifia4I7VqdgeLWK4Q8zgSkZDpWE9RoDDwoUjCf8abJChgMO30HG5b2ZG/LtsnkkpBtNgXy+fDFwrkEpFYLAIPKXmF2XLH2x9sSZl9Q0aEiOZwoZiSVjjtJ4/PW3jf4ld+9hBtG/rxz//RYmZG1wcFMdClHjwy8QUKMVvXrF1zqEUhFTPtMwEPTB2XpiGsgCOwicNRqlUifByQi5ORmvDUI3c8/+QD998x/5H7bvnRsw/fc+tclYKZ9OFchLIkBXm4rKG0tKKqXc/j88QSVaRaDLWwKIVg2OoTS8QOu4NwO8UyeXtbZ7+NEynjgbfg4QgSAB+IS5OQnFSQmxatlgXdF+ehh++q2LP1hV+98sraYwGBCPL5qjW//NvytJnz8xMUfL+ztKwlKjZi997jvgsr1JdwRcr7b85bubn4gbvnK2OSHl84oeR4xdbtRZ0m37HdO/+7ukhndsUlJqjEksRYyafL1/fZmLb+vGnTol0dP/rNWzvLusEplcvsxuHiOn1WNLn1YHNirHTVJ+uyb7yV11v9k9+9sfxA5/eW3BKIDUEuAZfL1UYo83PSMtMSpRJxcOsF4E6dPX16flrBxILJmTE33zhVIJYvnDclLT0tJSn+1hsK8yZOumVq2i0Lb8jJy5mRnzx//szs3Pz8OByMiJzFl3no+eD4XLig7s5edWx8hCzYxK8fGqLEqliNzGo02khBlJQ7YPVlJkUZh4d9fFm8Vm7QG0wOXyLIBY/q6tPHx2keuufJH/3nnXwVGRsfqxTz+voGOWJFhISjs3jlQoorVcVGMMrnczu69c60uIieAUNScgLpsumsRFpSlNdh6xq0pKQly4RckvD1DgxTfHFqYjSP8g8MDju8VGxcdIRcbDObdFZvjEZmsBOJWsmBg+Vx2ZlH16+oEhS+9/Pbe/r0qshIjtvm5UlVQnLI7E5Jifc7bQN6mzJCExepgMPNXm5qnCZwlci44SqMz0WQi3Glx+eiPl3ZIhtJuB+891s/e3vZoixmBMnVwWs3/u4Pb7RY4Fbw//C/P5udoQ3uQK45UJ+QMQTnjxjf8IXSrbvXXk1xAsTKyFff+OuWj1/e9slfUJwQBBmnoD4hCIIg4QjqE4Igo8Pt9voIXF4dueKgPiEIMjo+Wbdr/+HyoANBrhioTwiCjA6b3WF3sDOaXxTK76uraTh0vFZncXttpu2HaoI7EGTEoD4hCHL52bV5S7uNlxAp37B5n9Xl7urXNTe39xscsMugG6qqa7e4CI/T1t2n6x6yeF2OmrrWASOzF0FOg/qEIMilcbm9fYN69uN0eaw2B2v3D+oJgpn4+BykUolBb+SI5d9+4k65kDfY02vzEh9/ts1hs+wvaaQI10dr9w33tH28ucTv96xYu5vgcLZs3NlrwZn1kS9BfUIQ5NLs3Ffy0l/efekv78CnvLp5O+Nk7Jf++m55TXPQ0xncfOcdCyfGNdbWv7lsi8ntj0tJmzkpN1LK8xDMJPrtvbohg5nD4Wbm5sQr6dYufXNLl1AsdvsuIHXIdQvqE4Igl2bxPTe//9qLS1/9FXzmzix85N4FrL301RfnTC8IevoS/549Jar45LvvuClZ4tM5fLxT033putu5UZl3z5/IpUiaZqamFAilmpioRx64ZcHcifERYzycHwkrUJ8QBLk0IDBymVQhZz5CAV8kErI2bAz6OAvBpLyELZt3f7pulzp3yoQEbUYSs8JhelpiUmaO0Nqzr7x3XkH8gIuXFK0UydQP3JDx2cb91d0WMU4Ri5wBzm90Zec3QpArypjMb/Tvt1alJcc/9gBOK3y9g/MbIQgSXsTFREZFnrXKDIJcCXD93FBlTENv+4dr9xaXVB+vaKjvszn7Wix8rcBr9dDC3saqI232vJSooNfxTFnxodXbS05UNLTrPabOJrtIG6s+t9ZrNhjsPo5c8jWK5BRJGVttO4rEubnBpaeuIjTlLy0+tnlvaWO3MTU1QSq8XOvg0TRhsy5/TzxpxtW/KODqrJ97DoV56ekpCSMvIyPXKld6/VzUp1AZrlimyM1Oa6+pyp+34NbpmR67jS+V7du+s8VEK7mOLht/alZMV0d3v8kdqVGesd7TOKO5tsavyXjsztl56XFum1URGT3c22u222mBRN/f162zqWTC7Zu3V/Q4JuSkiPjc/u5uvdXV0z+s1kTwKF9zc6fZTWnVsqb6Nrvb2a93cP3utj5jpFZNE97G5k6Hn6dRSsmBKvPb//CUHyYJmbTg/DfqVxaHoX/55opvfONuV3+b0S9xW4xSZcRgT5eXI+jt7jNb7G6Pt2/YMjyko4RShZjf2d7ZZ3BqI5QD3d0Gm7On3yAScFo6BuQqlVjA6e7o7jM4NBolnzSbX3nJVVrkGzBLZs27+jn2mOgTmxcFHch1DOrT1+Xr6BOPz5dKxbUVVQn5k7LiVCUHD7klUZbBHq4iOlpK6H0SznDznsoBQ3dLv0+emzReF0/qamnu0LtBaQRSecPJk5Q24ei2L1qNlMhr2n68k+82dJopj3nIzVdOyU8DfSreu+d4u9XS29puE7p6Ghp07spjJeK4tKKNG01c2clDR7qsVFdtpUMSXXVwf5fVX370uDotJzY+nmg4QpFi5ZIfCxRX+60k3MqelsaqdsOEqVNmZWs/W7czOb+wbP8ul1h7cMfeHqtfTrs27q+W8b07j3UkKrz7Knt1bQ09XulA7YmKXudga93RJr3P0Fc9SEgsnV8c77YNdrZZ+AUZKbSh3u8gZbd/W5wUE4zsKjIm+oQgLFdan8agRWJcI5ar4rXy5NQkCZNydHNrt8Nhc5I8r8vJ9A8Z53x5CVzxXfcsmJibquJ5DG5ubmZSUrQ6PilRIQo+dnmFBTPykmx2Z4Q2gnA6fARhtjo5XOHcG2ekxygmTp04IS3Kahhu6jGaDCaBVGqzOjhcgfyRX0W/9Deheiz6pHAF9zx0/10z0w/u2FVcPxjcGIArkt5798J4tSgqIenm2QVcl1OoUAopr9PrN5ntsL9gUuGkzLjUrKw5E1PhklvaelxOu83H8XrccLh43pPRv/s/SVYiGxqCIJcL1KdRA6UF3aDOyyykzo2N0UbFJc6fmZ+XkTjSAkNYkpCatuDGadmJX1YBoQBkMlqSs3OSFOSRqg64aoNu2EWco8L0ydIqTWKyViE6X565IklshCwjN2dGYVZmciQ8bIK4JJ42iScVBX1cRRzGgQ9W7XLzpFql2O4mRDxOa0v7oNHJ7j373tENtQ2EVJscrbhAmYPLiYnWRETHzpsxYVJ2EmzgRyfxlFqBFpceRpDLDLbvhWrfY3G73XFJSRq50OvxRsbGZyRGDuvNiUmxcpV67rQJbot+0Erk56TKxWN8pV8ZwuuVa6ISIplFFL1uT2R8nJRLJaenxGpUur5eB0d2yw2TEmM0RoMxITlJJuT5vB7IoDVSvkCmmlGQ1tuni46NjouLVYq4KRkpPD8RHZ+gENAKbdyN0zL7e/oIoSI3LU44pi/opAp1cqSkua03Mjnz5pl5iZHy7n5DYmJccnKCRMBLS00ScUmOUJYWH+H1c+fMmmAaHJKqI6OjI+MjpJGxcSoxV6rWxqklHLHixpkTCZtxwOLLyU5RSi/9/FxRsH0PGUOudPteqFBw/BOChDm4vjsyhuD4JwRBEOR6BPUJQRAECUdQny4BRVE2u9PvZ7pDOJwuq81JBFa2drrcYHu9jO12e8F2e5ilATweH9gulwdsn48A2+lkenkRhB9sdlU3CA1sCBZsNnz4UBTzngwM2EWSFOyy2QPRXSBqD9herw/ss6L2+uwOJhywRwucGBwOBgTFBOhmAoQowIbowIaowYbTYGw/cy1wemDDqQZsJ9u0e+pa2PNnrsVPMucP4YPNLsQACQI2JA7YkFBgXzxqNunOihqCZW/HaIEzgXDg3OBU2fMZ7bm5gucWuK3sLT7j3NjbCqHR9NnJcuq2XiLqwBN1OmqH0w2ewUaQ6xbUp1CQkKNQtEgk5AXe7QsFArFIwAtME8DabLcLgYAPNjjAhi2MHXg1zWPtwKsvOApsUdDmBmzm9QCXywUDPmyDLRiwi229FYnY6M6PmomOH4junKhhI+SHYI8cyANBAuHEgtfCDwQYOH8IDWzYAzZ7/nAap204PbDhVBk7eC3M+QeuJXD+gWthG6QhfMYOnD+EwthnJN3Fo/4yutO2UCigQApHKcMk6AHNgXDYc4NAwB7ZuQXS+axzY88nYJ91bmxSnJcsZ9/Wi0bN3uJTUcNGuEiwEeS6hfmRXAzsH+H2+Dg0JZWO8SWMCovVoVLK2CxvJEDimC22qMiIoHs84HC4uDyefDSPFiSLRCKSiMega/tXRjdsio3RBh0XAftHIGMI9o8YS6QS0fgSJyBCrRi5OAHgWROhDDrGCVDogVsTdIwMpVImHsFYgrAiUotzsCLXNahPoYDqIFsvHEdA5TVojQwo6IxKz8IBKJ2NvIDGEijXje6QMWfc3RcEubzgDyAUbo+P7ekwjrBY7Gz3ihESaN+zBx3jBLgpTNPraLA7XL5A75JxhNFkDVoIcl2C+hSKcJj/YrRIxCLuKGdqOOM9PFVb0+KjOTTpO1HR5Du1ecfOg84L5+2k2eoy9rXtr+gNbrgqfIV6baDrXPAQp8WwbVfxF7uPVrYOhgqF9K1dv2vYMWaqhv0jkOsc1KdQgDiNZAKksEImkwTfUY4MHo+rVjEzGzHQ5NrVuxwUuWLZ6gGfiOd3t3f21bcN5OZmCrlkS1Priep2L0k31TcUH68+Wt7aWVf2x7e+8IrUWYnqjq6B3q6uisYeP0V7XfaT5XUtvcYr1DYqlYpH29NBIZeyPesAfXfTgTpDSnzkpo+WH+2093T3ekiO3aQfNDtrq+rh0o5Vd8KZt9bV04pIMZ9LU0RtbSNcGvGV+u5/ZcLnvaB5eAjEHO5s0I0gVwXUp1CQJMX0Sz4Di0Ff19TZ3NHv9DJjVsIQgvCPqm7B5XIFge7RLDRNbvhkJZkx+4HZGW7b0B/+udrppz9bu6Xy+NHVh1rtQx17K3rAv8vY/87aQ36Pl+QJjF31m4+0fPr+JxX9ror9u4sah/fuODDsJj9b/lmzgRnAdNnhM4zu0WV7bAcdUDVh+pcSQoU6SiHYsGazzk23V5TsqdEJhAJzX9uyL0p95sHt5X3RAvsry3eX7tq6t8Hc21R3stUQPP6qIAx0Tx97aOqTdz/48UtvlPUxI/aGBgZ1BnNze5/TR9pMxj6dqb2jx2j3wKOjH9I1tfU6A3MnI8jXB/UpFB6vjx0uehqb2SKJ0MZrZTV17aADkMd5AwMqwwerzTGqsUEURVmstqAD5M1lNrs5fT2DcHUgXmk52bPymKnZIxOSSUNPZa+rMD06IyO5urbrxZ88FqtVR8fFMAv2gVeBcv7c/Gk5MTqjE0SOWVJq2KiznZV6l4vA+6fRhWyzu868Uz6v1+50R0bIWrv1wU0MvKyM+MpG3W9+9CBBUi6rqaVb1z0wnJqTo2uu6XHwM+JVQY9XBVN4vH/y2gwHmtwvPjlr674KEKulr/3nF6+uW/best+8s+vQtk3f+OXbmzdve+pX7zfXVTz3m3c3bd72p/d3+bGihVwOUJ9CccH+5SKxSBWhiRT7zQ5XcUl1Z7/pqr0lGBo21Td3gXC0dw909py1iNFp1Ez/8lG070FoZ/anEMmjnv/B03ncnpX7G8DJjkgFvCT/Bz98+vE5se+sKd6/dbt28rxJCQoOl1m0PVhbO1U9obzOPbX6F751X6pGDDsD2y4zoKmjHZ/LHHBGtTI5PWPhvOm3Tk+rbOjhcWkfQRpMFvCwZd3mvAW3Z2jEjeUnYwpveOTWKVySdJPSX7/47OxEas3u2uDxVwV2jokxp7nixDAldDr9h4qO2nw0l8u/+baFP3vmrpoTFU6Kmzd12i9/8rizpWnI6XdbTX1Wzu03FPDHWU9JJExBfQoFZLkXa0fi8yDjomVqTV567FVLRLVK3tM/dPh4VV1jhzbiwmV5oSA4T8EIATFTKGRBB4eXPyFDxOU+8tQSqqdhyM3Py4iDrTnZ6UoxvfazL9Yd6nz87onVLcPGzob/frSDikqWWXv6vZKMhIjc3HQhl6OOiUtNiL57atxbH2+bcOPsjqYONtzLi1gMhYTRtX3JpBJ2lgfGVmlNHdV//78V607qv/PAzDsWzd6xafswqUxW+ut6HD315W+u3Jc9fZa5sXRPjeHGTFWf0fzBss+LWxx3zctlQ7g6qFTyoDWWkF/sPD57eq5IGx/p7j3ZYeTQ1MCgYVivF0gVQh5naEhvM5hcApFSFfmnP/7k2btyf/+3ZXYv9uxALgOhMjKcPwIugebQZ2aFPa2tnKikJJXgZHnzpCmZVQ0Dc6dkBvddFVxub3V964ScdNCq4KazcbrckBePdngQMk650vNH+B3Gl17+9Mcv/Tg9Qrh7w9p2cY7h0Np+aarHbHrk6W/wm4uWlpgSRL7cGxY+fVPSK2+v1zvJmTcvfO7+mViFuh640vNHoD6F0icQA7ge+Rl+Brs7OwwesYAbl5iYpBFWtQxPyU8J7gsPTGabWqUYefcBSB+7w/VlF77xgNvt4XJ5ktFMIQH3WnRqQrzxgtls12gu0YXvqs9vRP/lf36bdO93nl2QBY4dK5ZtMya887O72H3I9QbObzSWSKVimeysH398avqN0/NnTM5LilJy+JJwEydAE6EcVd82KFew82ePI5h+laMcG+T3wxFX5GXYlSMsBxRzn/vpj+6fzixsD9x49/0vPXEDayPIZQf1KRRQBhh37WSjbdmDEo/8bA0Of0Qi4enBTCNEKmGmeQ86xglnvBcMIxKSoWwWbBRRR0anxuIkgciVAvUpFG6Pd9zNb2S22EdVtwA9g2pi0DFOAH0a7bweYjGzVEbQMU4Y1QTtCHLtgfoUCqY9dZTjQMccqCVwRzMRKkXR9sBKieMIj8fLLs84cpwuz7hrxrTaHEELQa5LUJ9CIRYJx9eKQYBSIRvV+CcOh/aNt4yb8J8edTVSKIoKk+FEIwROeNwJKoJcXlCfQgGZ4Lh7qX7mYNuRAFVETYTSbLE7AmvP2+xO3bDJFii5O5xusNnZzd1uL9jsjNpenw/sYYMZbMLvZ2y9GRIKogYDPn4/SdM0GLCLFT+D0QI2u1a6yWwD2+VmGk4tVgfY9otGzUxs4facHbXeJBIKvsL8e0KBAMIBlYJT1RuD5wbnGTy3wIToZ56bOXBuDgczRRN7bmyF5oLJAnLp8xFgQ2gQpv9UsoAN8bFJwfbROD9qdi72c5IFnFrNVZ2uIgQU6Xd7ifN/CfDzgN9Ic3V1ZfuZ03AgyOUhVEEb+5e73F7S71cqw2GY5EiBLE8ToRpVFz5k/HJV+pfTn/7ff/7yeev2zW/kas96Vbl5xWrljEXpXJNbFluQcomlfpFrjyvdvzzUG+PFDz1UWFgYdIwY0ClQKqbYCKoQButTwJkAF8yvoQwbenpyJtH5fIvNEfjLs1jtTpcHbgNshwI1ZA1wI+ACHU4X1ABAliE08GC3O0k/BbmDx+O12pwE4YfCvtdHWK0OyDWkEjFsgaCg1CyViEDOzYztlYiFkHRQKocStEgohDsNJWiw2Tt/oaiZ6dXPjNrl8kABPyJCOe46AiBfmYs9w/Drg0cl6Ph6+N22f7+7475bspvN0hsnxB/fu+Mnf/t47dZihVr86n9WVXc7KGNTvUMd6er80e+Xrt20b5ij4XSVfvffm48X7Vu2r/O+uam//t1rn207vONE7x0LJuGjeS1hs7sC+VNQmgIw24N/RkB9fd2mjRuDjvPAUnYoIJUh9VVKOftTVyrkapWCzQ7kMinYbCuTTCoBm+0FB5IDtkzO1BpFIsZWyJlewlDGAFulZGwIDWy1Sg7hw20FAz7sHVYxdnB0LWuDxoM9kqglEpEGxQm53PQ0VA+LY28oSCvaf8Ttc77/6a5nf/qT1361JDk1Y2Zu3LPfeUDqhxIX+fGyDbd98+mP//LE+8s+t7n9fknkv/7ygr68tNdsru/UF06d/PDt0/HRREYF6tOlgRyfLQ6AbIC0nGmzPRFAWAI2k5isDY6AzcgbKzas1AGnbVZIIDAwWBtg7FNRnGlfKOovoztts+EjyOWD3rX7qJTn/uxgi7WzsaHfRlJU4DmkPT7mzSJ16gUtGPD4cXlcmmnqp1VqpUgkkfApgTb+H7/7ToLY9/LL73Rjh0RkNDD5GoIgyAXx2w17K4f++pdfvvWPXzy7KHXbse5nn1j07qv/+dnfV3k5oozUyA+XbrDQoFfcZ761eOtHy5767crnn3tYJYGyFHM4KJnbMvzW++v3lTYnZedEjrOBdsgYE3iILgL2j0CQMOeq9I9AkAuD8+8hCIIg1yOoTwiCIEg4gvqEIAiChCOoTwiCIEg4gv0jsH8EMo65Cv0jnF6OOwwXorrWEfI56rDPnHD93K8L6hNyDXOl9YkgOf0W+F0HncjVJDWSM7qpnq862H8PQZAxA5QJxQkZK1CfEARBkHAE9QlBEAQJR1CfEARBkHAE9QlBEAQJR1CfEAbS7/d4fOQVWCyYpimP1xcOqxDTNO31+ryB9XwpkiROLTQMZ8gu8jty/ARx+nBIOv/5axYzkTEr4SII8pVBfUI4bqv+7fdWvfrOqrdX7bP7Lr08PE14Dh8rt3lHpDnlxYf+9daabvNYj6ChyEN79/7rrVX/fnN1ebuh4WTJpuLm7tbmmk69ub/jnbXFQW8jo2j71l3lPaxderBoX1Ufawfxe/y6DuPbf6espuCWaxqQ5/Jm/cZDHbtO9OrMzMqZCHJZCLVcEK6fe31AF+/dT8RO+NE3Fpm6W0lFlNfQu+dwpcXLi1Zxtu6pzsmO27frqFApLjpU2dnR0W0iCFPfuh0lPqFqqKW+saO/u1/XYyKiBa4dpW2ZqfF8LkfX172rqGzQRqgF3vVbj4o1cfNm50vGdGkqm7535a7GX/zkqQnx4vIWfUa8kqKp4qJjVR3G3MwEj58v8Rq2H6ioaWhz8aRS0rZz/4kBKxGl5O7YX85edXKsqqyk7Ehlq0ilsfR39hpdne09Cm20gPQIFcqWqpr61u76Dl1ycrzQa7Qt/b3z4H5aEispnDTysSBfgSu9fi7UDO0XrwfCL728Sf+9Vw99tKNxf3n/7tKe1ftabU7f9NxooQDLvl+XCBnnSj47lwFcP3fMobeu37BidzVj+T1rVm34cNPR48XFr7y16uMtJQRFblj1eUXH4IcfbjR5SfYAwO921jb3eD2ujz/+3OC5aD2D9jh9J9bYD5ygfb7gpjGAMpjscTFaHk9w1/135UfRKzYezc5NP3HwYH3PcEVtB8Uh6+taTTZrZXVHdn568b6jkqhYtUJakJ3U3Nho50iTo2RHSmpq6hstXi5kSqTXufbz/XGZGe3lJQ0GTnK0omBSvmKMSykcl8XKUWpUYl5SVt4Td0636IY69N6c1OiU9FQp5app7Y9OSJqen9jWMaCQCdet30XL1TUlR8pb+09fdUdX554TnTkpka2dAxTN4YmkSo599/HGob6+nmFLS2OrMDKeGO44WNXDVUQLEjJUDywW5s/lhvkAy69HdZvhR/853DFgg1IpPzA000eQH+9s+vPHZYT/ohVxmvTu3nXADT8XmizaW2TzfPnDOQe/x3ngWEXQceWhSeLQ0ZP24d6S2s7gJgb66MFiV/Ac6aOHi13+c3/RjSePLF+5YcXqz/eU1LNbhrsaq9v1VaUlZi/tdLpwDNlXA/XpEvjsxtoOY1tjs42gW2pqyjuMaiGxp7g2JiNvcoKk3+h0u9wExU2Mj4asuaez88DRyn6jo6GqcvXGfQ29lviEGCGPMzzQd/BoZceghXBaik82nDhZXduugyeWaDxg/mSpbc0/nRV1wfjGAJ5cKnK6oZBMN1TXtXcOuETqibkZSRqBwXpWWw1fIk9LiZNxSJ5IJODzFIGZQQonFWRnpWsp4/7yrikTsyCHInxuq5s/sSAjMzHCaHNLRAK5Ug6VqrFFJJVQHg9kLFbD8PEqEF0o4/HlUqFEKhUEJESukDdUN0y5cV52tMhocXvd7oycLJWYf/qqxeroORNiS8oaPAST2cQlJGQkRnm9p9otufz4+JiUOI3ZaoekUjzx64jn/iCfmB7cey0CCvTqZ1VQW2KdP3tscmqckrW3He0qbdSx9vlw+SK+rXt/RZe+o/pkp0Mu4tmsFqvdBbvcLqefpP0+j8vLvBEkfe4TFXUWs9npYdLZ63YaTBbw4HQ6SArUxAvbScJnMll8/qCAuF0uh8NustihDEHTlNVisTm+fIz9Pq/RaPb4/F43xABVaNLhdJN+CMHsgii4vMSEWKdpsLqlnz2WPauKk2UGi80aCKeyrNztD4Rjspx+B9leX5k48Ya77lg4e2IGhGk2mfs6mpt7zVFx8VyvY+kHy3UWJhxktKA+XYKu1nZVel6m0tfUY1IopEKxJC0pVijkJyXGdrU0tg9BZsSBJ7K6stFkMR4ubeIQ9vfXHoQcWSgUKiS82pomk8nw4Zr9Xp/nszXbegeGt+w94fX5Nn6x1+ShRfmz+LFZosQU6cRRt6NePrjTZxTWHDu6ZuPujQdqpDGJCTzruq1FLUZudnKcgmP7fGvxsOust0dcPl9A+8tq21knTySbmBljpVT5iQpwimWq9Bj+xk37T7ZZclJjWD9jjjo2OUvhWr5uz6drdw+5SPa5l0jEHU2thkAO21ZTcazdStr19T227NRIm8NjsTplMlHAI4PdrG/qs6XHR3T2Dl+gNEwRRw6VFNf0ZqbEgYsrknD4Yq5wTNs0rzC9w466zi9fsFU0662ntArEY2dJ8P3cheDedNdd5Qf2bd159N57F9Yf3fPB6u3LP1hW2jq8dc3KNr27u+LAxiOtrNeB1votO/a88uYKi3n4g2Wrd+/Yuuzzw0WbN1T3WqoObD1c3/vx0mVfbNvxzoqdrFbsXPPR0rW713y8vLhJV7p36ycbdi57/6PK7sB5Up7PPlm1Y8/+1z/Y0FJ2cOuxVmNn1codJ79Ys3rr7gP/ffdTq8uzduNO9ubWHz+w4vPdH7z7ft2Aw2XRbdu2+43X3uowemGX32P/YOlH27Zv/3Dt/tOVRLlCoVYplTLJ8d0bP1izfe+RSpJD79uyubGjt72jp7l7KOgPGQ2oT6GhK6ubaMLrozhlNW3RUVqRWJKbnSoXC1MSY86pEvB4Aj5N9A6Z7XZHVJRWLJHFaJn82jys46tjb1kwI1FODxjsUpVm5uRsCY/0EhRHEqX9xWuRP/sj74x88OoTl5H/46fvLMjL+eFzD6fFaJ/7ziOTstOe+9bizITY57/94OTCgm8/cXtafMKj987hc4UPLF4UpdY8/cR9E1Ijb7vr9mS1kCL9IomkcFKuOJAiUDpe8s2HZ09Ie/KphyYkqObcdOOEpIhAPGMJXyR96plH50/OvOv+ux68MSd9wsQFU9Mmz7nhgQUTYxJTHr1takRc8pOLF2QkRWvUqkeeeHjh1Mybb56TmZR4+qqzMjIfv3tWUmbu9x+bP23W7OlZ0fEZOXfNySmYPn12bjyHJ8zPy7j/ofvm5EQHo7zWMdm8Xt+XTXPfe3BCQbo26ABdMTiD1oUQKWPnp/G6+Cn58dJDJc3feu4bP/jm7UWHTp4v/PHZhU9/8/EYkcPHk2elxNJ8YXtT89SZhdWV9eUt5kkR9pI2I01z2yvLDIFCFJcvveOu2x9cMLGta+BYdee3nl7y7UfnHToYaCTkifJyUmma09XemTlpandDTUVl06zZU3Jysnk0x6TrMTi+LIfFp6SppTwOYWvrMcgi4pZ849Gn7px4pJIpkxm7aqu7bSTFb6w+YQ/2EqJ3blz3wUera7sGD1fqfvz9J+9fNJMtm8Sn52akJU6fkBZwIaMD9SkUBJSmh/x5qdEZOen9zS32kJ2QbSZdy6AzJV7DoTl8Pt/ntnf1M6U2TXSM36o7fKRywMmJj2QU6wx4PIWKp9KO+VtQbXTMxAkZkUqmyU4iVxZOyIzVyMCOjI3Nz4jPyUmPUCon5CTxOPy8/HSpgBcVF5edHJ2ZnamS8JyW4dp+z62zcwIhMQjE0gn5mUnRKrCTUlOiVWM8RzCLQCTJz8vMSo7mcZmbkhYXwZxnXpo2QjMhIy46Ln7qxBz4QA2JLxTn5WWmJ0BxRHbGVfNj4uMn5acrxILYxMQErVypicxKioyJT0iMUsbGxyQnJ+SmxV7T75vOQiUXCs7odsTjcoOTgwbQqsRB6yJkpCenpaXBIRIhx+nxOx12sVTK53H9fhJ0L+gJ9OZUmPqu2ja78tH7F0q4nJj0PGNTKaFJ0srFyRk5jz3ywG9/+8Oos7uJgA4JebTHRzrtdrGceZhJm25nxeCSh++KU4v5ithEoeFoFzkhQbq1qOyhh+5Niwk2TrLs3bFzys13zZ2UDvpD+gkfQUK5UyplnmSBUJKeW7Dk0Qd+8/PvKkXs6XHve+ybP/zeM5PToyV80uElfV7fBSrZyCgJ1f6A/ffgyZZHxd80uyAjOV4hohSaaJVSlpYUIxQIkhLjZCJ+VGysRimJi49VyyW5E/LilHyfQJ6dEJmekxEl4/MlyrhIdVpWZkGqVm92zZ03Oy1aAXliWmKUQCBKTooTj/lrmcuBWKacNilHJRnrLhBjCBcELEsrH4NK8Bj235NJBHtP9pnsTJMXsGhGUmn98ICRqTaBpjx/34TclFD1ZqdpyEAqJ6TGJETL1q/fWtmmf2TxnQlK7vpNO7oHDHGZBXnJWorwtnTrpk/KbW1pKZg2s/5Y0fG6HqlKNXvmVN9wZ2zB7Oz0VFdf3Z7i8iEnb1JuCvyc+jo7otKyZT7LECFfOCl+3cYddT32Rx64VSkR8ATiwaby3cdq/Bzx7LnT1FynXZI4IzfJ2t+y7UCZh+ZPnFQ42NdfmBk/6ORNzdB+/sWuYasnMSPHN9RW3dBU1+d7/IGbe9taJ9+40NlRse9YpdkvmZCVCJH2dzTvO1JeVVnVZaYWTUv8dM22Xp0pMbNA4BxOmTCFGGxuNHIL0pmG31GB/fdChYLrayBImHOl19fw+Zn1NS7GrtKeF98pYYcnRyjFDhfB2jPzYt578WaZ+DouslwOcH0NbN9DzsI81PfJ6i21HUPbt+19f+W2xn7LcHfbpqKarpaGfeUdQU8B7Far3U30tDTsP3v7udA+6+r3gvaYAsUUp9MNhSfA5fKATVJMZupyM7Y/0AHM7fGCTQSmk/B4fWD7fIGeYz4CbLbdCaosYHs8jE34GdvlZuoQbPgQGhTVoFQEttMFNgMY4ISiGzDCqMEJnsEOZ+6YlfzHb82QBnTIYveeFqdXf3QDihPy9UF9Qjg05e/u7uvVWQjCs3//EZNf3N9UXdpqnD0932Wzux22zn6jSCSWiUXgs6e7r2fITHjdWz7fuvlgHVcoYrbT1GD/YGe/gaRp/ZBuQGdo7RzwkjSHsFre+4Nz3wbjG3+jPKObQ+jyAoLBiEPQFWiCZv8Evr/UgZD2aWfADroCf1ibbUMImOzf0xGOJOpT2xhoDulnTjnoDFegmPzowsw9r9/3myenPXFr9nP35n/40sJPfr8oRoPNEshlAN8/XaINBMq5VqsDKq8QgtXmgMIvj88Fp93hdDo9HC4H6rZQ7HUECuZQ0YUSsd3hgmuHkKEUbLM7oYgtFot8Pj8cDsVwiUQE5WWL1QF7JWIR5EGwHQrjYpEQkg62u91eoUgANWWzxQ42n4mbZ7M5oAwOtWeoR0P4EOP5UbvdHofLDeGMvHIdgK4qKSluGKgsPSmIiO5pafMJZXzCaXTT+Wma9TurpmdrGwe9sUJHZb9XZO05VNtXc7Kckkf0tLe7eTI1114z4JNYuzccauxpbRryyfqqjx1pNvQ21ekoZV5qPNc34K2rFy/8tjQnNRjhWAA3ApJUJpVA4gCQXHCDID1hFzyiAZt5QlibfVogqQM28xthbfgGG/aCDQ7G5gXswEMOIbA2JD8ThUgIn2B0Z9oXi1pwbtRGo0V+qfbnsZ0/gkUmEUzOirp5SsINhXEpsYpRPXxICPD90wVybeQ0fviVU5RCLmV/6nKZVKmQsRmTVCIBm80aQHLABrEBWywK2FLGhpwIbMgTwYYQwJbLGRvuJ9gQLNxFuKtgBGzmDoMBu+B+gzfWZqOGUMBm80GpRAz2+VGLRCKZRAKnDHoMzhHD1UZFSXi0n/CaXNz0RE16Tu6sCSnauMTMOKYD3ploIyOlfMan2c1Lj1Nn5WRImS4eZF1j540L5i9eNLW5scNPcwunTplTmGwwWuEQQers6FdWS9Ji2RDGCrh3cDuCjnGCWn1Ob89rB9JrW/nRx6VNg0H36KCP7N62antJ0DUCak+ctPo8J8rqSZqCMiLEf/JkNVTvrxwU6SdODRlGvjKoT6HwegmvxxcoETPFAZAKsEFGTtuskEARm7EDJV/4BhscYINPxg4IDGgP2Ky2QWiMHcguT9tsgeOUzThYm33hOMKoxWIhVBRG1y5EkyXHyiISQZiYPrghoY6XlCni05Ii5eCAkzSbLAQTF0+jlnX39nd0D8nVinP6JPKT8viqSHFWZtA9RkCisak3jrhgxejaYKipQi9Ln5ETR5FMb/JA2ytFEARUBwnm4yMIkvT7QUuYR5mmfV7f6UniSZ9p/4ne+2+deeZ25ljf6S7dNDhYeaAo0uvzlR05avbztFq1fbh7+bo9cIRWG8GBGCGKQOzgMxArMxd9IATWycy7z3QuP+M04PSgBAj+YAucPDPlP2z3BU8DThoChIvpqD7yxaFGCDl4FafODBkVoVoAsH0v0OQSVIvxAtSuRpcRc3kRSklDY5tUHREbFxchpqQR0dFynocryUqIMNiIvLQoFyVKjZFTIuX0vMTGpjaxMiImLm5CamRz20BScpRQorpp1oSella9V3TPolm0x6GOiVcJKVqszEjQBGMZa+wOZoIZttwwXjCarGzlOwTh0L43aijf/p07Klp1EwsyV330SUVtQ2mTLktq/eW/PuZK5V98/FGX0b7p803N3bqy4oMueWJf2d7NB8uLDp8smDJZJuK1157cWlSRmJnVfGTX9qM1hw6fyCrMfutv/6jqMOVPKZTwOPXHi1ZsPnzocEnWxMJNyz8srmqprW2/8fZZq5fv4vt0+47WT5g8YcOqzfFqzz/e3arvbSrrdKfI7a+9s6a5qXbH8Y4Fcwq5HPrNv/3pWPNQrEa+7OP15WVlPnn8QPme1XvKS/ZsNUnTj61fET9jTtuBz8vNKn31/k1F5QePVhXkJi19b3l1dXWzwdtddby8wzwpK/q99z6trizv9SoK0kY9lwq276E+hdInKNPB98jTOhyAZB+dPnE4Km3klMLsCbkZSdHK2MTExCiFQhOZkxItEMsm5SXL1ZrctJiIqOjMRK1So50c8JkSo1JEaKcUZsTGxMJ2gViSl5c5KS9NIREkpqTERkg10THhI06A2+2FHxKbZfc319QaeSlRTC3wq1F3stIt10Rc4SFfdrtLMR7eP40aLl/Nc9vVOWmcngFh9ne/cWf9/u3SxGSfLOXpu6edONH01Pee5g60pN10/01ZksMNFoVP71fEzp87LTE2UsDnRkar6puMj9wxaX1R3YsvfCuKHjzZS7n0pu/+9NsquGLa/+kHn2rTc3jW3kEr0eeW/M/3lxha69OmT6450bL4/nm9JuremyceOVIxISfGo8h65uF5+3YWk5bBCXc+cu/czIrq3htnF8APvqq8Zsn3vte4Z+0AJypeya1uHezsHf7VL7+npUwmUby7tzl79hxHV4OVp9y3qygnL8vYUStKyO3r7CqcPmtaflaylktG5ExLFR+rbJ8+d+7EnFS1YtQjbVCfxlmLx1XG7fG5XJf913llsVjtkDcFHcgpZDIJ27gKmAZ66jp1Hd0DTi9pt1hdBEkRXr3ZabNYjWZLZ6/ORzJzj3b1DJrMVrPTx9jd/YMGO5RXhg2W/kF9dGKCRirwupwdXf1Gm5sm/cNGa3/f4LAl1KQ+o0WtumbfP7EIBALCx7SG+UiOkA81eTZTY/I29nUsWDRFpxRMu3VW3tE9O7uNX870Ch6Y9jWaaYQXigRMjhg8miOSKqfPnvHQE0/eOj2N9vsh/NOtdufANJ4zh9GQyRI+P0X6z2gaZwLkC4S5hZNuveOOZx9eKOBQsJskmaB4XCZggiDAl0ylmTN31tPPf3dicsQ9994VK/Ws23qIDYbmih9YfK+aNGzYdQIeHmzlGy2oT6FgnvngU8+BPMhogvzLancxU27VlNfZznjB6ncYj9RedELMsvLaMxbfOIvjpVUX2/XVOH3CyJmITr2lC8AtO1F5ouTovz85tPvzLeX9Npeu9b/rSnetW79sR/nx/XtXFjWtWb5q5/H6t//z9rpjnfu27CyqbF363sr6fuPLL7+5p6yjaNvu2iHLZ6u3nKxv+/t/Vhj0gy/+9f36jr6XX1/pJC5b4UAiGctZGa8oPIFQIhIk5k2TGOveeOtDSc7MRLlQygwo5spkUniCRRKJkM/l8YVSidDc37Zm0x6PKCJSySYID0obfJn61skJb7z5QVGTe8HUNPaoAIK775q3e+PmdV/sJ9XJBWrna28uazO4ITA4SixT+/XtNT0m8A/aA+cQiFEy86Z5pVvWLl2xzXXq7kllUpDLubfe0XVi/9oN27qMvntvyv/PG+9vL66FQ2bMzF3+5rt7y9rFcs1983PXrtu8aU8JzaUP7dm5/1h9ela6NjapueLosN2zd+uWQxXt2VnJFYf21YcY6oxciFB5Gc4fAcBlsRm+s7Pi0b/vvWt2Rkdb7zd/8GyKmFDHRouhfEfTIAnuvoa/7Bj8x3cXsenAikTAhgIaZ2hoOCY2hs9lNpy5C8w/v/zmT//nhYhLzFU2CtjzCTqQU8C9FokEIiHTFFZ7YFuJP/f5hVG/ennrzERu/K33ThX0/2v78CRud9wdD02gu97ZZ7L31v7p9y80H9h6kpc7mdd/tMPS39Bwy9NP7t2w89W//eCLD1fE3XqXoexoj51zoqT69799aun6E6+/+Ni//v7e0794Pv4ytfuZzTaN5twulOcwtvNHXDOY+ttLWwwSV2+bL+n5xXOCWy9EbdGmNtm0xXOuxmAJnD8C60+hAGEDgg4OJ3fylO98457ZmZphm2ftsvV9dsvf//nua++u/u3/bWKrQCcP7vv9qyv+8Ne3i1uMuzdu+N2rK//651fe2dnw4Ufr9Sbj3/659B+vvb90a9WR3Tv/9J+VL/7xzSZ9cO6yy4jfT7IaOSoMJqvDyfQgsNmdOr3JZmPaqZxON9hmC7OGiNvtBRtqkGB7fT6w9QYm3yL8fsbWm6FcAsk1rDfDhz0HMGCXLzAhgsFoAdsTmH/BZLaB7WJWnGLGe4Ftv2jUNrDdnnOjhi1gjwo4pTO7NQqY1V2Zn5CAz6xj5LSxM1dz+ZAfwGaa5tOUj6JMZitN+FYXNfzk2cUFSWq4KP6pdWHdFv2hducL37o3XsGHcHmBytnlzUzYpEOuAtqEtPQoiTiu4FsPhBInILlgxoysqKADucJg/4hQZUzIBwmCYP0QlsG31x0x63VtOsfUKQUDDQ1yLb/HG/PSc/fU7tupzsis67H31dc++8J378qTvr2jRd/Z8cIvvxvr1/dzo9yDndFS/7A898Vv35mkkfE5fqubdOl76ZgsQ0fTnBtmX8YX7ZCnS8RiKMcE3ZciMEDYqdWo2MsUi0VQHodvsGEL2FIJU7mD+wh2cCwXnw+2PFAzhkITY58aywUGfNhXB2DALjbloRoNNvvGXioVg80+GBJJILrQUQvOjZr0w79Rvv/nftnF3G4cdoqjcuOlTW2GW+blbN9danB5lcqoRDmtScvQ8jx9Ft6CPNXqHSeNRpM0OSdf7th5vCkyNqpj0K6RCmdPz9P19kdmZbu7mo/WdiclaIadtFAomjMxvb2tJ29yvuxCD9tXAG5h6OcTGJf9I8IQLi8qNi45IfqSMzZLFGr11VoNB/tHXJ4f0rXKl+kdoHDmrF/84IlffHPutt1l4ORxeRTTE4EmqeCbXbhFFE37SZLJlAOF9dPVLwjH74fiMGWxOT7beGDBbTdPzYy5Ei9M2Sx4VJy5SsI44az7MhIkYhH8jlg7a8a8+2ckcfnKnzx/d0rupN+9sOSpxx747kMzFy2+d1KsXB2f/ewD01xeIjs3jcsXFaTHPPTEY//z3UeWPHrf/zx568+efxAS65YH7p6SFP39Hz7z0+88+O1nHv3mPfN++o1FcFZPf/vhKNFlUAWWS04egSDXNqhPoZBJxafzCC6PX3/i2J9eWfbqp0duuXmyUCRMyCmQm1teeXu1N3FChoovFgruXjT9o/dXvfLZiSV3z75hSvKb76zeV9EFeSmUcFMLpvraT/7llY9KOywZieq167YP+wQV5XUCoXB0Ge2lgJrQBSuLFwM0VaG45Mjc8AJqXWyVa+Q4XR526tURcuPCmwuStPcveXROxpj1krfaHEELQa5LQuWN2D8CrgIu66u1k5QeLvapEzuP7ou66aG7C69eg7XPR8DFjrx6AbfM7faO+W0aFXCNcIGjajq2WB2gauxEUOMF3bApNubLFWkvCPaPuIbB/hFYfwqFx0t4Rv8qnmXS1IkOXX/a3FvvvIriBIx2fiPwzHZVGEeAPo227wBk1uxMr+OI8VVoQJDLDupTKKA08BVe57BIlRF33T7/pqkZFzye9PuGjUy/uMsO5MKjejUDntle1wy0/9//+MgSeGW2a836Q62GwNawg53TPegYGVKJWHg5+gtcTZTjrd0VQS4vqE+hgEztdBnW3d/45M9e/dMrH/3u5ffWH25iN35l7Ibud9ccCTouK5oI5ag0FTyrVKdn+qFtVgfbo4NZXM/v/b+313lpTkXRnv11va/83yer1u348xtrLW7vuhVr//3uuv/9y/utZvvHH332rzdXvLfpuM/Q89t/ffTOym3/+XgvhLBn45bKviuiwXBfRttS5/Z4LzaJQNjCzhmIINctqE+hgBzt9Et1yueOy5v6pxef/fPPHt2z8yDldy//aO1r76zeeaLDpuv+139X/PO/q+r7bY3lJ155d+1ry7bbvMTuL7b9661V76w/Qnosr7/92bufHRjoaHz5P5+++tF2u5cy9nb8551P39lQcnlzTU9g+uSgYwQw75/OaMP0OfUv//P93/39/bUHG2Dn4JAR5MphtVhd3u4B++JH7s4WOWraOo8P0C9+/xG+w+glOcmpyZkpsXv3HaVIn8En/d437nD3tQx5iNLmoczYKzJDD9yU0YoNHDK+hhOx7wWDjrEDqqnjr3fnNUF4v3i6SuCjFwqvj2CX9GapLzvxxtJ1/3rn89yJBQ1HiioNvOy02NUrt9bUVJPa9Gcev0PNdb65sigzI8k/2LDtZK9cGzN9UnbZoSMGj6epw/TMY/Pf/2Tv93701P2z0q1uHyXV/OyHTw3Vn7Ax8yVdNhwO12jfPzGrHZ5CJI/+3a+/+/Jvv/v4ggnBTYF+IvAtlsukPKa3iMdDQP2Fy+VFRihMfa3bT/bPnztVK2OGqUZoVHye8P75GWs+2yZLn6y6zJ0Tg8BNCaziMwoUcplIyNcbLHAtcMlGkxVsEC2QAZPZBjZ7oy0WO9isMFhtTrDZxIFUBdtmD4wddnnAtgQ614G0g22y2KBI4PMRjG0Gm5nwDWyD0QI2xAcGOC8WNTts2WL9MmqbzQm7oiLVYI8tIE4Jak6MEj9X+xMfEe6dI64CqE+h4PF4Z77nyJ44+duP3+p1uO+7bQZkZKnpaXm5OX/8xZLZC++6OZn7/odrSur7/SJZQVbKg0seX5gm2LCvMiExQSMRQO6u1GqkXMpK8FQiblpWRrRcFB2l4XK4AiHv8g6CEgiCS0mNEPB88Q6Kgqwo3sY9pcdqu888R4U2im/uXbOl6ETzEF8oprz2Q0fLXHZnY1+wp1f+7LnHdh26feEk1nnZgfsCBB0jg8csPSyI1KqYN1c8riZCBTbb0TFCrQSbHeWqUivAZie+UyllYLMNvHK5FGz2hZBMKgZbrWQaRSViEdgRKiUko1AoZGw12Mwyx2BrNWqwIT4wwHmxqNm+8irVl1ErlTKNRjXaa7xCwNMhF+Pnan/El2/M/vgl1BtjnD/izPMnLIPFXcT98woyovnvb6levKhgy96KKDld2mKU2bqqjfwkJW3ha2N9OiNXXldWGZOWVFnTFhshLq9oSs7LaG4euv3mye6+lsNtlkN7D6sTYtp77AtmZR8qPjFr7iyp4LKVlCCDG3nnTgA8SwLTNAQcvMlT8yPkEkislKzM1JiIadMLtUrZ/Jvn5iRGzZ2aI5eKU7MzEiOZdQzS0lN0A0ML77lt0ZT0lPTMxbfPiIiMvWFSmkwstBgNzUbq0dumXqECINyUr9bZ4XTKgHGODXxtO+gE+/SukdjABe2Al0twpeePQJAQXOn5I0KFguOfmCU4aZo9lvI6ey3+1Fg1hyI7unUpaQmW4aF+kzsjPVkhpFvbe31ccU5GAo/0trT3SSMi0+I1w/39Ji8/PkJg83Fpkk5NjKJJoqWtR6yOTIqUDJk8SbERff1DcfFxwTndLgdujxcK9SN/PuCWEZfS6fOgK0qOn2wdTsrKvWtu3jkiRPrcGzbunXLzwtx4ZXDT5cbvJ+H6oDoSdF/HXOnxTwgSgis9/gn1KZQ+OV0euJ7xNb2CwWjRRIxiCglIHLPFFhUZEXSPBxwOF5fHYycAvM5BfULGEByfO5ZAkvPHWyOJSCgc+cMBgN+Ri1mYAL+C4O8AQZBrF9SnUEjEInYKbZaBzrZlKza/t2J7fY8puOk8vDZTl34sp01TqeSQfQcdIwCKPBHqK9UQd4WQMly+JbMQBAlLUJ9CwQyaOdWP2W3s+d93dsyZN+f2uTkb1u92kVRZ6Ym1Ww61D9ksA91Fx+s+31JU32PYvn7Tf1YUNdY37Cs+2dBrbqqtXbN5f23n1ZuIweX2sG2tIwQ8s93HxxFUgKADQZBrFNSnUPjO0KeGk+VTbrmtID0uIyv7f3/5hKn++JZKc2G65s33N+l72zeWdM2fkvThZ0XRkerCidk9teUnewkVMbR8R/2UgvRPlq81uq+SBrhcHmqU458s1nE2T7bb7XF7vhyXhiDINQnqUygEfL5AEOxYwefzme58Afx+sr2ty2A0HKvunj4pC0ry2dlp0bGRXIIQi0XMAn1czsRJeX7jYI/BVFxanzcx//J1IL8EcAKjev/E43FlUomXWYiRmV4B9BhqYKwqwxaw2YGrcMlgewKqQJIU2OxIUqjHsDbUwwCX2wsfViADNoglU9GBYMCGA8H2eH1gsxNAeNnoQkdNnh21y8Pn8/DlP4Jc86A+hQIyQXa8JDBh9qy6fTtL6rrqa2t/949PolJTlWrt3TdPlsrOeEPFjLfnGg0WP830YIlITIpWqe69bU6ERCARXqV+FkqFbFTvn+A8ZTJJYGoDRjwCfS+DrWesTQbEJtAMCDYjKqdsxg/sY+xACyFNg80Q2MzaEAaYHOZIZvIExnHKDkQRsOmLRh2IIrByPPxjbNhOUUKhEIoO4EQQ5Bom1I8cx+eCByjms+Mc+WLFDVNSKyrqByzEYw/fnpWZpvAZKlp0U6YWRKmlMnVEUqSCxxdNnZLd2dqXMyE9NjYuMTY6WUWVVLVnF0xIilZcnRqU0+mGOt+oqlAA3Cb2MuFbHOgvyth8xmbvIFNlEQnZmc55vIAdSDoel8vaECMANnzY2FmbFUvwADY/MCECBMjYAYFh7dFGDd9gIwCOz0XGEByf+3WB8jijlDj+CbkWwfFPyBiC45/GknCo/40WCTNz60gfDgRBkLAF9SkUTKvUuFoRHIDS9KjePyEIgoQnqE+hOGd9jXGBfZTrayAIgoQnqE+hoCiK7fo8XqCZyV4J+Bt0IwiCjFtQn0IhEYtkUrHeYGYH5RhNVt2wyR1YbdZssYHtCCxeZ7M5wGYXr4PqC9jsiFeX2wO2yWwD2+P1gW0wMisk+Xx+sIf1ZpATv58EAz4k07WaBgN2EX5GFIcNjM0uxBeMOjDkyGyxg31+1IE19Mxq9ejWd0cQBAlPsP9eqP57CBLmYP89ZAzB/nsIgiDI9QjqE4IgCBKOoD4hCIIg4QjqE4IgCBKOoD4hCIIg4QjqE4IgCBKOoD4hCIIg4QjqE4IgCBKOoD4hCIIg4QjqE8KhKX/FifJ1XxSdbOxjFqz9etAUabE6Rj4DINFY5GnpCzoQBEFOgfqEcJoqTuyu6s/JiD+0e1/jgN3ncQ8Nm9w+v9/n0ZtsBpOdoiiT0Wy0ukB1SD8xrDfZXT7K7xs2Wo1mGztbOuHzDg0bHW7CMNTz1gdbBm1ukvCBT5uLmTPQ63Yxnk0WD0ERXmZaQpeXmWPQW7LetvYD29r/c1U2MKEgCIKcItQK0Li++/UBVXzgWNLEmfOnZuVkJCgl/M/XbW/u6iupG0hWEK8t2z7k8FOmni2Haysq61RxyaV7dx+r6zpe3pyoFb7+wdYBs6cwP13IITd8trG+11Ba1SGkPTVNvdFJiQ3Hik809RYfb8jLT1v98fqajsH9B07EpqXs+WJnTVvvifr+iQWZkthY1+41FK1VPfgYTzTOloIMB3B9d2QMudLru2P9CaEpkmL1W6ONVCukWRlJcpFgaHDQ4aUVcanfe3ReRUWDn6L9Xnd9XV1JXT9Up+wmfafOKomMe/7xW+VCeBahWEKRXOHUwuxJhTkKmWp6QXJKWnKETOS0GrtbO/oo9fNP3Z0YIXXo+qp7zDRN6fp6h60eLpenePpfEY88wBViZoogyFmgPiH8tJSY5qa2gcGhd9/9tKSycVtJxw2zJoj5TAmIx+dxOVyZVDxx+vQnH7ljwaw8mUSycNFNTz5658QU7enpiimajEvNuXlKyoGio3oHwaEIu8OybU95/uQCjVQokEgol3No2Ozy+gVisVSquPeeW59+9LYkrZQj1komThRPXYCVJwRBzgH1CeFMu/HGLIV3446j6VNmzZqce0Ne5J6SprhorVAsSYqJgIfknvtu1TXX7DrWSAmUT9w/+9jB4pPNA1yhJDlOw1bj+XyRQkgUHa2fOG1yYmz01Nyo8rrh+bOyjh2rUmgjpdq4u2ck7Np33OrxK6KTH7k5Z/v2oqY+y8j7UCAIch0SqpUQ139CLhPUF59vtxL0kJV6/pn7NBJsyrts4PpPyBiC6z+NMX6fp7a28XhVi83NrGMbAqtBV906GHQgZ8G77Y6FC+bP+eEz96A4IQgyQlCfQkNv3bC5uK6vt7Vx6frDodujDH3dByragw7kbGQKRUpijEKCJXoEQUYK9i8PlWPSLuOKnQ3feeb+6YVZMUqpUsZbvWrTjoMVQ26Bta1i5e6KkqMnzFyVwjv8xrItrf0GvkKbqfa/9+nWg8frVHEx21Zv2Hm0RhaTnKAJ91ZEr9cHlwvVc4LwEwQBNxFSzO8nfT6CoiD1+IEGW4LttUxSlM/r8wds2AvH+v3BHoBeLwFHgQ0VfI8HtvsDVX5uwI+fy2VcXkh3ws8JOHy+QHTwII4iaoLtysqe+XUO9i9HxhDsXz6W0JBlCgQ8n3PFqk0rNxY3Njc16zwpCdqq0io7SafkFjxyy8TGtp6ykzXTbl54z5xsOKLk6ElKooqSc4+UtVAU55a77piSpgkGF65QFAWqAnoDtp8kA1JCgg3CADYRsMFPwGYG1bI2SAvYoP2MTTCNnyAtYMAHNoITDNhFBW0/Y0OKQBSszUbnZ2zITBn7AlF/Gd0ZNgTsZ6NAEOQaBvUpFDy5KpJ29Vj899wxl3a5ofAuUUTMmjV1yeKbZFwo5vOhgkhTFJQVAlVG5hD4jklMXLTwhjtvyOVweQq5VMAL65I+aIPV5lTIZRKxCJxSiVitkkulYrDFYhHYsAdsoVAINnhjbIEAbJWSsaHsFLDlUGKCEhQY8IGyFOwCA3ZB6QpspUIGNluZlsulYLOlfplMAvbFo2bqnedFrQCV8ngv8ToQQZDxDupTSATyh++bvXfLtqWri9KnTJiQNyFN7t3wRVFtlwHy5UAjFpfPF8yYObmq+MC+qm4hj3/D/FmGtob1O44ZHQQIWPi3QjECo1YEHeMEiUQswc5pCHKtEyr7xP7lCBLmYP9yZAzB/uXIlQX022J1BB3jBJfb4/b4gg4EQa5RUJ8Q5r1R0BwnYPc9BLkeQH263mE7NQQd44TA+yemSwWCINcwqE+XgCTJYYPZ52N6ixlNVp3e5PYwCxqZLTawnU432DabE2yb3Qm23eECm20xc7k9YJvMNrA9Xh/YBqMFbJ/PD/aw3kzTtN9PggEfkqQoitbrzbCL7UutN1jA9p4ZtZuN2g72+VE7nC69gQkH7FHBdgH/CpjNVv+pYy0msCmT5ayVCS0Wq3/Up3NpIN2AoANBkGsU1KdQ+AhmaE5MlIbtDB2pVcdGa6USpgO0JkIFtjzwalqlkoPN1kKUChnYEYEecTKpBGytRgU2lPfBjoqMAFskEoAdE63hcrkCAR8M+AReL3KjozWwSyhgenNER0WALT4z6kDfa02EEuzzo1bIZeDN7x/d2CC4QJPJGnSEpK+z0+RiBiedgu7p6veSbFxg93koZlB2wBmkr6fP47/8QgLa7ApINYIg1zCoTyFhstbxVE4HiQNFHVXVAkSRHVp0BnRbS1t5dVND57DXaTtR0XiiomFAb+roHW7v1blslrLqppOVjXq7l0P5Gxvajpc3ml3saCSyp0/v8zjLKplDBi1uyk80NbUdOVFnJ0ZajYL6YmtnH9QlofbZ3tUf3Ho2YrGIlW0EQa5hUJ9CARUdkWicveeQy6Sj6u8AdTiJ5Kxr9DutvWZvbIzGODRkdTi5YllmeqJSoUyMUaUmxgqEIq1aKRVQgwYHh8fPycssSNf2DpgDh9JQ4SQ8bj9PBIdIhTwuX5Cdk5kRLTHaRlrd4XG5Xb1DZVVNh0uq2LbN8xEyHVpx8h4EucZBfQoFGRg7FXSME9h3VyOHppkJ9IKOAHDNfNBloSg3J1WhisiIV+sGh/RW5nUXoBsY5EiVSdERgVZEpu8fVNrObFEUSpU5KVGm4eFBkwvEj8944I68SgfaM2/WRIfLnZgQMyEnLbj1bPwMZ7Y0IghyDYL6FAqPx+d2e4KOcYLV6hiVplIUbXe4go4AImWERkD0DxmGTA6/297SNeTy+oVCvkwq7uoZlMmlg719LX0GpuWT9jc3tde0DiXEfTnHIOFxtnT2292E+Owl27u7esw2a2uPvq2120eF0iupRHzLvOkT8zKC7vOA+3KxqhWCINcMoRqCcP4INqPnX2ju87CFmdJWKBjV6CCoJvIDM+adhr2PUO8BmG6FgfnFYStJ02BAssB25tlhb3pgL3iDihR7FHNIYBpydiNb04Ig4Sj2CNgYiOcrwpwRl2kJDLqvY3D+CGQMwfkjxhJI8vElTgAo8Wiz7XPECYDHCy6cfcjgmQt6YBrrGCPwJHJhd+CBDO4FI/B96pBAurEbIRwICWz4wxzIhvY1YGMPOhAEuUb5ujnFtY2P8LMjn04z1NN9rLyxvLq5uccQ3HRJaF9tYw9TbbgqOF3uQIVnpIDnc9r3wh+mfQ/nL0eQax3Up1D4QZ+Is7ob+Ly+pIy06ZNzc1OiaIrUDekNVheHJvV6c/+Azmx3Gw3GIaMdfPp93r5+ndnhBQlwupjea3artW/IFBwvdMWAvPvM3gqXhHmJNN76GlBMA+I467eCIMhoQX0KhUwmOa9xnzYbzQNDBqfX39rU6qS4g11dw3ZnXVOPVCapqax1UgJ9T5feRfb1DfHF4ub6Fncg87eb9E29ZgHprGkbCoTzVejt1x04WgFVupKyusaWruDWs4nUqkfVJsnn8TQRyqBjnAD3hR0ljSDINQzq0+jhcti3H3qTxWQwuQnK4yFkCoUmQh2hkkdFqjUqscdLQqXKYDB7vV5foKBvNllcbtegyUUFljP/aiTERUG+vH1fidvjy0xPCm792oyqvhUOwAmPt1NGEGTUoD6FAmTAdW7/cq5Gq4mPiZSJBUqFIjUtOS87JUp1fgcqctjkSk2Jkwh57AQUcplUExmZn52anhj5ld/s8/n8mVPyJxdkzZs9SXShHomAxWqnAsuojxCSpMwWpkFyHOFyeTyBWRARBLmGQX0KBdPf7Ox+Ygq1WiEOCkNeTrpxaGjQ5BQIBLFRzCR7kVFaAZejUEUoxMLM1OieHl1kXIyAy4uNVmvj4jV8or17iBuYW+8rw+fzMlITLiZOwGh7x/F4XJlM4nYzNT1werw+uwOyfyb39/oIsNmZ7gjCD7bTxYzS9ftJsB0OxiYpKmC7oEbDdrWADyuQrM320Xc43WATgRddoC5g+wimgwPEC/bFo2YKB+dGbXdCIrAzIiIIcg2D+hQKiVgoOfs9hzYmRisL5owimRwkKjc9XiQQpSVHg44lJcWLeJyI6BiNTBAZE1uYl5aVniQXidJTYng8fnJqUkFumkZ+ZSdMUinlo5Io0GCJWAQ6zB4FehzoPv6lzQ90GQdvAZsZchu0A2+5YF/AZrczNbyAzRwSMIP6zvpnHUwojB2IImBD3Ix9gagDUfDOjlogEAqFsAWcCIJcw+CPPBRML7HR9NUOB6C+8hXOGCSKHcIM9RKZVMLWTmAL2OLASksCAR9sdqY+0Aaw2cnUQU5YG5QDkEnF8AHxgV0BW8LqDQQDNisqEBfY7AR6EC3YbHXwolHzz4lajOKEINcD+DsPhcfjHXfzGzHvn8bbnIEIgiDng/oUCijLi8bbJDFy+ejmL0cQBAlPUJ9CIRDw2aUCxxHMy6Sz+3QgCIKMR1CfQuH3k8TZ80eEPx7v6OaPQBAECU9Qn0LhJ8lz1kYKc0CZ3G4P6hOCINcAqE+hYHqaySR6g5mdJdZosuqGTe7AAB2zxQa2w8kMyrHZHGDb7E6w7Q4X2BarA2yX2wO2yWwDG6o1YBuMFrB9Pj/Yw3ozCAlU0cCAD0kyk8qBAbvYNQaHDYzNLnQUjDowFMlssYN9ftQOh0tvsKhVCrbLHIIgyLgm1IsKXP8JQcIcXP8JGUNw/ScEQRDkeg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KRT6vq6V63evOPWp6jAEd1wFKMcLP/hr9ZAz6EQQBLnOQH0KBeH1DBvMu7ZsfXtDMRgOt6e6svZgaYOLoGBvf1fnnkNlnTobh6ZOlJzs7Bs+UFwxZHE11NSVNfZRNBsGp72pqbZtoLS0sqHHONTTdeB4o5ek4ZD25pa9xZUmJ0G4HYeOVHb39u0/Wmt3uUqOV7T2Wzgcf01Vc+/AYBETpgfCsRn1RYfLGnoYjayrrGpo7yupavf73MePV+w/Vmfz+AOxIQiCXCPwg38vxOKHHiosLAw6RgwNeS/zTZMkJRTwhUJBcMcYAWcC8PkXUGIf4ReJhEHHhVBqo+bOLLR01JnUOa+/+PiBNR8tLeqm9M2fFg/cmEI/9dIylYT8y3/WL7pzwT9/87uD7a6WE4feXFfM5fj+8vJHs+64NVEtgkDWffj+v9adpKz9f3x9nYfLW7vsY2tENtF65Odv7UuQu//x8ZFF0xKff+Gvw6TkixUrvijtcQ53/XVp0ZLHbljz0WY9we2vL3tlQ/XD85Iee+5vYm3kp++vjJ0484ulb3y4p1kZqS3Z+Nn2Jod/uGNHlX7RnBwsblxvXOwZhl+fQBDq140gXx+b3QWPGZ8XgMvCbA/+GQH19XWbNm4MOs4DM7SRQlPkzn2lEjGf4AqrDx+3y6MeuGUKl+Y4bYYBgxPux8I7bn/uwbkuvuZ/Xnh6gsbVOeRgD4RdmYVTfvLs/SqO56Elj989J7O9e3Df/hKhRGwnuIP1dc0GF08gXLLk4XtvyIlMzfnpc/eLrP3DTorDFSx58pFf//RRa33NnpLqbovf6/ZI+MTeYw0Q5qwFt/zksflRUZrOpmY9Ibn7pkK8lwiCXEtgnjZiuFy5XJKRm//APbf++3+/dXzj51trTAvnTBDxOBTUGTkckVjI5/MFIgGPw+XzuVBpY48DxCIhj8uDYgZUKAHYpZRLo5NS7lo07x9//UGWVsrl8URCKIjwRHA4l8/jMnVQDu03WVxOi80vlESppWKpYuHNs3/wg2eeWlQAO+UyKXiad8ed//nT96bE8X/3tw+NvkBkCIIg1wSoT5cGKisB+D/83jfL92z74ysfH27S5eZmWjrrP9lbPyktcsXmw8z+U16DfwPHAoFtwY2nnY9/8xFXW8Uf//nhxiMtIEtn7jrlk6a5oqIt65/93Sd3P/nggjlz7psU8a9XP3zlw+0uiq1JM3W6o/v3//HfH2083DjvptmqUE2VCIIg4wwmN7wYn65YuWTJkqDjUrDVBfimKBrqEyRJ+nx+mUQkk0lYD2MFRVHMm7ALvQZzON0KuTToQJBxyMWeYa+XEIuxwIJcWfoG9GIJ0/Rz+i1UoIDNlrBHxNq1a5568smg4zyw/oQgCIKEI6hPCIIgSDiC+oQgCIKEI6hPCIIgSDiC+oQgCIKEI6hPCIIgSDiC+oQgCIKEI6hPCIIgSDiC+hQS2t/S0uPxUzRFtrd1ua7qFOF0R1u3y89MlD62UISnpXNgtCfi97hauobIL+d4Gh3GYd2gaaRri5CEt7Wtq19vOzM2f18z6XAHHQiCjENQn0JCu9es2Wty+yGP3vj5jmHXV81uRwPhdqz6bLuVIL/4fLfOeYk59Y4fPHi8WRd0XBn8duPqLcWj1WaPaWjNjuO+ryqvtSdPHGsYCDpCQ1M7Nm/dVVK//JON7QYXu81Xc8ixeanz8G5Cb2a3IAgy7sD1NULOAUP7Dh2uK5iWJ6KJEyfrCmdMqyo+sHnvyW6jT0kat5X1i6y9h9ts7t7GOiM3M15tGeh4e+W+hrqG8ub+2qqaE0263PToLzbu2nesxsWTeweaP9tTcfJEpZmStJUdHSSVhpaK492e/NQoiiT279r/xf6yIQft0nXtPV7vFSisfV29Ot2Rky3p2el9jVUgEvVdpuQo/jvLt1c2903Iz/TbdKs3H2rttRTmxW/7YvfeY7W0TMu19a/cdOBkXXdSauLWNetPNvUcPFbb19u3+0CZNjk1SiEmXLalH26ob+s8XN7a2dq2v7QpPSu9rfLE2u3HWgftadGCNz/a0dzUfLy2u6Wh8VB5R25GzJHSus72ztouU0FOYvHeoi/2nxx00JG05Z21+5u6jKRdt2l3SU27Pi83Vcjjuq3GT1dvq2wdcBC8GXlxm5jLr+UqNIlRStJjX7Z8c1x27q51G3yKqPLDh7cfrDATIqlXt+5we2Gy+D/Li2ZNy+FxuV2tLfXtA6UnqjnKaNLQvWrzobL6nsQYxacbDmZlJX22arMmMXH31t0QMiXVTJ+UO70wo6mmITkvL0YpZu6brde68lmCtlIAABX1SURBVE3SLZXdsIAnZbZcq+D6GsgYgutrjDG037VyxcY3l28ZdpL2od7iRtNjj9yqb6k2UeK+7r6a5s7Gpo6WroHoKC14Jv2EjRA8dt/ctvbBO26/0drfOWB0aeMTC9Mjjx2vtbvdPGX0/fPzq6pbk5OiK+vaauo60lIT4EBLf0dxu/OZJbd2lJfJkzKjVMqb5+RxubzZ82+M4lgbu/u/2H48Mj7O0Nlc06HXW4n777xRJuTJNLFTsmJmzJk62FDbqPMmR0l3FJWRNK+gIFfgGq5q01mt1slz5sUJnbLEnCnJ0urmfuaKKMpidS26+1a/ri931uwo2trc2blxT2V8Ulx3Q11Lv8loJxffe6NhYBBi59v6ug1evkh23z0LXP0tlVUNu8u6UhKjK0tP9plcdr/o3kVTm2pbEtKz8lM0PoKpXzbX1npUiffemA/PaF1FhUOe8M07p2zfVeLx0wKJPEbJq6mpbdJTAlt/nZH3zKMLyw8WD1qdFrubpkij2XG6ihqXlnXLlMST1W0kh184MZe29jcbSYnX0tzWMeiRWDvqmoY9iVHSPQfKVVrNiYMHIidMy41VssdypVL5E3+WZKXxI4JbEAQZd6A+XQKuQP6d55741Q8eiVPwCcLHF0m0EUqZiE9LNUqfrtclS5c5agfJtHgF658nFCrkEoFAoJBJBDyuzTB0rKpDKBZxKGZBXbFELJWIQSGSs7LsXY1dHnl+IpOBEj4fXyrTqtUSPkWQFJQ9oDgCX2o1E5if8Lp9nMTE+Ntun58Zp+RJpAlRKh5TQOFCmQV8ejweqVKVm5//0KLJ9VXVvSavWMSHEjT4kMmkYpEAviUiIUkFm9u4XL5MLhUJ+XK5VCzkk16PhxIkJyXefedNSVoplz15gUAuk4gEfDiKJxBEwFUL+Q67iyOSpqWnPnD3fI2EJ5UrotTyufPnKGnHgeIKm5eEwH0+QqFQgHcoQnm9PoVSGalVkYQvkAC8aRMzDx8ojU3PkHJJkUym0USIOX4fydRxg3MMn0Iml6mUMory11TWDFq9YqGApPiT8uKLDlZk5GURcMkKVV5+3oOLpkJKxKVm3T2/QHDqceYnzVDd+5D6qR+MuBiHIEjYgfo0CjQJKalS13/fW2cVx+QmRabHR0SnpE3OSpBqYyIu0oopEIk4PkdNU68f5OKM3Fei0uQkKNNzc6R8JgeNSs5I4RpfeXsNHZuRFafRyDg7D1Sf9s4TKhfekHnkcGlRSQNJn5XjRkdrSw4ej83LFzmGdh0obR2wyRXy3s72fqOL8DNqMRJ48uiFk2MOHDp+qKyZ5l6gUcjvtC7/5HMdrZo5e1JBFG/vgdLjNT28U02mrY1NzT0GkVQmFjFbcvJz+uvKPtl+AtSwYHLhYF3Zax/tnj57ijSwNyErW8nxTZmUk5ydI7f1vPr2WnXuxAlpiX5d+3vrDhOBAM+GCxLdDXUmi5vw+7NzsxxWx6S8lPxJhUKHbveBE80DFh6HPnG8TO+40NEIgoxbQhUvcX0NuCCHwyOTSyBndbrcEpmMQ/rdHp9IAhULns/rpaFmwaW9fgquFHxTpN/lJRVSocPlhcqHy+2RSCSE10NxeJAmcAioi1jAdXtJwmX5bP2eG+59cHJysAGK9BMuDyGRSoR8JmQ/zaVJv0QmJTxenlAk5HEgNJ5AKBHyHG5CKQ+mKlyb0+2DahBUUDwECdUkLk25PD4esx6igPLDqUr9XiYELkmQXD6cN9wjl8sjlUs9TpdIGtwr5NFOt1cgFMHpMeHLxE7wI5VAzQokFqpEXA5cqxAOJ/1sCoBH2u2joBoG5+CCY0Ui2MuelcftoblcqL/JZWLCCxdDyWXSQIWP7mppXrWz+qc/ekwh4PoJn9vrl0qlAj4XDqG4XIqkQY3AH6QAxRUIeRQkBFwypAxzRQIhxOp0eaUyRtah0gmXDCcJ9VSoQQrFYv71V13C9TWQMeRKr6+B+jQ26z8N9XQ26/3zpmUHqk/XD1RNRS1XkzAxPTq4Afl6oD4hYwiu/3RtEpeSfvP0602cAN6kaZNRnBAEGQmoTwiCIEg4gvp0CUiKMplthJ8Znupwuo0mq8vtAdvnI8C2Wh1g0zQNNnyoQAc5m90JtsfLDK31eLxg2x3MuFGSpMCG0MA/YLE6wEkQTMhOlwds+AYbtoANe8GmKNpssYGT7YwH4YDt9njBhvDBhrjAhr0QLHyoQCsrnBXs8hFMfwE4W7CdTmYmBTZks8UONgD+wekPdKNwnBGy1xu4NBsTMgQINhMynArNgY3gBA+wyx0IGdIEbAgEbLPVzl4aGOAMhnx+otnYS2POGZznJxqcBthsokEg7KVBsOBkQw4mWiBkNtHgYsFmEw18soewiWZzBEJmEy0QMptoEC/YkLzMlV3wdpyRaLCX8QSXZglc2nm3w8veDjbRTl0a+AcnXC/YXt+Xt+NUojEhg0+wAyGztyP4pLExgo0g1y34/inU+yfIHOGKuFwun88MPgOtgmtjXtTzeLAdguVyOXw+0+GNzYvBhi2wHfayjbHMERR4Y0JgDwFv7MBJSCJIMzZk8AM+LxwySXJOebssIcM9F5x1zmeGzHgDi2JOgAn5tLdTITPezgyZy+Pyzw/5zHNmTvQClwaPC3leyMyVMZcWCPlCl3ZmyKy380NmvF3g0tiQz0u0U+f8NW7HuYkG4UBo4Plit+OsRLvQpUGiQWjg4RLjxy/+DOP7J+QqgO+fxhLIPiBzgaRnkxtuANhwD8CGLcwtCeRZANgBb4wNNyrgjXHAd8Dbl4fAh/EUELPAIay3i4d8hrfLEjIcFPB1+pzPDJnxBo8Y2GzIAOuNtVlvZ4YMx4B9bshnnvNFLg32MYecHfKpSwuEfKFLOzNk1tv5IQPsIcETCJ1opw6BracPCRXyBW4H4+3MRIOdYMOHOeBCIcMxYAdP4EKXBh6gROV2MzUzBLluYX4nyMWAEqhEci3PjoOEM2p1cNA3glyfoD6Fgmm0OXNULYJcRdjWPwS5bkF9CoXb7XW5cI0GZGwwmqxBC0GuS1CfQiEWYfseMmaolPKghSDXJahPoTjz9TWCXGUkgUmzEOS6BfUpFISfZAfEnIbwOMsq609WNnYOYdsLcmVxYf895PoG9SkUPh/hDYwYPY3P45JGxEyfnJsWqwpuQpArg8Mx0hXuEeSaBPUpFDKpWH724Ec/4TfodOU1rWYnruaAfHWa23vqmjqgdl5a0TCgMwS3nk1UZETQQpDrEtSnUHADBB0BlJro2dPyCjKi2zoHg5sQZPQkxcf0DgzvKy5zub3R2gvrEDvyF0GuW/AHEAqvl2DnbTuNWa+3evz8wCQ0wU0IMnrkMslNc6akJMbeOGviBSffAtjpBBHkugX1KRTMDGj0WeNz1ZEaQ19vXYc+JzMhuAlBvhIgUQW56aKLiBNAnVqPH0GuT1CfQiGViKTSs+a3FYgkBROyp0/MVksvmq0gyGVBq8E+OMh1DepTKALVJ5zfCBkbcG4t5DoH9SkUbo/PFVheCEGuPji/EXKdg/oUCoGAf7F31whypZFJcW4t5LoG9SkUIqHgkgvEIcgV4pyxdwhyvYH6FAp2fcKgA0GuLr7AkvAIct2C+hQKH0G43Pj+CRkDKIq22XB+I+S6JtTk3IsfeqiwsDDoGDE0zaEDPd+g8iEMg/c3bB88duHtc/AR/tDNd+yS20aTVSgUQgg2u5MZMklz4Civ1wfb4VsmlUD4w3qz0+mWSsQ8HtdssUPOwi7RDfJmMtv8flIiEcG33mCBLXAIBA7b7XaXCNKIz7c7XBaLHcIRi4RQajYYgyFDJmUwWRwOt0Qs4vF4ELvV5uByuXCU2+2FEAiCgEghZDjE6fZIpRLYCycGIcMpQ9AOhwvOh6IosVjEhuzxeGUy5gTgnB1OCFkIIUOwVrg0LkckFLo9PpPJCp6lUjEVuDSXC0IWczhwaTZIBDZZ4FgIGeqXcG6E328wWCDkgDfmxT5cEVwLk2i28xLNR8ikYpKiDEbm0sCGc2ZCPpVoTpfbbLb7AyH7IeTApUFqgDc4BEJmE429HWyieX0+46lEgy2Qzk6XBy4ZLs1sZW4H3JfTt4Mg/JBocObgze3xSCUXvh2nEg1OwAIhwyHgzWCyQpIGb0cg0bjBRPOaTDYikGjw5DOX5nTLZYHbwYTsZOfCh+tlbgdJQshwGuANTkkuk8I5szf6VKI54HCtVgWHQ6QhuNgzDOcA0QUdCHJlsNld8JjBz5YBHlYGZnvwzwior6/btHFj0HEeoUL5dMXKJUuWBB2XAn5g7DdkqZCpwY8fftgyiYjNCscQyGUYpbyQTEIWoMAmfmQ8c7Fn2OslxGJ8dYpcWfoG9GIJFOqAoEqNVp/Wrl3z1JNPBh3nge17CIIgSDiC+oQgCIKEI6hPCIIgSDiC+oQgCIKEI6hPCIIgSDiC+oQgCIKEI6hPCIIgSDiC+oQgCIKEI6hPCIIgSDiC+hQ20P7aunYviUvSIQiCMKA+haLx+KHFT//6pnu/d/sTL37rz6uuqHTQlP2HP31d777ElNV+j+P9N99d9O1/mt04sTqCINcyOD9sqDnKtHGJ995xY+muPQ//5Kcv3DPhjdc/Wrn1CKWMjeVbfvPX99ftPB6TkdNzYu+bG0vXr/mizeD6fNWGsiFq/uQ0OLbhWNFflhft3rKjus+6/fMvDjRZb5yStOyd5R+sP2CgFFpn50vv7Di0c/exFsPh3bs2lfYvnJOxYsUuq2lw2YYj+VMm9leX/Pm/6w9V906bkPynP7xeXFXH0WakR8scQ70DHmpfcdOTjyySCbF4cb2D88MiY8iVnh8WM7hQ8AVCpUIm5POkUmnT0QP7On33zct+6911Q3bv9BtvmB7H+WRrqcNkajFyfrB42vqdlc8/e/f2DXscgXqW226t6XX+/Kmbl60r/uHzDx7dv+948bH3D/Q+fs/0Tz/8rFdvOdms/5/n7ly7+eBj31jcdKyo3UTSXu/tjy+ZFeVc/sWxf7yyfOL8m/xdlRuPtbe1NU2Yd8+8HA0Eq0rKfPjmPLxtCIJc82BGN1KsdiePQ7m5yh89ddvRXXt2ljQNmZ0+gmlki4uLilAptVpNpFol5vj97AEcTlR0ZEyEUq2NiI5Qingcm8UB6W1ycH74nfsVAo4mOgr2qtSqaK1KJuIRfporksVpFNFapcPutDu9bpdj7h13zMrU8rjCnOwkkMlguAiCINcBmOWNlFnz5opdhrKKahAmAY/jdTkooaSnqXHYMdJFTjOmTM2QeCprGw+Ud/Av0PZC04Rj6bsrVhR13Llg2oN3zaytaty197iXPusembqbf/PqOrNh8O9vrR12nJZCBEGQaw1c/+nS6z8NDgwptFFKicBqMhkdvvi4aCHt6x2yxMRojEarUibycIRRMt6QxZsQpegfMicmxYD4eJx2g4tKiBB3DzvS4iJ6B43x8TE+p23I5IyNixbRviGrLyVK3jVkTY7XDg7po2KjhgaMKrnQ4eMkxWk5pK93wCCSKeMi5f39uqj4eElA0QiPs2vABAaXL0xJihXxR9rOi1yT4PpPyBhypdd/Qn3C9QmRcQzqEzKG4PqECIIgyPUI6hOCIAgSjqA+IQiCIOEI6hOCIAgSjqA+IQiCIOEI6hOCIAgSjqA+IQiCIOEI6hOCIAgSjqA+IQiCIOEI6hOCIAgSjqA+IQiCIOEI6lMoCK9nYMjAfoaMdofd7iYodpfb6TDZ3aw93nHYbew16s0Oh83uOXWN1xiEzzs0bLQ4PEE3giDhDa6fG2oOTauub/Pe0n37jzb26PVOv62rySaO0rVUG0i5vrmiqMUxLSc+6HU8c3Tv7g0H6gYGh4adlL613iWLjo84d8rRxqrKLhs3MVIRdI83CI/9k483VrcPHC2p0ialxajGeNriywWun4uMIVd6/VzUp1D6JFVFTJ+S19NYP+OOu++ZnTXQ2+ujOEX7S5p7zHGRYhMhyYsVbdp6oLS+JyE5SSEer9lBV0uzLKXwmQfnT8iI7e/pk0XHHduzt6KxiyeRHC46crSqXSYV7dx1sK5dN2FigVzELT10sLiqveRkvSo2gTQPrt92qK7LkJaWsG3D1trWrhO1nbq+vqLSxvjUFIeue8O24uY+a3ZmkmCkT+wVwWUe3lbc9uQziycmq+H5PHjgKKhUxeEiC0dSvP9wZUOny+Xad6y6qqrOQIjiFfTGL/aX1nbFJMTXHDtytLr9WFmDyWQsOlIpioiOEHg3by0qCexVScd4jnDUJ2QMwfXdwwj9kM4v0RakRU6bPVUZkN1D+w7oCJHEa9pxpD7gZbxSdfzYK2+t2l/ZPTyoszi9vV29kamZ5HB3m5U7qyDJSfInZycUTJkSLWceO8PwsFCbWBgnKq5oM5qtWfm5zr7Wirbh3u6+7KnTaGMfHZkcL3ScrG//fPNBqTZK11pT2qxnIxorFJEJDyzI+fj9lTtPdkdGyHp7B90ENTw0ZLa7u3oGEzKzVDzPkI2+ZW7eseJKndkalZSi5dn3n2zVDw3J41LTlES3nT8jXX3wRNOxQ4d7HTwlbdtysDYYOoIgVwDUp9EB5QIoJ/D57LKAtNXmFIuESZlZkzPjAvvHK4UzZ7/w/KM3T0wOurmCzIzEzLz86cnyw8eqdFYPn8flwf/gbo5SqVAppH4/2dPe0d6r99McsOFxiohQySVCtVqpkIn9brfVQ4qEwknTpqZEjvE6W3bjsFMc89JPn9L4dAcru2BLYMEyBi5fmJmWJBPxJDKpWinnU6RhaKCutd9DUIGL4jIXK5cqlAq1UuonSZvVCVWW2JT0mXkJwSAQBLkCoD6NFq5apag8UWHxQfbGnTw53zAw0NLW5aZGWp8NTwQCgVQiFgrOeh5MQ/0NvWa5VOT1EiqVorG6WueA/PosvD7CZrFanV6SOrdXBVeinJkf39nZ29jczROLg1vHCKFYVH/i+Mcb9nUYfEmJMbFq8dYtuxr7rMHdZ+P1+d0up8HiJMnzuopwuZMm5VmGh1rbuke8sj+CIF+FULnqU08/PX3a9KDjUgTeOgX+0DT8pmkKyp6USMgP/YLnKsCcD0VBjSfoPoMRrjGq1w1L1VqFRGAyGAQytZRP6ox2pVzspfkxaqnRaHb7ufEx2gu94Rof2Mxmgi+JVEEVhzbqTUKF0mWxRERHifkck8HkIpmr45LEoN4SHRst5nMtRiNHohRRHoefr5HxdEaHSMAVSBU+uzUiJtppNomUatrt8AukETK+btjME0tjtcpgZGOHz+PWGa1imSI6QuF1O/UWl0TIE8vkTrtdGxXJ8bnNbjJaJRky2ONi1DqdUSASUlyhiPYJZEou4fJxxXIBaXbT8ZEKk9HkIjix0VrhWK+vf7FnGGp++P4JudJYrA7m/dOppXOZ106BH0TwzwioqCj/9NNPgw4EQRAEQRAEQRAEQRAEQRAEQRAEQRAEQRAEQRAEQRAEQRAEQRAEQRAEQRAEQRAEQRDkmoLD+X87k0wQEq8FRgAAAABJRU5ErkJggg=="/>
          <p:cNvSpPr>
            <a:spLocks noChangeAspect="1" noChangeArrowheads="1"/>
          </p:cNvSpPr>
          <p:nvPr/>
        </p:nvSpPr>
        <p:spPr bwMode="auto">
          <a:xfrm>
            <a:off x="6096000" y="-117337"/>
            <a:ext cx="3326296" cy="33262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5" name="AutoShape 6" descr="data:image/png;base64,iVBORw0KGgoAAAANSUhEUgAAAjUAAAIXCAIAAADrEzjyAAAAAXNSR0IArs4c6QAAAARnQU1BAACxjwv8YQUAAAAJcEhZcwAADsMAAA7DAcdvqGQAAP+lSURBVHhe7J0FYBRHF4B3b89zcXd3JcFdS4HSIuWn7t5SoaXUlRZ3bbHixd0laCDu7u7nLrv/27sjBEiCt1Dm6zWszM6+mXnz3puVWQyBQCAQCAQCgUAgEAgEAoFAIBAIBAKBQCAQCAQCgUAgEAgEAoFAIBAIBAKBQCAeUnDzv53g4e5uY21tXrlPsNlsHMc1Go15HYFAIB4AFP0//ecRAmyjeekxQCyR1NTWmlc6oqu6cHVxcXdzI0nSvH6f4HK5DAZDqVSa1xEIBOJ+Q1GUQCAICQ0lGIxHwkeBLdbqdLk5OVqt9jHxUuAIauvq6hsazOs30VUt+Pn42NjYmFfuH8g/IRCIB43BYPhzzZqoqKhHyNaDTz144MDvv/0GFtK86b+OSCwur6gwr9xEV7VAPmpDYwQCgTABtj40NPTRGoiAtMEhISC5ef1xoMvCPi5eGoFAPFY8ulb+P+mfwNPYEJQTi2TdScDwAP0TjFCf/5+Az7u1OKRTqLb7G4beb7FHfMAe+Jp5K+JBQuGE0HqQgWkFQZvCaZjOMtC841HA3t5+yscfz50375VXX+XxeOatjwgCgUWvoZN7DXmWz3+UJIfQnobBJmKnMfvNY/aZhbH45n2PCIWN+HcHGPDbk/4oDar+AwgY1Fcuik0+kr+8pUs9ZeE8vXnHrSDM/3aEjY3N3XX+cAfdqBADk/L+5m3L8EhDSpZeqb4WETCZTNBznU5nWtXaBGl8RjK8YihrD7/R/eyiIlsPbYLt1tbWERERzs7ODe3unj39zDOFhYXdunWLiYmRSqU9e/asaHft0s7Ork+fPuXl5bDMYrGio6PhWEdHRxgyQ0wil8tNybp3787hcECAqOjo+ro608Y2QDaQEEIYO3t7lUplZWVlMBg6e0iEhVOhHH0oV+/OIoUGho4y6/206dPr6+s9PDwYDIalpWVwcDD81Wg0IaGhWq0W5JTJZC4uLrAcGRkJp4CyhISEODk5SSQSODwoKAgqXywWu7q6BgYF6bRaB0fHwIAANzc3OBCOgmwhcxAPLLWtra1CoYASMVksOBaEh7Kz2WwoIJwI0hgluhGVVXRT0Jdq99EG555a/8mUa1921UEmg4IzwilAWmj6O33G0tbOjs/j3XBGENXH11csEpnXaQMt4PP5arXatMrlcqG2odoJgoB6NlW76a8pwQ1YWVuvnPlbt+SLTrkZPYICIib+7+SJE/cx5ASBJ0yYoNXpQKT2MgQGBtKtaWWluKpIANS/Xq83qYe1jY3eeBSoblvpbiA4vIfzoHktrD4STpxv9CiuplDU2gjbocXd3d2lMhnkYEp5F4BsUP9waug10Pqgt+YdtwKawNQjulAYKBfGscUduxsYNpR1CNM1jizahhnUgwYN6hYbC5Xg6+sLLQiNC/rDIAiQQWBpqVQqYQvokp+/P2yRiMWgyaDPIBsoMOyFvkkwGKDAcApICZUMag/1Cb0DusC48eMhZVNTk4ODAwhmYWEBu0xtDcsmGwL6D4oK8nN5PMiZltUIpHzzrbdAJNNqXj1e3axPKVGVtRIcFmNgIAVHQb+Dsjc2NsKpIQ2IUVZWBucyHXIzx48fh5JCnpcuXQJ5cnJyIAcQ1by7I0DatvxvAI6F3goL0OtBDNPG1tbWvXv2gKaZVtvo07dvXW1t13oObQT5gISwDEKCHehMBzw9PeHs5pV7xtXNLSQ4GKwTmKabHyyAknzurBzkzCcsbXC9zs7VoxfVfFbOUZK0tQR1FRuNXoc8EP803Yt8doDM32ZUSfykAcPPk0wiKfua3tzgnzR2kS/9b9xAfytRk1SsbGYLrEXH/8YxKq57d9A8sPJQy8OHD4di9x8woGevXufPnYuNjYWmqK2tBfVlMZnV1dW9e/cGHwBNC50E7Bd0A1B0Hp9fU1Mz8sknQe2eHjcuIz190ODBYPhgO+QGRtOCzwenFR4RIbCwAKNubWVFdy0GA9oYxPP384NOBckqyss7UwsvtqE3X+fHNkRxdGqMUakz1yeI4WBvD8dA/kOHDauuqoKcJz77LGgYtMdTY8empaY+M25cY0PDiBEjwBSCpwRHVVdXN3zECP+AAOix0Nhe3t5hYWFg2cdPmJCelgbCC1tboUJA/+BYqEbIDXwwvcXY26ErtHkUqCvIAbqoUCg0bbkBwqDksCiWYyjhGMompfyM3xnyKmiXl15+OTU1dfTo0dD9wNlDDrARpILMod+CByWYTC9PT+hv4AKhaFDPAFgHMCIg7ZOjRkG7xMXFeXh6msoOBnfy5MkqtRpCAXDPMd26QWVCOzY3NYFag6OCfCA3k0GH00H0AJKDq4N8TKLeAAjzlFclO2yI9pm3RC4hnj7eKVcuNjc3g219YuRImVTao0cPyBmaeNjw4SCDj49Pj549IUFYeLhMLvf18wsNCYG6hawGDhrU2tLSr39/2mjqdEOGDoXqgoJD3APSQt+GBEFQvKAgNocD9QBm98knnwTJPb28oG+BXoEjhwPBFkCh2CzWwIEDvb29m1tabu6lJoL7vsiwiRjTkxfuxSwFZWcq60qTYfuLL78McRVUe2Vl5dChQ+HUUAToAqDbUIdQISAVhA5eXl5QUSOeeAISgMKDmkGNDRgwAPaCuenbt++wESNAzyE8Ki8rCwoOBqsBIdrYsWMdnZygRKDqpmAIzBPUPAgJfQEkByATyB8kgU5klPRGcCYP49gzun2ht47StpZzrBzIkh3gn6CD5ObkjBw1qrioCHKGCBJ0G1zFmDFjoOby8/Oh0d3d3Hr36QMNOnLkSAg6wY8KRaKffvnlzOnT0GpwSOKVK3CK555/XqlQQDNBx+w/cCBkCL0Gqh3sO9RJSUkJNAQokpOzM2kwwHboCPAXAlCIVv39/aGfmkyziTb/BH1XocGulGOrzpEl1bJQN8JKwBoQQLuNrKwsqMO9e/dCtaSkpEC0Aa4CTgSOB7QdrMeVK1cgBxBSJBLFx8eXlpbSHQ3DTp8+DaUDdwXFgW6bnZ0NVXrq1CnogNBkUGpwWmfOnIHKh7Y7cuQI5AaqAnULOgMKD8kgW5AW/BycBfZCc5jE7sw/9evXr7CgAAplXu8IsAlQhxCyQ4M+O2kS5AyKYd7XDtgLyWABTIdpyz0yadKk0NBQaDiwxkVFReatV7EmyI+d1ExrW6t3fmNHD8J0aqK6oEHHKNLQvrlr//RAru9ZN9o1ZQRsKhidWmFHFmqttLc4i6stN79G6mjFacirKU6oJB38TdshqPT08IAOAE0Ow4ua6mqwyKFhYdCvwOqBsoIGg2WBXjd0+HAI4tw9PKD9wEpGRkWBGQWVhUygzWALhw0WhgM6AQYUNoJaw1/IARagtUApQZ9MJhIwKQd0J/AZYIw6i0EADo5BHXNxisWgePh1qpOWng6qDO4QThEVFQWqD7oOokLcZ0pgksHZxQUMaEtLCzhjkBM8Fij02bNnQadhFXwzBJgQlYD1h+4Emgf9HLZAzqDl4APAnoIbhTxBEU2qD3mCxYSODf0Heo7xVB3AMMi5lISNqQhFNStvNUOYDRuh9sDWwHnBPUDOMAoDEz9q1CgwH1A5YNmhSqEvwV+oaqh5WIYIprSkpHffvqZsk5OS7B0cwB+AVQX7CH0SJIGazMzIgL1gR6Cq4SwlxcWwAPUMZYftEDJDK0DrQJ2AzNB80NDG/DoA8lRZCRWhvsWtxJpL+Pl8A99YpVBv0LfBEMf16AF+Ijw83BJiebkcfExebi7EAbAFKgqqC3QJbCgELmfj4+FcYOjB60Cp4extfgWMNZQOHCeHywWrBKYf8ofCghEEyZ0cHdt6vmkIBceCL4Qag8EThEemXTfDsAr1diIsODify/BzIRg2YabtECFBqNHS3AxdHU4KdQ6OXCQUQuCiUipBN0BOsIBg68EcQ3poa+gXYFIh6IHGgmaCjVA6yAH8d1FhIZhUMBbde/SAo0DzrSwtQRWhhkGlwSJDo0AQRpeOzYZWAPmhUKBXXSmM3ziq11y5WIMp63gcUn/mLUp3bRwJ4zaQv83ItgHVAkCgZmNrCyYMdBhqCQZS0BzgG0BRQQzQh4DAQBAbqhRUGmoe9Cc/Lw/CBXMu7QANh7LAgabuDFsg8oDuAH2kLTi7AbUe+3o//tcZGS5pdHCyndyb/XKvG8NN8CggCSgh2HRoblCJhISEy5cvQ6EKCwshwYkTJyDuATcGVQRKAmUBRYIuBnYDvBSMuvLy8kASUAZYhdwASAZ1C+khqoMiQyagnyC/KaCBVagusC2g/KAztBCdAE3/3Asv9O/ff/Jzz0EsZd7aEdCOe3bvhnD2+RdeSLh0qbNQAwAvIhKLY+PizOudA0WGjgCYZO6MxKQkUx+/GTaOEThFSoSkUs70DdOX5cBG/u15ngfin040cByymP9rXTGOM4O6zIw/19XVRpwy/HmsuEmojM9u0GpIzMKewTYPddPT0/Py86GNwTjKFQowPeBs1CoVdFcYJIE6AhCygVaB8d63d29VZSV00ZzsbDA30EVNmUCbgXkF+w5KD/YFhiAGvR70BTQPHB7kCb0UVKSstBR0CPwBHAJKA3lCx163di0cDj3BlNXN1OiIGj1RrmOWaVmFGvrYNkC2ixcvDho0CLrfxUuXwEaD2bp08SKYRdL4ZBFoLZQLLPWmjRtTkpPBIu/csePYsWMQqcH4Aw6EgBoygU4Cfc+UJ0gFZYHQGLbLZTLQdYiAQN0ZxnE9lA6WIRmUCIYFW7ZsARNmOvBm9J4jVd2+0woClSz31sBPRf4fYjitDElJSc/+73/Qu3oZhzhwIhicgcvBGQzoiqCsEOFCaG968QBOB4WCfghVCqsatRqcFtijhsbGTRs2gKuD3g5WBgQD8wQJIF6GmAPsKRwOtQ3dUgHHGgzgA0wxAQDuB6odzmhavRlwgblW43+4sqFAs1/Fvexh0QpxpWkX1CdYXvDxf2/blpGRAWORJ554AnKG3gVCQrWYzAScEUwhyAmKBEUAITf89RcoG9Qz+CGoZIhlTPLAXhi/QrlgjAu2FpoSBhywC+oHokXjOemTQkPAUS6uriBb/Nmzbu7upl03wxRfOZ+jbRAbhDLyYq7G0HTBtB2igbS0NNOAG4qza+fO0ydPgnOys4XashNYWoJWwJgPKgcSg5xwUliG5oDygqE/fOgQbIcB3OWEBIi6ICqHuCcqJgZUCAI1SA/dBOy+vZ2dKT6gjTuTCQug3gD0Gsgf9NAULnQIWbaXkbOAa2OH155ktCZTsgqMvNavQYwLFy5A5tCDQE/A3cJG6HQwBIQRBnhNGL3t3rXryOHDkAB0GP421NeDNYcRBsSaoK4g+bGjR0FUGItA6aDa2/c7qH/oj9COoPbQlUxDPRMwloUBEHgIqCnzpuvhsbBvnsSe7ilgCazeH0K42xGetrR/glJD4AvuB4Tp3bs3SFJcXAzbwRCDfoKSgDCmi42wEfoXFAdamc7RmMYECAlaBO4WFBvyAVWHAALCC6hJWAUNBxUCTNEM+FHwGZAz5AlZgbeGiA16ehdhAZCdlfX31q3nzp0DrQYDYt7aCaA/oDxQz1VVVeZNHQGtn5mVBYNRaCDzpk4YNXr02+++Cz8opnnTTUC9DRwwABoa6tO8qR0iA16lJRgObtqU09J5HzC9Q6ESs1T04OmWPJDre4WESiq0ChQxVEJqRbnhvEbSPly54foeS15F+gcLLay5tmyBbxBGkVjReVzeBC0K/RwaG8JzaFTwH9BLoUVBfSE3sEGgWNAfwEDX1tSA6oDLgaAAOhvdSdhsSAamE5ZBob29vcG3gwGyEAigBsFywXmra2pA/yDkgWWwOAyCkEmlEJbCapv2wF9IAPpEC9oROgqv1DErtMxUNVtouObsQe3AWYKOxhvH+P4BAdZWVhqt1t3N7fixY+BBYSxy/tw5EA+KZho9wILpWhwE+2DpFHL5xQsXpBIJ+C34QbkgmgYjAtUC8kBvB5HBt4EZgqNg+AWOBLZDx4Y+A2lgI6yCgzHJczMk207DdrVI+4FbtV+jxzjCFI6SvpMHJwLDkZWZCRUFfgjC2CuXL/v7+UEE0NLaCjUGphlsB8FgFBQUwHnBWID8YIDgLxQBdKa6qgrkhAACigDNBz0Kuh/4JzrO9fSEZOlpadCrYQEiXmgdyATaC3IGgaEeoLroyu/8lT3IXNOinTxogsBCEMokVi2YDQ4GtkMNQIvDuaCeTXc+QCXg7KAncHaoTDDWYONAD0BnIBOQH8bioBigTiAPCADjrcTERNBMaAmQFpSKNqz19SAqrEIrwBa6hhkMUCQYSMEhUF0mnQHhwUbDMsRPXYyf6iuye0Z7lYrsa5vVjurTqafXm8wftBdoL2QCAkNUAVbGxtoa6hNCHCaLBboEDQGCgZuB7gD1D5UGe6GBYAjo5eUFig61DUDtgaEHISFDqEOoiuKiIkgJygzNCnYRygINBHYTwhl6kGq8fgBVB+lBEiigSc6bgTgSU9QQtj4MaTFVdcS8FcNAyaHjNLe0QC+DERt0RvCjUAkw1oeGdnF2Bi2FEQmt3Eb1Bp2Hvkx3T4kEzgtDkNTUVBAbSgfmG5oPBiLQZLAd+g7oD0gFwoM2wjI4ISgaqBY0h0nh6Y7T0gLHQm4mH9AGHNh2/8mSi7naMPJbOG/2w5ytTPtplwN5Qk0OHToUMgQdiIqKAivs7u4OjhMWQB6QDZwilDEgIABkgDETLMNeAIIDqEbIAdKDBkJiiCRMQyUoDjQK9AXYC2EELIAw4A5BQyBIAgMIYoP3ghxgI4gBCcwydX59D1oKhIQDzaudA2oJym9e6YSg4GCI3uDsw4YNg2Ci/V38G4AoE/oO/LrIE3whRCcAFNy8qR0khldoiZ5UM1FTSMqE2uqiHULuaRl9pQegY5HOr+/Rl5g6w8fbG8I388qdw6ToKtZff9ULgPaA2r+utCwu/bSfCah/nZr2UncFRLLde/QAG3TLFnqggMbDyA8sgnn9nwJUH/6C0TStdg3FYOLmEBgqH+r91qr/8AANDT0cjNRtFvbhASwmi2W6DEu7ZNPGfxIIOmGYKzTeCzFvun1wY0QLvuoqYJfBoYJbvR3TeUdA+w4YOBACCDDZ5k13AjitS5cvg56Y12GLAWMSt5rSrR3gRMGj9OjRAyQxb7ofgMbSAfHNHsgI+OaXX3zR1JEfENBSz4wb5+jkBBFbeVlZTXU11JV53wPDgUn2sdDxGTByIgrVzDb7DpFieWWleeUmHqB/6owO/BMCgUDcV272T48E/4x/+uTTTw8dPBjbvTuM9U+eOGHe8W/QtX/q2IcjEAjEIw2O47L79wj1PwaM2EBy88qDAfL/a/360tLSjPT05KQk89aHEjR+QiAQ/0FIkuzVq9cTTz5JdHIl7SFEq9Xu2rmzqKios6t//z3u/vqel6fnff+4BsAxPhx1w81MBAKBuL9QFPVoTSIK5hgGNw96/PRQIZZIqjp66s9EVxWxfPnycePGmVfuK3DWR0lrEAgEAvEA2L9v3wcffmheuYmu/NOGDRsmT55sXnksgUEeGuchECwWy/TqlQnUL24Jl8u9+W1lxM3s2LHjlVdeMa/cBPJPnUKSpMQ4r4R5HYF4XJHL5RqNRmCcRM70ppfpTWdEZzQ3N4N/eqCP4f036No/oef3OoWiqEfu4VQEAvyH8ra5zWEQmNq2V2RQv7gdoIogwDWvIO6WruaPGD9+fEREhHnlXwW6REVFxT8cj8BJ9Xp92wwaNTU1u3fvhkDSwzgruWljGxAu7dmzp7Gx0c/P77G6vYl42ABVFIvFitsD9JnD4dzw/imofXx8vJubW1t3g74AiU19AcwuuMC2fiESifLy8mC1bQsCgOEm2AHT7BX/DFKptLa2totZiAAyu1i7cofhTBLV0EpEBGCdWCrI5+zZc6aIxOLqfKEdUlpampSU5OXlddclzc3N3bt3r3nlJu54/ATa2cUkKO0BnTZNEWRevwnQ8lOnTsH4bvv27WDcExMTzTuuB3KAZOXl5fv27VN38tmCBwoIABJeuHDhmWeegWZYsWIFmADzvquAbE8aJ0ovKyszb7oJoVAI+UAa8zqGVVdXQ/eGBbAIMpkMTgSWxbSrQ6ASIBnUalsTgCSQSVVVVYfBWn19PfQT80o7QIaGhgY4ZP369eZNNwFqB/G1eeVWgEKbTgTxeElJiWljZ4DAnYWW2dnZN+/KzMxsmyQC+kNnUsH2DgvbGVDbOTn0VJUdAlXUPreWlhbThGaFhYWwC5rSJBKU1zQHBBh6kA2SAVqt1jQugbKAxoJgcC5ID9vBiLQap4mCVZMygxWAE0F60IS2ssOqRCKBo2AZTndHam+SB9Cp4UjaxCgkQo2BbG2skyjUCklri1iulMv0BnPHbEtvAk4KFQ6NePz48c6aqY26urqNGzdCAeFv+0nkVAqZ1kCqFVKV9taze8iaq3JLu5qADnE7QCu0b4KbIXNK1B/8pv/7mH7nCe1vq3Wrd4OCmve1o7y8AqITMCy7d+/JzMwC22vecT2gJ2BeLl++zOVys7KyQP/NO64HNPnIkSOHjcBCZ8k6487GT6CvMI4BF307A3wIHyA92EFra+sOhxRXrlxxdHQcPHgw/F2yZElYWBgMPsz7rgK1cPLkSScnpz59+sDfgwcPhoSE/DNRicmmQFQIHfjSpUuvv/46LHt6ekLZwT3AgjmdsVoSEhIiIyPBbEFiGGCZdxg5ffr0iRMnUlJSTLYV7JG38eMOAJh1sHpQOcC5c+csLS3BCwoEArBNptmxwDbBUbAFVAGqEfQgICAAzIePjw84QsgKAOMFJ7Wzs4NMIH1RURFoDPg5aCnYAnmCqsHgz8HBAVbBj0JWcMj8+fMhE5PYEBzAKcCwgi66uLiAGoEBhRzgkP3790MlQJEhDZTa1ECgvnCgs7MzFBxaBJoDkqWlpUELQokgHodTQA4wygQzB8dCccCzQj4gGOwClQUVApHA0YJ4YPEhTwjhYaG4uDgoKAgkh7NDeQsKCqCAoEL29vZgvqFCwIFBzUNKOCkYesgQ6hx2QRpYhcMhZzgFlMXGxgaqDnosuARIA6sgm0kboYqgBkwBARTKlBiaBrbDGN3kaWA7yAzboSGgViElJIDMYawAaWAvCAnCQ8uCWoJg+fn5sB0qAZZh2AFyQlAJp4bt4I+hVqEV4OwZGRmgRfAXygv6HxgYCHEAiAercCKoKOgLUKvnz5+H00Edwi7QEJAZSmpUmVsD5aJdDqXdu25pHcPDz4FYPuMXlqv7+YspefmF9RVFBSX0rDb+IaEsBt0rQWxoMtOxIOrKlSuhgSZNmgSSg4uCvSA8FB8qwTRCAvEgf9MyFB/CsvDwcCgsmCpQAGM2WEr8UZGOSryS5hPgX1ucXVTZaG9vk5Wc0KrGMWVzRm6xlZ1jQ3lebnmDs4N1ZkqKhiVwtWEnJSapcZ6ddVcB+6MCxBzQ3f4ZSwWAeYHuBr0GlBw6CJzavKMd2lnruKP649aWnPHDiFBfXK1lxIZirBuvSMF4ITY2NjU11dXVJTw84vz5C/36mb9O0B5Qsy1btvTt2zc0NBROCird1vrtAalAe2EsDri6ulpZWd1w8el+jp+g50MXArMCxhHoLNiHTmVKAD0fuiX8Ne+4HtgF/RMWwNJBIN/htUToCWAsoAOAQYQ+DMbu7ibjuhfA3NAd/irQh9s7JwBcC3Tjs2fPQoVAlzZvvQqIDTm89tprL774IjT8gAEDzDuMuLu7g1UFbTZ90AHcDDQkGEpwHtDhofGgyADkD1YYWtckCVhJsO/gzMDowypYYTCX4AzAc0ADgTeFHEBIqCtoC1gG8wEqC1YGjMuaNWsgq169eoGrM4pAR+gQH8DYDswx2FA4L7hYsLBgp8A9LF68GMYZ0NMgW7DLkP7YsWPdunWDkHnevHngQn755RfYO2bMGDDNcDhYLjC1kBWIBwLAUVAKf39/cAkgMxh9SANNDzoNZ4FzQRpICU4XzD0cC2ngdOnp6VAiAJQbzDQYcfANkBL+wi5wV5AY6g0khHPBsbAdCujr6wtlASGhPuFEcDjUGKgfaCy0GvgDkBbUEhKAUwG9gvRwOvDN4Fdg+A41BmkgAeyFVgNnDCWCGgMh4S8UHOoNGgiaDOSExoIygjeF7VCxpl1wdtCBLq5CQ/OB/zN5OzjcNNaEAsKxcCA0NBQKRDIGHjqQE9oONoKopsPvAJzdf3B/NgNLvXAupHtPUUOVT0Q/S0rVs38/Zz5W1yq+lJRpTtkOKBQUbeDAgVBv4HhAzhtU/QZAbJNsIDZUmmkjjUG9a+fBfiNGssQlO45cyks8fTkrv6hG6u/K3bp1T115zpH4xLNnLzo6O5enxqeWtyQc2pmdl5Vfp3KwvTp7K+JOgL4MAxSIL6FPdeicACLMjwjyYXi64BY8hrszWddMkR1c3AKTAn1z8OBBYIjACDAYtN0w72sH6AmEttD60BN79uwJWmrecT2g29CdIR8AFtpfk7gd7sw/gQ0FewHuBLouAB3MvON6QGtNCUDdTZh3XA9EbWBMTcvgrtuW2wNdHfQezDHUGlg68L3tp9b/x4iJiTlz5gwsgJBgEMFCmbabALsJY00IOYHreqkRsJJgesCHrVu3DooJq+YdRqCZTUYQGhL+QjEBkzUEPQM3AJnDGWEZDC7YU7CzJhUEwzFixAioHzgQEkOQC9vBqoLLBxcICcClGc9gBmRITk4GfYIwB9wJFAR0BXwGuCuIDCA8f+edd8BMQwgyefLk33//HQ6BgRSonSl8hnaHM4KhB2HgLLAMQsLC0KFDZ86caRqxgY2G4kDrQ4bgckA26DYmfwzCwCHgqMC1GMWhgWxBTijUsGHDoGUhQ1O8CQo2aNAgSB8dHQ35wEbYC2MR8BygVKbeAn/BgoOVh139+/cHFwKm3zSUhL2QLSSAA8FvgRhwdsgcliHcg7YDsWEvbIcEUNumk7YBx0IpoOCQG3RUKJfJ+cHpoPZAABjQQPAIAYT5AOOHJGDcAwuQOZQdRIJsQTaTMFA54JIhhgBHaOrVYPrBs0JK8JfQHJAM0kNhofKh1FDhUHyQEBoUhITR9p1eFWkHxbeyLivIUVH8kpSTUoaVm6uLSE142rCaGzuYahrEgwaFUoNfBMUDUdu3182AJ4OiQXAD1gfGW1BF5h0Ed+KzY07s3ytR6x09/EZNfCHO35nN5cFIzcLGqe+Q0U8N7jFu4rjLh/fWyLTeAaEvvPFWWFjswFCrnQdOm3NA3DZgGUC933jjjY8++gi0BYyMecf14DaWim8WGTILtRfSNNuO6DILYXxn3tcOV1c3o8nN3717T0CAP44zQPnN+9oBZgf64y0f4wQ1hqCtDZNlu326Gn7efH0PBAU7BT0Wepp5U+eAZGAEocd2WDwAPM3Ro0chDQRfYNp69+7dYcqsrCwIt6G3Q7cBk9r9Vh8suV+A/GA1oMfCMlgKsN3Q8BBfwzDoBtMPBgv6MxgXUBQoC3Ra8w4jMPgD9wZmCCQHwNiZd0DtEwRkBacAKwDtDcWHYARKCuWFhoRDwCiDGDD6gfoBQxAcHAy1AVYD1AKGBSAeVC/UCRwOXgHMLpg2iL4hQ4h/AdgCu2AVjgVLBwER1Da0IEgIp4D4AKwhVDsYl7i4ONgF6SFzGKqPGjUKdkFYBCoIPgbUAPIBrYV2h9YH0wwigVsdPXo01AmYcrD74CHAoIeEhIB1hpaCAROYcjDKcBY4IwCFBUmgJsFeg5xQfChCVFQUJIZDID04P8gfTgdVAQ4AqsKUD9RYaGgonBcSwHjFVEbIDRagFCAn5AOywelgFfwE5AbAKggG5zX9BfnhvGBzIQGIBCmhxmA7xHRQEKhqyA3aEUoKLQKnhr1wOgitwHlAAigytAu0Arh/aBTwLrAKeYIYIDO0PogN2cJoFYATwVEgFZQXYjg4FuofksECCAM5Q9mhraFcUBxIDE0DXRcOBDHg7JAnSAKNBSKBABCRgFTQNEaVuTXm63sQE9i6eLnYunr6xvXpH+zvHxEaGBMVAWP5gMDAoOCQkOAA8M90snbX9wDwwRATQA6mlgXthY0mKwPFgWXQTNhrWoZ6BplhLA6qArUE7tbktpkslpO7X5iXrRiz9bUhK+pFrm7ulhYWdg5OHk4WxWVVNg5OdeWFVu4BvXv11Ilqm2QGRwu8qKIpuls3O6v/wmtD0CuhiaEpzesPElDFkydPQuAIagN9GfqCqX/dACPAi8wv159OJEuqMC6Hu/on3LGDhymgx2VmZkE3cXSkdW/SpGdBdc372gGdHc4FNhw6qSlig05q3tcO0FvoGqDnJkxq056ur+917DlM/APvP4GFBUsB/RP6YWduzNR1TctQvM5GY/cd6ITQBiZrYgLMIpwdDIp5/SpQClAO6MOwDF7h5iHUnWIaKJhXjIC6Q0WBNoAMbbevHjZgaAh+C2yWef2+Am0B3uWGketdA6KCYwNRIaS4oao7A6wAeKYOe/7N7fUvAoM56DLmlVsBnQ5infZWA9QehkGg5BAlQP1A34SN4JMgW1NoBdoOu9qHWYibgWgPag8cvHn9IUGjJeuaIdzArS1x+07nrgNTBkN2AMxdZ4ERpIGoC5TBtAp2EgIU0/Id0fX7T/+yf3qYudk/IRAPP+BLwH+YV24F+Kf2g6fOQP7pTnlI/dPDB/JPdwkECBCwQ+/tbGCHQDwmwPDddLkYlk394uarCIj2mELbB3Qt4b8E8k/3BESO5iUE4nEFQrT2URq4KMC8guiIG2oM0Rl375+++X3JkFHPmFcQCAQCgbivxB878PvXU8wrN9Glhx+zGAtF/gmBQCAQD4aCA9ihj83LN4EujyIQCATiYQT5JwQCgUA8jCD/hEAgEIiHEXT/CYFAIO4JKy7DhstgEpiBxGQaUqwiO5rZriu4TNyOz+Cy/s1n/kBkrZ4Sq0m55s6kB5ktuQxrLoNlrAGpmoRMbvcBzy7vPyH/hEAgEHcDwcD6enPe6iXo7clyssA4BK4nMaGKym40bEhVHMpTqfW3MNJgf33smO/0EgwL5DkJGLx/3T8ZMKGSTKjQ/HFFllWvvaWXhRro58N9G2rAm+NuRYB/BQ/XIDOk12nXJsmPF6p1Vz/j0inIPyEQCMT9xYbHWDHe7ukQllajMcCooR0MBs7lsNMasXd2C/Mbr86ZexPgi74YZPVJfyullpKBL7jNAceDh8/GbXmMnZnKr46KQDbz1puw4zFWTrR/OpxnmrGZxcDBXYFL0xooHMMZDOxsqeb93a1lwi6/AYb8EwKBQNxHnC2JQ687BFobdLpOjS9BMJQUZ+Lm1sSqDqabYhH4wqdtnwnjNykMD+e7zuCiCpt1z21pkao7mKPA3Zo49IZTsCOLycAIjCzMTIrfu1ktEbP5Ft2HPdV98CiMYOoMWKPM8PT6puyGTp00er4cgUAg7hsCNr7pOfsAK30XzgmAQRUPU29/0d7L5sbvgcHI6cvBVmND+Y3yh9Q5ASIVGejAWjXRzvgZy+uw5DA2P+8AezlM2jmd3bfl/Lp5FsIGd1ynqyk79ef8jUvn4BTJZeKOAmLHK47Ogrucx73Lw4JGYY4h5mUEAoFAYNi7vS1fi2Fpr/90vUZDD5JumHAPfA+fSXna8w7kKtu7oSg39oKxdi3Ka189NWEgMYmalGtJpY5q+6n1GHgI5s1e4sGj0VORLuySFn1B83UDoI/7W77aXcBh0nfLhI11abvWjIqOCnJ19XK093VwcLezO33mtHNgqKuHFwwTwZlZ8xhHClTmg2+gpRArOmpevon7fX0Px1gMDIZ1CAQC8d8DrG3iR05ObE3bDIRiiXzHgTPlVXUEQQzpFzukfyzj+qccODxej2Uthe1M/KqJ9oP8OIrrb+3USAxzz0rS67Q33PIhGBiMwN7uZTk8kNveSVEkqTfQPhLHGQSTeS/uC8rS2WyBcHaJihqxuqHNqltxGemfubpZETA8ggOLs1Jl5/cEOLsQBEevVSvEohZhc1pFlSaw+ztffA/Zag2UjsSDZ9fWSTtyDPf9+p6FDfuPMdYcBmbBZy4Yb2vXrlxWTrziDxy5HeXq7siZ84wdjIvfiuaxOq9LD2dOH+dOP4+NQCAQ/yKxHmxPy2vT42q1umXrd4cF+fz+zbvTPng+J7/07KU00642KL1uXMS1L2wJ2PjQAM4NTqhFQb63u/VShQa221kxQ2zpK1uw8EQQ15nLKBfqvzsmOnr9EKT49B9T3nv3j/m/zP/m3d1HL5m33jkaSdnB/afMKzcBQ7oQJ6a37TWb3Nf4qB6bMBtxrUrJZXNInCDppyKYBoJFEkwel6tTSIwuj2LiJDiyIQF3M+H93VzfA/+0ZDB/eZKCxWPOHG297ZIsOsTi/R4WAoqs0DLeD2dvL9F/2scizJM7zJ2ZXEP7XTaH2PWWU3GhYluh5oXeVg31ao4tZ2o/Sx8+ViQhvxhi5WHLnhzOLRMZ5j3rON6febJAM7GX5bOh3IZWnZ8Pf3wgp6cLM7mu85tsCAQC8eCZGMkf6MVo+6xBYUl1Y4to4lODYaDA5bADfT12HYwf3Lebaa8JCqO0GGtHltK0GurEfiVOcMPgaU2yHJwTLHB4xFu9rCKsqYs1hpd6CIqb9B/14h8vod9IKm3Vjw3jtzmG1rJU3G/M22+92iPSc/vuM70inFcvnp+ZeKasGbNUFixb9kdFwYXj50trU/ZyvbsbSo9vv1DLE6b9vX3XlTOHuW5hF7bOunApITEpS9+UuXP/GS9XwaY1q9MvnSSt/T1crvu4F5uJZ9fr8q4+iPhcN4sBflzWVTEoYUtTRWlKSWVSZgaPx9hzKalKquCwOTwLm8gBw+mnEkmDnsSPF2ky6jr6LFmX1/fu8vkIa1v2hhcc1k6wcWCBu+KsHWOZUKH9YrStv/HTzAIB87UeFqnFqqG9bEa5GQMBG1YYWz/3iiKxXP3KpuZEEbbmefv8MtXT/WyGurGe72WJS7Xe/hbjPYkKmeFioSomyvIlX2aWFFs82irAjfNKGOd8RefPOSIQCMQ/gqsl0f6bO3Kl0kpw7YP0bA5bq7sxjCZJysXy2kjAln/D9T+anHqz7daqDFsylMYsqDVX5HG+3HqR+S2qOqm+VdH+Ehl1ae/KRb9M/fb7+WMmTco5s7NRRQhsHTPOHYo/deqpN6c/O2aYUqvXael3ZSmDTqvTH9m1kSuwFnD0CReutDS3uAd0G/X02IjobuH9xlpjQpJt0+fJ/4X43viFaBhhQKnNKxhmurJnXsEwXkuLhyU/zNk60teHpdIFONrHeLi629q6ippJrcaUjnO3V8Tu0j8pFfqlF2QrrihkeszelmnLZvTzZieVafCrTlUs02c36ErEpKc1XTC9ntIRDGujlD6OLFcB4W3F6ObLLa7RQMyg15MJZZq8ZoMlG5drKbHC4GnPsrYgomzw5Ho95Jhdpclq6epRGQQCgfgH0BsvY5lXMMzXy62gpFIqoz+oD14gPavQ09XJtKs9+nZPaF//rpQZzlWLD66oLRD3EOC70uT2Duav8DKNLxi1A+83/v1Pv53hbMXz9nInDXjUgDFjJ7326Vdfs3CSwQAvSOcJ/4NgOtrQwmmsh417YeJb059/duRLn/3q7cDctmJ2k4z2hp7dxr783FPVaYf3HTlPp2wHZNNe/vbFB1jubjwO38/WxUtgwWJwnFhMP2sHLpPtEBCIM2mLfy/jirv0TzotmVKtSa3TwbCzvlFTp8NqxAY+ExeqzcI42rHf62s5xI1Ib6D9ilCs3VlObnvR4edRtntfsvflUamNBrFUz2XhzUq66G1l0OipXn688jq6NmsVlFZLxyoP7SOYCATisaJcpGe08xKO9jajh/WduWTT5l3Hl63bvefwOY1Wd8PrugSDUSG6Fl43ygw3z8swwM98e8bKePFpQAC/vxvrud5Wb/ew0CkMphFZiCPL6eYHtQn+8y+M2bhmY9jgscWnNm39c+6x+KSe/frtXP7L5h37QNCgQJ+Dm1fFX0wEMzps2ODtqxf+tXhmUXXDzhW/X0lOZQnsBXbOVUn7zh3dtXXr33XNUnsHO3POVwHfCaU2r2BYg8zQbl4MnOMTRDm5SDWtKpKSKuRqkpSSEh2b8Bv7PE4wTab7lvNodMZ1nvBGOnl+j80jnvFl7c1XM1iMUcHckzlKK1vWQE8WjHJK1NjT3qwMJWPXUxZTT8ihHBdqdCbRwJ338ed68fHEcnWZlLTgE6MCudVNmrRmw8gQXnyu0teTy1DoavSM4T6s47DqwQ0U4KeL1NZ2bFfckFCPxk8IBOJfJsqVfe4dO71GbV43AuOngpIqK0u+v7f7jgNnJDLF+6+Oa3sijsNhf3xY+VeK3LTKZGBJH7vCvvZT/+gM2PQjwvNldFzOMI5QTGE75AEmHhLa84kl4+yCHdtdKTM+pGE6C0WSOINBUfTtHtMz7iQgypjzR+I337xHwpjPNJbCcdPFSUgDRwOwxbQRx+nDTbvgb3ucLYm4RXVNcrPTHRPK2/WKI4eA4+hVyERZWahKPCypFzfVS0im2srJUsy26//u1yAeSRpIcNc46+3dos1p9CjzRv75+SPcnLnzBnJf2ynu6HYYAoFAPKqwCPzk246RdrrOpoDV6w2XU3L69YyCiNy8hcmLWtTULL926+ibYdZv9hCIVGaLb0JroPZkq86XqSXXz9fAIuhHKl6Ks3C3umnw1CWUuikps75Xr2jz+l3BZeJZDdqXtra0FdeOTz9f7iwgTNckwT8ZVIr6A2vAv6nlOqG4sVEkJAnukGlz+Xw+SRk0egNOsMPn1Ve2G4RdA81vhEAgEPeLkcG8nS9Ya1TXDaE6AwZPcy5pfjslae/NYERy5l1nGDPpbzkD678KeFg3K2LEn03ZDdeNNX4Ybv31MGvTEAr8k06prNq7pr6xRiqVi8ViPoGJxPLuH88JCPYnCNxA4TuzNa/vaDFd67sRNL8RAoFA3C9OFatWJmk4XNNTC13BYhFJ9dj8c9IbLHOjzPDFIZGjRQcP8j08gGwOFsTss5IbnBOw5JIsu16noOe0pamurK+pafZwcAoLCPD39HB38RA4ebO51pXVolYZ2azEvjsm6tg53QrknxAIBOIOMJDYt0dF69N1PB7XfBOmI7gcdlIDMXlzi8p8C/46jhaopuwXuloS7Hua+eFBQTDoZ8pXXZEtOi8zb2qHWEX+b1NzrdSg0FJCGSVXYZWNzQyCzcBYNjYOTA7ff/DTDCabZ8GhmMSzm5prJB3NHHEbdHlBE82/h0BchYHTdwLAmnBZDA4L5xA4h4nDFtNjvHcXHiIeUUgKO1GkrpFh3b35tnz6WQNQAdMuBoPBZjG1OGdpovrj/SLJ1Ueabya/SXeuXN3Xm+NrRz/nBnn+61oESs5l4TBskmqoLw+J1ybLO5NIrCZ3Zytj3NgBTiwKJ+TNdXY8Fk/AJ5hsNcfGZcAoewfLEinx3JbWjl/LbeMfnX8PgfhvAT2ESeBskx/qvLuQJKYjKZ2BerhvKCDuM7Y8xhPBvCeDuCFOTEsOrtZR5SLD2VLN/lxlreSW3+ajgSintxdnbBgv2o3t8O9e8aNor1PQpD+SrzpTqrqdr+iyCfzJEN7bvQRelhSu1xqfCMENBKtVw1iXLN+Trezi81Fm0PMRiP88bXp8f70DuCU2cWcmQ09SWgPV4TuYCATiRtDzEYj/JOA2WAT9/Cuffd2Px8LZTJzJoBPcNRAJmvLBcMp43eV2fwSDPhB+xlgSgUDcPcg/IR49wPfQbgn8B0HP+NLeEcAyfaOIQV82gQTgJ1jEHbsKOn+jg7nR+dz2z+Te2ubQRCAQdwHyT4hHCfBG4JnALd2m8wD/AL4KDqEHQyZn1qXLoNPTd5sg9xuzuouf6dTIRyEQd0eXfeee7z+B93O1Jlh3Gr4iEB3BJO7HV0QpeuYY44sbxiemrm4ENwJ5E4z7f10OzqIzGJ/wQiD+Q0jUBuMUGPfWYf6l5yOgO1JvxPGXTXSC0NW8DYFAIBD/CSqFuoFLK6vkpikB79bI/xvPRxhjRZKaGMlHzgmBQCD+e3jbsfp7szHjrLJmm3+/eRD+ySio8XIGuvSOQCAQ/1WM92nN1v5BuKgHM356YOIiEAgE4qGB9k7Gfx+Izb/v/qm9fG13nxEIBALxn8T4rOqD4QHdfwKQc0IgEIj/NOCZwM6b7uOYDf79tPsPwD+ZfCn9B/6/n7IiEAgE4mECLDxptPQPxNrfX/90VT6zi7r/4iIQCATiIaK9ZzL/e98s/4O8vnf/pEQgEAjEQwc4J9rSPyhTf7/9U5ucJrkRCAQC8V/mqqFvP5C6TzyY8ZP5tSfkoBAIBOI/jMnIPyhTfx/9UzsR6cUHKzcCgUAgHgJMz5cbJ2O+3zy4+08IBAKBeGx4AIMR5J8eCJRBL1d1+dV9xIOAIuUKtXkZgUA8aG70Sfd5DHXf/ZNprPdwoTcYx58Upm/31e0bVtuA7ToD1eGu26cuP3XHhVLzCkBhWgP92W/40V9bgP+NwL9tJ9IZ6L+dSXUDICFkpbs3IQE9SdcMQJIg1XUL/zBQFTd/Ft1A0tXVJiRguPpRDNh4s5yK1to/d18yrxgxVRSds+kjF8aNpkqGzGEjAFmZzg4/2A57YQH2tC1AyrZjAdN2OASAY+9RVRAIRGf898dPpNbw5NLGagNWUqUYu13cZmXqG9VPbRO1rZoAqzN9R/OETS2j1zbur9CZt17PhTxFhugWNiktq7JbpJd5BcOELZrwOXWvbm99fXtrRo2m/58tUuOJz6ZK3j8jhwWJTNtrVQtsS8yWvnJMRu/rAorsPavmhW0tI/5oOFKtN2+8Cyjq+TVNhXJalLUnWsJXNksN2K97mvptFBp95QMhu1R5tv7G7KUy3csbmiZvbnlyXXOeqWqMzN7bvL1MO+7PpiqNcZ0kF12U77wsTShXPbm6+Yk/Go7XXVf8ioIi7+BA8wqGaTWGPnNqXzZW+4kyzZPLGmuMZy6rVo7+W7T8SMvSHBjjUi+uaTyeq/CcVf/q3y0j1jWnVKlcv6s+XEfml8pdZtSeq9A8s6ZpzOrGtfn0gJiiQEOaJm5o/vysvKhSOXZ98+i/Who0N+gRAoG4DxDmfzskaBTmGGJevn3aHt6jqBfjLAOduKb1fwsIkjcmKbxc2bWNmlQRFsUxfHZCdqBAHe3KPFWlt1FovrykPJomU1qwo+yImirlojLyyCsO44K4PDbjaKJkUYryQp2BbFV/cV65J0kqZRJ/nBHna3BRtXJJqvJCvUHXrProlIzFZ0XYX6vMI/Epwwd251z9vLdKadhdqvtlpHV/X26IJbYhR/NKdwsOjpXXaXLUjKf92BqtYUOm5t2efBAyUYpr65ULU1Rnq3WBFtRHB8T7cpRBbqzn1zRnisi+/hwORv2Vpt78qpOtUndJii0/0nqlyUCp9N+elm5LV/i4cz7b1JTeol94Sd7Hk/nhbuH+HFU1yWiokM+8ooyv0MY4EVP3ijamyB1dOcmFqqGRFg5sPK1EmS0iI9zZhwtUDAYRwSe/PCndkqnq58wYslGYU6460kB6UfqpJ6QbMlSDfNgf/t1yoVb76zlFpBX1xXG6Pnt5M59c2ZxcodqYqzmQIqtlMgvzZIuTlWfrDC467YuHZWey5MUafO9lyTkh9WwIt/2nz48lS6steBvH2wzyZFtysHlHRWtTFJUkoRdpbF242WXqMd0ENkzsZLrsUJUuv0nfJ5g/IYTX2Ky1c+ZG2F6r9pMnL8UN6GvHNUddBgO1PlX141O2A3040Q7M7WnKcT0F1gxMJNEdrjIEcUjKhtvbmdiVqojx5GQrGYdfsruSKePYsSqb9AqCkLVoK5Tk0zGCcSE8g1Kv4LD6uzFJA/nTGcVfk2wWnZU3SXUOjtx+PpxeHmz0GRnEY8iedGF2E4nhDPoHph+Hn2nPbfeHlkKs6Kh5+SYei/tPJEldKFYnVOsMGLUvU0FwCb1Ml9JKj4HAhIV68T6M5R4qUMGqRkeBW2LiGJ9L2LKwv1KV3g6svEp1nZLycuV8HMdLazZ0c2ZOCOVuSKN35Vao61VYkA//uSC28VQ0lKZVjttYsK9rIYXKcKJQdbxIbRoJ3IzpA6t60vwVV7GKtOQwEgqUjQbcjqBOVGi1OP7lUCtLY65aue6tbS07asmXwjkKHTZtuPXJbMXLg2zeCGRuzVNDNP96Pys3g35Fgtzekz97hGBnmoKB4xIVKeAwDAYs0IVlw6Au1V43+Bjky9mQIHN35tCKRuCRruyGZk2VnMI5xHdDLXOqNSS9kdXYoEmu19QymL8PE2g01OFMBcklMJU+sVGvYzCm9BO0arBpvXgJlWqoIndbZn65ul6D2dmxv+xrkVqn6+7GGh/JB2sukup+Pym53EjLoNZTllz6Yyx2AoLPwFztmEHWjFNlN1YVCNbfj+PlxAq2JXQaQ5Oa0rcfiekVFTK2N/ixdlB68pSx2oXaG4c4UCGmy3gGiq7z4irVpE0taltuH0emowtH2qBKFlHg/AgC51BkpYwkdYaV5yU7ivXvduPOvCDXGCipmrSxYqZmSeMbH9yAE4F4fHks/BNBMD4ZZv1hDz4bw0OcmBDrRnpzw23MZc+sUh8u1vjZs2DZ14vHEapnnJV+sqtlc7Eu1JHJ5zCGBPHs2RiHiRMM+t4D2O/0el2IA5PPpXfZsTE+67pqrMnNcQsLv6FmmQTuYkm4WOB1UlKuMGxJkW9IVYiuOgg+l+lN6H8/L12WCqMTDoNFjAvnXcxX8KyYFkzc15kNkTvkwLyaKVvAWvO8w76XHaJtCfAlMGCIcGadzFMdr9BFu7L0WvJwrrJIgQ324xRXa/bkqPyd2RTBGBfBSy9RHstVHq8xWLHxWtF15j3Uk1NQpRkSwIHl7YmyZgNd0mqpgQ1ngPAIw3YkyZr1OGwUajCNVLcjU6WgsCAnFpeJR3hwIu0IJoOWECqKxcApDA9zZEEVDQ7hObDMtQeDag6BpddqwSVABPBECM/Xkh799A/hp2TLFlyUvry5+ViJenWWms/FZVK98vrLqEkNelKhI9iM1ALF70kq8GQ1smspxA21Fs7udCu2h4E5Q7ULGE1y0mAgd6TK1ycrqpS0r+rhxTmQIl94RtrCZHoL8EAv3s5XHDeMt7FjYQyCEW5BMu04NgTW0Kj++KTcioNXSan+Abw4Z6JWRnoLGEFe3GcCuYX1mkYNZnt9LIJAIO4LXfarO/u+uzE+NQak9CJlwEjDkbddR4VbG/f+a1AklVSpjfLhkGpDnoiMdWamVGmYPGaYLSOn1VBXJj+rYz3tzerpzbEwXihSqg3JNTq+BRHrwtJqDJerdd5ObGvK0EwxXJhUrQZ3ZpL5Mqq7IwG7wHNYkoZWihHS7ipTa0MdZuVsz7+2Raclz5VrTBF8uCu7uFGrhTExjoP/k5F4pAOdUq40JNbo7KyZ0c5MmdyQVKd1tWOH2zNya7VCA97Xk5VSrYv1YhstIZVQru3uzWEb/WVSlaabF4cgqdQqDckherkS4/9sfneojas1EePELK7X1qipnp4cSmu4UqN1sGFBwROrtN72zBopycKoUHeOgMCqm7W4BUss0nk7MguaDX6WeI6Q9LTAlAZMqse7OxNpjXoY02Q2G3ytGFI9tj9VxrVgHK0kj75om1WjoThEDxfm5SpdtDORJyRDrRnFCirYEocSeTmxnQiyVIUFWODFUspPgKU2k4N92DBkaU+rVJ/eoHd3YIXaMtKqtDwBIZHqIThwsGHWtejCPTg8cJYivYCF65gMRw6WUaWRYYzenmyoBBNKiVCk57rb883rxnFzQpkapAV8HdlisU6ko9sg1JnVrKJ6urEK6jQ1Sirag2ONkTCe7uNOX6WDtsluNXjxMAVBKGW0SA0t2hoV1subLYCRNYgq0Wc06+O8ONYsLK1Sw+AxY5yNOxCIx4yX1pZsydZhOAExnfH6njGSpbntDtHl9927zOU/4Z+6prpJ28ogYowe4r8CFV+k6e7HtbzuQtd9Jq9Gk9VqGBDIc+cjy4xAPKY8aP90w1Woxw5PJ/Z/yzkB+JCgB+ucgDAPznPRfOScEAjEg+Nx908IBAKBeDhB/gmBQCAQDyPIPyEQCATiYQT5JwQCgUA8jCD/hEAgEIiHEeSfEAgEAvEwgvzT9VCG0ycuNCmum/jnjjGoDh+7ItMaGqvKz6TSs5gbtKrz56+cTS8jtaoz8QkXMytNCRE3YYg/dbFB9lB/mqS6tPhiVpV55R6QtjScTMg1zaH+sFGSm5te0mheaYdeo7pw7sq59HLz+r9HE3SulBJYuHLxcnmz0rTx7sjNyMiuaDGvIB4mHgv/dPnA9r5vLGz/OYbfp381fc1580o7KMyQdCVDpL636dR0ou9+Xteg1Akb6pLzqmHDzrVrvll5pLZZsnnFyp/XnqxtkZgS3jPU4d1785s6m9LvXpE1Vfyx67J55R+CTEnKaLnH+OABk3ruzMp9SffoVkiNfPo381spnqIq0yfy6Y+WHGuXIfnFux+FjZzWoMEoWVVE3OuZzQqlsK5vv3Hdnni3z+h3e49+t/uIt/736eLSlg7tMrlq7vyeI9/uOfItv9jxIQNfo5ef/PBiOa11p7ZvdIuasPnStQhJ3FD9xbRfB4+bMnTCx/3GfvjZ3J0itd7RlvvV9Dn5TfSklO3ZtXb116uOgiab1/89ClIuz9lyDrpAdnpmrehGOW+H7MsXjqfXQA6Hduzcd7nMvBXxMPG4j59Ig66ivCorv6y6kf70Bo4zJ04e427Jkolay+pEKrk0t6CsrLbV9LEfjCJrq2tzCitlKm1VRaVQcd0HOEi9tqy0Mq+kRnXVE3oEhowfHCFsakzNrwyPiYpwt0grqI6KjYkLdoe9KoUsv7Asv7RGqTW6Q0qXV1ClUMgLSqo0sIEi62pqs0GwJonp5E319fVChbi1FTbWNtNfoaivKt+8/djl9KJmafuP8lHNDY3Z+aVFFQ30PHcY1lBb2yBUtDTCxrJGkcKUCJI11TfAloo6obl0GKZVKwuLyvNLa9V6UqtWnD4av+9sWl5Zg1wqLq5qFre2FFfTYaZOoyopqcgpqGiVmc8LZS83VmPNVWlNYuSAqC1XPxdCGc+YV1pW02IaNIhamisaxFKREJJVN5oOZI5/drSXDT0HoEGngbPkFVcrNDe6K1KvM52u1vyhEqy+pqZRrGxqoEvUJKattl6rLiiqVms1RcXl+WV1GuNnmqTClvJ6UXNDQ0W9CFY1SgWUN7eoSqI0j9goiqyvrTcJ2VYtkFVRcUV+ydWWMiITi3Kh9hrofIxQopaWnPzS0upm/dUjoWigP3DgzUU4tW+P0CFyQh8/WLZycck8e75t1C6pKkiq1FpcnYW9DQbBXvLHgjN7lsTvWXJm57xIbss3i/bprwrZDsabn0w5u2/p2b0LhwQ7fTj9c+Pygj7eVgatYsv+hOcmDN6151TbfLl/LFkpsQvft3nu0W3zDq37XlF4ZXt8obWb36cTIn5Zurd9VNdKa3JVRExU9xAPWFXKaQWGBpKrackpva6opFKuVOYVggK3iUWVFFVIlUp6l1Gtm416WG7sUzq1Mq/4WmJxS3NJTSssgIJBq7VvF+gODXV0u5RUN7e1ixF8xJgnQ90sNQppQUUTKHBBYXlRRePVJgAlbMgpKBfK1HQvEF1z55LWlp17jsUn5lY2mn1ta1MTCAY9xbQKqtDS2ARnLK+72v0R/zhdTp1wd9/XMPOwfF8DqCnMPVEge/3pPm3fdLhw6pTGPnBYpPOsn+f+dTKnsrxiy7YDjQz7XsF2Lzz7cfAToxsuH/lq7Zms5IyUrIKVq3diTn6x/g4HNm/8YtGB+obGI6eTd27bbhXaP8zNwpwjpZs/Y+7Svcn1tTWnkvKKi5qee2lU0ZmD3+7Ii3UkdxxLbJbpJC3N2XklrQo938rWCW99Z9rS3KqmpIQrGw6m9Okba8WWjp3wU3lN4e7TOQMG9Nz558r5OxJqa2q2bjtQS9r0DXPfsmLZulN5ly6lpaVlzv9jb2D3nvWZiVuPJeswwicgwNPBLMmZfbu+WLi3prbx1Ikz+67UjB4cvXb+3HXHcy5cyUpNSVuy/khQbJy3PXf3xg0/rT5ZW1e/a9fhzBZ8SJyftLHqoy/mxGeUXz5/cce5kp4RLmvXHyhplHItrSzlFe/P3Zd6/nxmM9Y3QDBl6qz4rKrigoLl6/a7hUT62BK//jhny5ncivKKzVsPiDjOPYKcj+/aPm3RvtKyyo1bDuptPWN87bevW//z6uP1jU17dx+6XKEe0jPozM7NP288d+VKRkZW3vK1e7geQZFeglef+9RrwHA3tuLLL2ftv1yUmpS88VBq335xNjzzlBh6jfyHb2Zujc8rLylZvWEf09kv0sd+2e8zN5zKT0jMSk5KXbTucGTv3laahslv/pZfXZ2UVrhr58Ez+ZKRAyOvHNr9/bozp4/H1xqsoux1r308O620MScjY+XmE2FxcW7W7A3LV/6+Ib66tvbvbfuK5LwBMT4aSeOUz2aeTCu7cuny3yeyBw6Iq81Lv5Bbk5mWnZqRs2TVDvuQbqHulmcP7Z86d2dtQ/OhA8fPFoqH9Aqtyrzy6perKuqaL1+6sm5f0uChvS2vzhVIkdqfflo66b13IsCwShrXnq4Z6KKQ2YfEeNvC3kM7d0p4btIW0aRnRwgMkpV/nZ340mh7hmbT38fGPDfZx5bNYjI5XC5b1bLzSs2LT/e9fnZiGoIgWCwmi4kf3nvMI65/n2AXWGXgeEXmlWUnG1bPePGvP3Z2GzzAzZqOAw7v2c/x7fZkzwDIl2chGDZsQIy/M4tJ+Po6LZizsd+oYU4C86S7eampO45daZbpuVY2zljrm18szq1sTk9OXvn32Z79eloZxC+/+2NmUc2O4xnDR/SyZJtsi+HtV6amVdRsO3g5tnevxIPbv4fhV13D3j2Hk+sMg8JsXn7zF/9e/XzoWROphb/MuCK26enO+GDq7ISCupyMzNV/nw6NjXG14W5bvfrnNSera+p27TiQ2UoMjvOvLsi+UKV/6clu0z6YqvPp6SDO+9/PO+ryshMyC//asKtCbzM42jvx5JG3f/yrpqH16MnLx48ea+R49Q11MUqFleVmrdp2UqymHFxcRaXZudUiUJ6kxJQFaw72GDzQxZJ5cNu271Ycqmts2r3rcHq9YWBcQPsvwiBMoO9rPECU4qYjF8tnzPxi/s8fr5v3SYA9ry1OYjDwsvLmz7/9ePHvn0+bFLv3RBKplSxeffzLn79c9MuU71/rV1TRireb4lRYlrvxUsOS+V/P+eHDtwcFidpFXHEDBg2NcuszbPhv37w9MMxlwBMj3346dvmSTb3GP7dixpQV87/pbSddtS8ZB6uiafHoMWbXyq+IuvTlp2rXLP5m7o8frfrl9b9Xrq9SUiBSdat+1oxPl879emI3m8Pnc4c9OdzbjvvqW6/0DXY0nwys2+EzT730yoJfPlq79LtJfXwgOMVxvEHFWjJ76sqF373Q037V9rOy+uIZm1KXLPxm3o8frp370YXtW7IatXu27sB8e29YNH398h+iLOU1aqvxwyL8o+K+eHk4h81orql/75uvF3329MHtO6VOkWvnfT7v16mfjg2bt2pvc3P9iaTa32ZOg2pcM2eKjy1HK234eenxX2Z9s2LOF0u/ejY5JVdaWzzv7+RfZkyf+8MHGxZ9lrxv15VyMc5glNRIZ/7+xdI50797scfS9YfbgvXzhw4W4N5bln29dvG3T4YK0orrzTtgkKdSugbHrV369cLfpn71v9i1O+NhI1ROq467cObUVQu/mxxr88f2s9BVNGpJ7OAxi2d8smnhJ4UXTyeXiQgmo7y69bd5P//46oD1q7c4dx/+56xPFs2cNjnOdu7646RBQ1h5LJr75cJfPl7x7XP79x1tUZJHd+5utY/cuHj6uiXf9fNiZpbSd2VaJfrvfvhkyewv3xkZtP9UilpUP+vPY1/9OG3+jx+sXzKt7vLJ07kN8afOB/V/YvGvU1bO//rz5/vpNNdG27rWipQWQZ9gB9MqSWLjnhpw4MBZHQR1BvXu47kTR8XREd5NqFVqhRJ+qury0nV7LvbsEcW9/cm5KMOu3aeGjR1m7+j1VJzd9mNpps2vvfl8yoGtz743Y9aqPfHJhSTB4nHoUIBp6d7Dm7qcU2dKBnQfCJrs3nfY8Pcn9F61fF3kyIkrf5+yZM5Xw7wMi7edh9Y0aNRuMf0PrZ3uZtE2jzyDiatYLpH71/0czGn6aV3C3NnTQevWLfgsZc+2LJn1mB6uh8/nQDqDrOFYunDCsKjtf23lhQ9aM/vTRbOmvdbXafa64zA0o7gO82ZPX/Trx+t/fWXnjqMi5Y3jUfC+jaVVz37w3qIZn837ePSewxdJTL9q9a7/vfv+0hlTFn3zv6KCKlASc2oMC+vRu1eA/fCxT00aHAarCtxywW+frlrw9RAfxtGEQnF92fzNl3+f8w2o618LPk45vD+lQmw6EPFP8lj7J76N05gB3m+/+e3PS7Zn1WlH9g9r7/Q9g4M8LOlu5uhgo1Sqda11ZQa7br50hOvmHx7lJTCmMlNZUW3p4OZqx4PlkJhQ6xtm574eSilKLWk4d+jA6x///vons8/lN2blmT4Gz+vXKxCOzM8pVMhav/x6DiSYNn+XXN5cUEVfJQuPDhMYo2UnexulquNr7mPHDt+0ePGUn1fvOpU1cGhfa2PMHhcXwaPDP7xbZEBZeU1ZQZFIKf/lpwWQ/8e/bhArFTnFDenZxTExIZAKJzjf/fTFwKvW04Sdi3e4Nz3Vb0ZucVxsuClmj4kKqa+qoCycn+jh+uab3/6ybEd+M/lEnxBRZVkD3yXCla6igNi+y7+aVFVezrRxC3S3gi0cG7cIT2ZuSRMsh0SF2xtNbHhkkKSi+urFQQqEiY4OoWcFZ7A++PT98b18TTsAnqVdqDvnx+/nvfrRjCV7ksBemw6Ki4vkwwE4IzoyoLq8RkthbJ5lj0jjBTRnFx8roqyOvhbn7R/o5cCj9JrMwupe3cPphsIZPWKC8wvLSAY3JsTlr5VrX5sy48tF+xQqrV6vS8su7RYdTFcLkzP1y4+ejKEvbfmHhTjywYjjjvbWSqWqsa66ql66askqqM93vlpVK5LmFNUPHTEo/cjON6cvWb/vUkB0N297WjdMCOsaWQ4OVuxrkyTG9e+nLsvMrZNXZyW1OoRFu12nXSZIg/bLT79+6qUvn5jwYb/JP3sPGPPbuyNuvwNLGyoOpdT/78kesDzumeHnj55sVtPxQHBsn6M7Fn756giuXrpq6R+Dnv3yRGat8QjM28OpqqaDpyQwSpueW9u7eyit5TgjLiaouKAUnCvO4vTrFmRK0p7ePSOhAqsKi1qVipm/LYZa+vCHtSKVKruoYfToQQmnLylILD0hkecfGenOTsmqyE+6+AZ0jY9nbr9QlJ1bSuKsbhHe29ash3aZMmenBjC0u+x4FZ67T7QrfRXBzsFWr1Ib9OLCKjI2kr6WLnDw7B/lZkzVMTExYVxQHgbT0dZKqVLXV5RVt0rnzaRF/eCnv1rEwtzyZnNSxD/IY+Gf2Gy2WqOhp1a/ilyh5HHZDBb3q5++3TLnXV9bYsWCJW//vrv9cxEE/cGidlAkiZuHTDAiAYxbzVAUPUwxb2t/pk7ACfYLrz7361dvwe/PZb+u+2aicSuTwzGf1CUg7Bfj3t++ff/k3pUD/GiDxbxBpI4Y8vSE45t/HdXdJ/HMiSdf+qlWTkeaBMN8YJuMlq4+P31J5//r1+8e2bVsXHdXWuzOJSfYbPM3JKCkbYN3478MFv+H377fNOttL0t88ZwFH8zdT3/37/qsTF9fbAOOM623CQZcFY2GTt+JMJnnjn2x8szLb768ct6XX708uO2YdmWk/9D/QXuZthmzNmXPoj9LQgMnaCuIaUFYmff2d2tjhz+5bPa0xdOfow0WLUkHA5n2YhuheFb206YZ6/Ort3ZvXfze6Ai/mN6ndi98dVRsVW7ahJemw3jRnBbD9HoD/TmvduVlCpye6e22+1T6rv1nn3l6KKej+IZBsBeumHdq58KTf8/q7c1z9vS2uJOv9sYfO92g0H7+0VeDx015+7edkvryI4n0QwF6vZ7NE/Tr3/vTj17b9te8L5/yn7Vqv2l4wmIyddd9I6wNulLazm2qPaglqG5QE9PGdhCcqxsFzp7fT3vbqHXvHNy5bHIfz4CoGBd9TXJx66Hjl0aPHsKlC84YOe5pU00umvPtyRUfqhpKXp22MmLg8CWzv1j148udfWyrgw5L4cTVmmw/eLqZm44Fl+bx3XRTg4KoS5/r62PehfgHuaGb/TcJigjVVxacz683GhqqvjT3VJaof1yArKUOLIKHn/8rLz87/9uX8y+lSDsIy8ww7ZzdDcLCevr2aXNNSV613LTdhLu7i6S5vlFEP0pXkJEv7fKOKs63ifS0KqoWurs5ebg51peXNkiue6I6OCSguaKSIbDxcHNyEDAvpxYRN99kuAr0QvMSQOn274/XcW3GjBkxd8ZUT11lVhUtZ05uifFGN5VXWOHr5+Eb5E821SpYFpC/iy0/MTkPY7IiQv1S0/Poe9Wkfu6MeYfTaqFDG8gbayQyLCAjs8B02zwrp8jVy4eS1u09k+XpH/Daq5PmffVCdkIq09PHXlaXWUuP+WrzU1/9Zr27r49O0lDeQG/RSOtzaw3h/k6wXFxQojDe4i8tLLfy9rA22xAchElLz6PPQhnWL/9jw6l80w6gorzGJyKqe6ALj4VfSc1vkzAnr1gHVUFR+YWVnr4ebDiRSp5XQl8YVLY0V8tJP1d67GsCIoGoQI/kzAK68igyNasoNNivtbEBF7gO7xMs4LPTM3JVWvCzjMhQ77S0PJCRIvUrFizbeck00r0ORxcPa7aySUpBfbo5WWek52kMhkvx5yplxOAh/X/4bsrIYH77lwqsIUiXyrWG60z/qDFDLh8/fjJPOm5QsHnTTRBGYNz//ccTl8//o9yobwadpqlV1pXCQZNqJFsOJn/501dHts45vHXOkW3zfntr4LY98TpF04TJUw+mVpqCARyj9AaSY/rKGIa1iqR2tvSQ90ZwblSoW0pGEX0QRaZlFwWG+N/yG42egf6MlgYZzoVacrUXJCXnkATB5Ns91df/yIn4M/nqpwcEYgxOdJhbQUmdqyt0DSdVS31Jg6y1rl5n5Tyid6gVj5OWmqslqRuVskOYNt5OhvwS+oketaQpKffaJWIzOPSdjnNy8fYWaFtEOqOoDhYpaQX6a+4Y8c9xc7DzH8TSPXje1DG/fD1jg58nB9MXldZOfO/dwcH2OmnTwa1bj55O8HK0KM4vGvDUEOvO/TWD6/D6s7E/fz9vcJx/c6vczeW6fuscFPVU2N4p0+bEBjqKNGpHorPo3wjO+uDD59//adOn5Xl8Up5a3DrztxDo6Oa9GOYW3v2dweff+WRWz3CP0oJCu/ABEzvqHRCservYLF24UvXas2N6Gq+A4URNfsqbhxK6BblLWxoUztHdfS3BtOOy+i9//dOKUJ9OrP1t7muW7vbTJ0d/OnVmvxi/2vJSnUPoU2OxiS88e/yLJW9Nr+XrpJVKi5cDnZokbkUbD323zGJcBH0j3cS4yROPfr7oox/ErgLqYkrJVz9OE7CpPRs3HTl10cuBX5BbMGTMSAcb96/fGvTt9N/jwjwL84qHv/CqnUfwlKfDv/5uft8o35Lc3JixE/v42ZxIwOw52q9+Wu5kxYq/mPn+Z5+0Vf/QsWN3nZ712ufz7Vnawgbd0kle5h0YFtsrds6u9d/NJ7USoYdXoP7smdWHU6Hu9MKar35bbYGrT16uX7DkfRwTslico3t25Vy0LcnJ9uwxMM7PNjHLnAlU1KtvPv/aFyumiqssKEVSXvOsWW/4WCmc8F3fzljjxNZaOLl6MGQrtxyfMnHC3s9mvzlNaEkpykTEytc90gvNebTBs3f/4rVhs3+ed7FXmKiuqglz7DOkn6Kl7oepv/WOCTCoJKkNxIKe/ubUGGbh7uuirC9pVXdve74GwzyCIvyY61Vhw935jLaHAjsjou+QybEXvl+0d+0PkxuzEyf+fvbczh+6+NpJXnJiBeX0VJ8gi6ufzRw2avj8bbMyRS989EL/336es8PX09GaL2xuqhGTP/30CZ2IVGcVtrz/jqcp/Q2898Er7/+8ZVpVLkstTinFli0ciGPXRWw3w3Xy//blHtOnz+rbLaChslxh6T/qKVriJ54csPSdhQGDxnpaQVCBPf/qc6emLnr/uwZnCyw5s3zK9E/cAoN9GFu+m7nahUeyndzCebJlG44OcuiigxnB2a++MOK3hctLkyKELWInDzoeao+vl+uWbdv5VAfP6Nu6B0z5X49vv5rZv3sQhI9q28BhT/Q370P8g3QZFPy3vk8oFbUWltfrKMLHx9PN3nx9X6dW5hdVSlR6R2enIG9nBkZCgOYXEYbJmsuEhljjg+CS5saSVl1ciAep1xYUlku1WIif63uvfvDyb8vGhNuY8gH0WnVufpkaY4WHeBVkl4ZGh2hFTRVisluQW2VpqZ5v7+9qXV5cilk6+Rp9m0Iqyi2upQh2UKCPrQUbhj7JyUWh3UJNd5ggLC0rLa8XKu0cnYJ9nBk4VltZISesgj3sYGddZaUUtwjxcpC2NueUNvoE+LrZmS0dRRoqyqvqWmQcC8vwYG8ei7Hgxx9afZ/4YKhXRYPUy9fb09HSlLC6oqqqSWJlax/q78Y0Xv1QK2S5hVUGJgeGL3wWgzLoc/OKNIQg0JVfVKuIjfA2+Q+tSpFXWKk04IGBPo5W9G0V2JJfXCVV6Z1cXAK9HI2ZUTUVVZVNUmd3d393O+MGsqqyurpRYuPoFOrrAmkObli9ucxyxQeDCyubHVzdAj3tIaLNSMvzCgmx4zP1GlVOfrmaYoaG+Frz2n+3nWqsrSupFbp5efo4WRYWlBj4tof+XKQOf/rN/q6VjTJvPx8PB4GkrnTMa7PXbl2kqC43MHmRIT5cFkPU1FApJqOD3Ex6r5JJc4ur9Dg7OMjYBEYlySupE9g5hvu71FZUNCrw6DBvSq3ILqjQMdhhwb6WXGZzXU2jmhXh5wzpW+pr65RElL8LLVVdfWlNC8/SOizQk2P8FH99TU15nZBgc81NfA1q/g8/igOe/PWVvnq1LLmgqVe0P93EFRUGCwcvR4FOpcgsqouKDGRT6ssppRHdQvi4Pi2zMDgy0opj7rNKcWtqcXP3bkGYvOm9H7evXvxJ+xMYIfNzCi3dvD3s+A3VVQ1qVkygq3kPQBlyc4qsYa89Xy4RFZfXy9V6S2vrIH8PvvHRu6r0C5NmnT2+8Vubq9ecAaMmO4Amw7JMLMwvraWYXFO1UHptek6Jf0iw9XXPbFDZGbmuAcEO5ocAqdrK6opGsaWNXWiAO8uoKKRBl56RZ+fh6+tsjvlAnXIKK9QGhp8/BGD0B5HlYiF0Fr6tfZi/W2N1ZZ2U9Hbg1kihc7nnZefaevrbEqq0MnHfaDpKU8vE6aWtvWP8Ieuy0opGiSYwyHfu9C+9n/7ww1HXHkjWKGWZeZU2zq5sjYgSmHvl1a5qA6asjm4+kaWtXai/O4u+fYu4EfT93IcGipr13Y8y7wFTJvQoTr300byTxw4scOVd67oPLUb/NPK31/qZ1x8aTP5p+8/PmdfvgdnffKOOeObHF3qZ1yGqMPqnDbv/8Ld8GC2LsKpg8ufrl6/4Kcjx2nMTd4eipWbR7oxv333KvH4/IHWqzz76ttsLH7w2KMC86RFk84ql54SOP74zUlxd9MYXf67avCTW/dqAFXHvoO/nPjTg+NsfvMGozf70m4UbzpQuXfTlI+GcAFcPj6tjpocLWwenAA9788q94ebp6X51TGwCRi1hIb538Pj1P4udV8iPbwzYcTDh2pusdwvfzm36W6PNK/eJzISL/KhhLw18hJ0TMP75yUEc4bTvF83dfP7b36bHIOf0qIHGTwgEAoG4G9D4CYFAIBCPI4+df6otK72SV4Nh5JWLSbXi9tPWPWgMSZfTqlvvaaLle6e5pvJ8RseTTyvELacv5lw3pWBHGLSqixeTL+fchwm8H3LETXVnkooojMpKyyiul5q3Xk9Bdk5OBT1l3INFrzl/MaVF3kHj0PqcS89BjED893js/FNy/Mlle67Q/ulSyj/in6hDu/YXi3QYpU9JTKsS3h//dOrA4ZyGtpleb42wqmjDsUxYaK6tutCJf2qqKvx+zg7lrW6HbPvzz29WHCqtE5rXMUwjE67advqeb6PcB5SSxj+3nzOv3DMVOak/rjpCYoatazccTYOY5maog9u377hQZF57YFAG7flLqS3yDj47Avq8ZDfoMwLxH+Rx8U9yiaSwpLKupe01RmLC5LHBzvQddb1WU1FRU1BS3SK5OmMQRTU3NhWWVkuU2sa6+haZxqDXFJfV6/U6SFlcUa82ToYNaNXKsvLqwrJaqcoc2xp0mopKyK2qSaSAczXW1GzadjA5p0yooMZOGBXuTt+NIw266qpaOEquvi4ihqFJcWW9Wq2GPEsqG+m3TY3AWUrLqtrO0tzQsHnbgStZpS3GacuVcllRSWVpVaNpim4dJK5q0mo15kwMlFYpP3bkzJELGWU1rZ4hES88EUNnCuMDYWthMX2gaZrzDtFr1eVQwNIakZx+FVTU3JyeXxHTo3u/SG9TAlKvTblyecvBy3mldWqVoqSywZSZXq0sNi43NzQ2S1StTVCfNSA/ZdBXVtRA9bSVTqWQF5dWFZfXmSb5JnWa0sp6hUJRVFZ/w9QFopaWguLKqnqh8RRUZXmV8KrJrq2uqWsSJZ+7sOV4ckF5g0opL6tulknEJdX0tDQ6jbq8ohqaWHh1wnVAKhZB8WuaJG3vN0tFIlCS8tqWtgnI26NVK4rLG0wiQSWXVJhLaoKiyMb6xvziyupG8+SLUmFrTbO0pakJ/hqTQF2BFl2b3l4hpcWDtFCHlZU1bZUMgIbUVNdBbqaJ6nEW78XJYzxt6amWjepaDUqo0t04s4OolW7QyvrWNsHoMpZU0onbzbyOQDwqdPl4k+8gzD7QeMvrtm92XYOCLvuQzF/eXJH/4vszM8oakq6k5pXX663cJgwIfP+1Lywi+/hbaj/5dMaBK0XZmVmrNh32jIj2dRRcOLr//Z83llXXHzmdcnTfbpltaIit/OmX5orEVcfOZ27ffuBcmWrsgDBRbdl7n889n1WRmZq+csvJsO6xjhzNN1/N2nU+Pz+vcP3mQ2xXv+b8lK1HkpR6zMffY8F3szDf6FAn5oyf5q07kpqWkrpud0Kv/j3tr06mqaguGPvBguKi8ovJOVu37Uuu1Q/vHSyuLXv3s7mXcqvSU1JXb48Pi42pzLiyYf8lhY7y8PWnmgrfnr48t6w+/vS5XeeKhgzopqjMef6LPysqSs9eztq4aXe+hNPNjbFg9f6qJhlbYK2rTP12e+5LI7slnT763s8biypqDh86eSi18akh0bKm6j1nSl96fgj3amvLW+qmfD7reGpZTmbWn1uOe4SGS8qytx9LapKqmRY2PUPpmeh0ctHyP3ekljbpKJafpfzV7/6eOGEIj8CaC9MmfLX5f88M2bx4/rbzRecuph05fHx7fGFLZcHB+NR1f+2sxx0HRnrWFWe//unCjJLaKwmJ6/Yk9OzXgy+vnvDhvLzsvK0n88eP7WOelYCizhzY8/n83WWVNXv3HUuq1g7rGXhw84YVp6vHDIyQ1xZNeG9+dPfw3X8fyKlqJZk8D7bwre+2pCddPlUgHRXj+P6nM48nl2SmZ67YcCSsR093W27mpfj3vl+TXVTx945D9aR17wjPtLMnPvxlI8QwRw6fOpHdMqJfREtl0dEs0WvP9Dxz5KRlYJybvvyFaX8/9/wQDo7VFqS99OXmCf8bkn72rNYhcEiU64blf8z463RZacWmLftrDNb9Ij1P79z629aLh/efaMRsBkbT7pzSKd555zteYGyYcR7CrSuWbUpTjOrmNH367P0JRTlZ2Wu2nfAMjfC2Z8/+ed6aI6lFRSVbth0Qc13iPNgvvP1jUO+BLizF1C9n7T2fe/ni5c3Hs4cN6Vmdk5Yr408cFHbeOIF6aWXN/v3HEspUoDnFqZfe/ubP/LLaC+cuQeIhA+ME5jnFEYj7w785fzlO6jGNFFMJMa0cIjrz1kcPaseW3a69nlg7d+riGR9akdddYVOIxP69h2xc8tWKeV+92t/tr72XMFK5bNWBVz/9aMXMT+d9OjKroIFBMHAcJ+V1fn2fXj5z6urf3kw/Hl+nwTav28QN6b9u/hdL5371QnfbuWuONtWWnslVL1/41ZKZn6/69Q0rFvbkuDHuAtY7H73ZN8g83Wpa/Mn4Wu7GFd+vW/LDc32cL6Rf+zAajjNkLcLeY8ctn/X5jmVTzu3en9Mg37hms0XEoPXzP18+76tnowRz1p8Y9tQoXxv2q++8MjjEZs789U+98c6KmZ+sWfKth6pkw/EcBs5obWoc/Myzy0CGbyafOHGO6Rw0bkBQZJ/+nzw/yDSHHgT7IoVh+tefrJw1df2CqdWXjqTVdXDtaN+27a12ERsXTVsy+8v3R/jMWHGg19DhQyJcBz056sMJvU1p2FYOr4zt4+AdPHPqs+yO4hgGA6+RMZfOnrph4WfC/CTSqzsINnvK6JPHL2tI3bKlGyJGTvhzzmcrF3zd30W9ZNt5BoOhaG2NfGLckTVTBVfzU0nqvl989Le53y6Z8clfCz7LPbb7Ypns+TdfZVUm7b5YOG/BunFvvjkoNuT50T1cgyN/fn8sl8Vsbqib9P6UTT+/KBZJuw8duX7R9JXzvp4YY7XxYCKplsxasv3lj6esmf/lmt/eKs/KbBKLfpq19ZPvv1z62yd/LflSnnnmYNq1ebtvCalVGwTOi+d+tXTm1MVfTty3/VCrFmMyiaLylgVLZ3z38gBTMgbHevyQkMOnU2GZ0ssOxBdOHN3rxK7dFbzAjYu/XDp72rRxYT8v22cQ126/XDdzxudLfp+6Yd7HbgJG23DuxN491byAzcu//Wv594M8scQ885w9WnnTdwsO/vD7V1A/GxZ9UXJ6z9liyekT8SGDRq2c9dmaJd+/PzpCg4ZQiEeNrq/vUTj8KAOuU2KqVkwtwvQa2Gje+ahAavNKGmIiAxj09MTcXjHXppkBrFzcg6y1079f8NZns3ecL5IrVaSkuVDGigui37S39QjpG2yetI3BtO0TS48YLKxseUy1SkumZ5X07kFPzAyeJS42tLK4lOPo19ePeuGtn+evPdhosBrRo4PXR7KyC/3Dg63YdMTx6nvvvPFEuHmHEbatY68geqJlS1f/ACt5aXVTel59v57GiaIxRs/Y0Nzc0rYpw1RycU5J/fG9e9/9fM570xdn1Ygz88qgeSwdnCJ86dkN7O1tDTqt/qbJnsERxsSEpZ45+u7nsz/8cXWTUqdQ3nzvXZ+eXdbHOPM0HNEtNrS+oKTt44N3RHQUPRM5h8+3trKODaVnKrK1s6XUKiC7uLZvj3A4A85g9uoWlJNfCraYIbDpH3XddJwtpcWVcs2Kecvf+XzOJzP+apGrswqqWXybn798cflvM7NIv4/Hd7vqy8zY2LvEBNGV4OTh6URIp3+74K2psw8mV8oVKmlrc2WrtlsILYmLf/jy396zkFbnNKq3rF4L+X/w3R/VYlVm7h18wpzBsegZ7rlp9fq3P5v10x9HFWqVRkfXlH9oiIfxolwbw54YlJ9wqVlDVWSmNwu8+oc4JmcUNpbmfvDFnHc+n7v+RHZpbrHK2m1crN27U379bcWunGZy7CBTE0DPI9OyiqOjQjkEjhOcqV9/NrY7rZCAqLykTKb5c9EqkH/Kz2tbFJrMvMrBQwckHdj+7ncrtxxOjOrb18vu37+SgUDcEbd5/8noqAw6TCPBlK2YVkG/3vTIQJH05OJXV663sKd3b5+5M+ONt15a8OvHr42MpjfRsx7jbbMdt5vYmEFcf3WEoqirqcxXQNkWNguW/r7wi4k8neiHb2b8sL6De/VdzMwNwHmvnto8VzqkbZvo2vRv+4PBrL/8+gtff/wS/FYt+WX2e8MhCWRx4/za12PQyqdM+UXnHPLLtx8s+OEdH9v2swddA1zFtRFR+9m2bwOy3bS11+oQKvb6bOh5369dCsBNFUMQBPOGusYwppXztI9fNpb0lR0b571knNdArVJTDEKtUNx8C41gspnGPPZv2rjqRMnb770MTTx5cChsgZPSjdC+ImGdZT3lwxeN+b+8cc3sTyfEmnd1BAxA27dhU2nOO9+ujR48fM7PU3758Bn6yxtG2FcnWm3D1T803FZ9PrPm+MlL/YcPtjFOVtRz4GBTC/787cfxm6fzCc73v/+w5ufXXHiGRbMXfjBnn9HZ0UClXif2VaA8hJXj1I9M8r+ybcP8N4YHh/UeeHTrrGcHhOQmXRr30tepVR0/gohAPLTcpn8y0TacUtAX/dQSsHOw0bzzoYXB9vOwyy+qAkEpvSY1p31cTBUWV8b26RXl52zBxlJzy6D/M6zt3Jnqolp6ik5la1VqSWdzdeIRob5pWUVGM0xl5ZR4+vkq6ytOJpeFRUV+8N4rMz8ZGx+fbJybm57o33gITXCwX2lekVQLYxrqwNaty/fRV3vaUIuFhcZTa0S15TILPw/HiEDH1MxS4/FURnZxSLCv0erSeXItrPw9bKqbZL7ebr5eLg1VlbIOrtKZaT9Vs04jLK6hJo7t42xnKa6vgMFEewmvwowM8UqHAhpX8rKLnYJ8rTrxUSZrzWGztRqliv6MN5aTX3L1IZJOITjcEF+XtGzTNNiG9NyysGDfDt2gvbePg6pJzLCEknq52ebnl1IESyNr+WXx7s9++GqAvXDu3wmmEtw8I3VBcUXP/r0jfJz4LCottxwSWNrZu1gRWYX0Y9mS+vJPvlsu5LkGCOT1Sjbk7+PhWFpUoqNucpBsDqlRKDT0aQrzilXtztNcV6uz8nyqf6itFb8gr0iho/1fh+As/vhhUcfOJBy9WD7hiW5QB5GhPiUVde6ebnBqHqkorpcqWhsPn8/xCQ5+8/XJq396+eKlJLnGeDKcER7sk51VqDGAfzSsW/7H9gslxlwxOy8fZ02rCBNAJt7u9vl5JSRBXDqb0KRjPzFyyO+/fD7Ii7yU3eEjiAjEw8vdzV8OXgqCcA1l0GAMJsbk0r87C6//SRjPThrz3LS1U+U1TJWsUceB2Ne8B8P79YvbMO/ITEZra0OzR0DwoSMp+xN7vPpsr4WzluUPCK+vF7m4XpsB9gZeeu25N6f/8YW8zoZQxSdXzZzzEotqWblw5dGT4S5WrIy07DGjJ7EIpreb9dIFfyhfetJ0VO9hI0IO/fb25wt87Igr2bULFo0xbTfB5bN3bdia4ulYkJEePvyJCBdLtzcmv/7lqmmKOktSfiGzYcbvr4BR8/Gw/XPZOv1L46Z+OPmj2Strc+JwhTClRLxkQZQ5o+vxcHdJXXNmjhMnhp5sE2PznAd1t/n11z+iPPitaqJ3hNumv3a8O5b+lF97xj8/8dCnCz/5RerM1Z9LKp7+/dQOwxk7Zyd1xb7pM7d8/uGoAJ5i2g9Lg5y4aqXSOEVqV+AE+8P3nn/jh03KmnyGsvVKkW7pgoE41mDe3Q6+vddXbw2cPu33ob1Dm6rK6ynHAUP7bVqxgRs24JnegU/6vzn2tdkXegS5uzo35Z7+ZuGu5wbQV/ZMDOgXN33d/pmK6qb6Rt/wyL/PXj6RG/3ZG6O+nbMoo2dYWX6Bd+8nPBwdv5ryzM8/zU7pF61orslvIdb3u3G6QicPv0B75effLA5y4khkagvWNSfkGRTipN37zay/bDAFx8beDpet3noyroNPDNL0Gzbg91d+5Qf0ijJ+TG/0sxP2Tpn13jfL/R05lxNzJrzzDpuw2Lb2rwMnA32dBIU5OU+MGGp5dYbW0RPH7Zwy692vJPZMVVqFYt0LXpnGh9vZ1u7fvDPk+69nDekd1lpbWamx6T98QHNV4c9rjvWNDTAoJCktFi91uzYHPALxSNCVU8GH/4IFjjSvdAq4KgoiOwiGMRaPnujCdOHkIZvfqLm+Lq+s0cnd3ZGjq5bh3YJcMlJzXAODnS3ZFaVlFc1y/wA/dztuRka+wNkj0M26qLCkUaoLCwv88aMPe7z5/Uu9HRNTSuP6RHJxTK9RJWcUR8VFWTAxpUySnV+hwZjhYQH2AvojFCq5JLugUqEhPbw8A+gJuTFRU0NWaYN/kJ+wutrRx8/VhmfQqnPySiUaCvJ3sLz26Qp5Ze7AD9fuXvNDc3WlgWURG+nPMd55UMkkGXnlegY7LNTfdBZJa3NmUa23v7+3k6W4pTmnuIbB4YeH+lnzWFqFNKWgLi4mhENgeqX0cl5dz27BLEqbnlGIWdh62RAVYrJHqIdWJU/LLsW5gugwX5WwKbu8NTTQpaSstUf3oPYxi1Ypz8gtU5OM4BB/Z2t6JtPSwkLK0jnArZ3bpgwwaGhRMXrEBeulooz8SrbAJtrPIbmgtkd0cF15sYbrEOxhC6Pt5IyigNBgWz5LKRFmlQl7dAsAdZGKWrNhKMPmRYb6WfFYpEZ5Oas8JjrUwvwdwWuA4S2paRXY2EWGeLNx3ZWk/IDIUAfjvOBlhYUKlm2Ej31eToHYwIn0s8stbe3eLZD+gB9FlhSV1gpVgcH+rlbM5PQCew8fWGqqq8svb7J1dgn3dzXd4Gmqqy2oaOIIrCJDfPlshrS1KbdW0TvKpyi3gOPo6eMkUEigdBVsgV2Er11mYV1sTFBNSbHewjHI3Vbc0pRVVGvj5BLp71JZWtqoJHwcWLUyRrdg81zpbcDQJz09m+vgEeZtfmQGNCort0SqoXz9fbyd6Ef7tCpFbkG5SKlzdHEN93dhtKs62JWZW6rBWJHhAdDcjdVV9VcnJq+rqiqubuFb20aF+tCaQ1E1VdWlNS0Ehxce6n/9BOoIxH3g35y//Pb8kwnIxxhN4kzaSzGgJ5CP7vx7q+fNyyUCv3plcFNp9htfb/lr6/wIZ+O44wFj8k8Ht85xt3osvsuFQCAeaR6V+ffoERN9d4rU0Y+kq43PUJCmj0Q/ekx6+TlbWfknX82fuyXhp98+D3P6J5wTwGBzQ9CXZhAIBMLI/Ro/AcaL8fQf2ldRJIlR5JGPwkZF3Z8PKCAQCATioeJRnb8cpKOfocBu9QgXAoFAIB5NHvSlngfln4wYR1QIBAKB+C/CIjA2YX5T80HwQP0TAoFAIP7LEDjGYeIP6K458k8IBAKBuBvaLpExGbSXuu8+CvknBAKBQNwN9HRbV3/gndjM+zxPA/JPCAQCgbhL6Me1TT96MIWz2p7gux8g/4RAIBCI+wXOvH/3opB/QiAQCMTdAEMmkrruRw+iMOzaVx+6gNRjOjk9k0PnIP+EQCAQiLvCoMcMGkyvxQw60wU+EzCA6vRGFCTTa+ivCcJPq8S7/FQT8k8IBAKBuCv0avpDS2oxpRJRBvq7MiZgTwcvRdGeSUW7JY0YN+hwisRhuNXOq90M8k8IBAKBuBvAt5h+tPMxfrjo2o+6/kEJ2pMJMY0UJ/XG7caDbgXyTwgEAoG4K4xfkjb+Or4RRWPQYSoYM92ZZzKB/BMCgUAg7j+0k9LKMbUIJ7X0pbw7B/knBAKBQNwNput45l/7ZfiRBkwtxnVdPZ53S5B/QiAQCMR9xXhND4e/9LN8dzNyMoH8EwKBQCDuHwYtphEZHxy/e89kAvknBAKBQNwnaOckwal79UwmOnuHiuZevp+LkSRGGg5PCR0V5Uhv/1fR6fQGksTv57xQCMTDC4VRLBaTYKDoE/FgeXll+pY0qen7uRTXBiPY9OtN9ItNt03xCerU9+blm/jv+yeSpPR6A5vNNK8jEI8Bao2Wy2GbV+4Nubj17KVMiRbv3TvO39WyoqLe3ceNZd5J01BbZ+HoaslG8d9jx43+Sa/BSI1RD25bGbr0T49DhEXd/8+SIBAPN/ftagGl/fHrmRdKxHpxzee//ZWVlvbOp3Pjc6oUEuHJ+CuZpY2SxprPp/2++VR2TlZ2SYNULW6OTy42GPTpqRnHz2dINV3NXoP4TwHOyaC9v7YWXQFAIBBdgFvyObV1jTZeoct/fpNt0AhlKozCVi9bk1XRMG3azMxaeUOzGPzYge3bT2TWiSsLfvnz6IWj+3/ZcKGuJHftgWTjdRXEfxg6FmLgGAfTWrAZAg5hySXgL59DcFkEk8CBG6aSuH2Qf0IgEJ2Ds6b/PP2d0VE5SQnPvTfLYO1obWEZF+5uaW3bWFcvk8o0LCtnS05ctxCW0ZaY5l5z9/VlSmqOp1R6udjSWxH/UcD3cJi4FZdpwyesuASfzeCyGBwm/ZfPAl/FsOYxbflMGx7BYxHGG6J35qiQf0IgEJ2iV4q//m5RtZY/akRvTCqUaw2kQd1YX7FiZ+r4sQPteIRUoWYwyMZmsQWfX1palZpbBg5KqSFfeePFd0aFrNxy0oAGUP9dwA9ZcMDxgNfBb5jfyPQzPccHCXhs8FUE/Phs86DKmMEtIMz/dgTuNwSzDzCv3CnGd4hf7OUY6Gxh3vIvYZxOl4IqNK8jEI8BBgPJZHbVu28TBovj725z8UJyamHj869OGhjljWsklTLe8HCbjArF6EHhDVJyULRnZknThDEDCjKyHDx97BzsB8b4xp++mNegffuVp3wcLc15If5zHExvzG3U0uMc2t+YfiY6dj/glpgMGHIx2EycBV6KwaBaS6nSM+bdN9GVE/uvPL9HQl9lsdDze4jHCI1Gx+G0f8gOgbj/vLM2c2eWHMMJ8DRmL2V2KV15ljZgFKMtOK488o15/SbQqAKBQCAQdwM9DLmH3y3f4kX+CYFAIBB3A/iXq9/XuPufOa+OQP7JDEVREpkiv6giM7e4sVmo16P3NhAIBKIrjPdy7unXNcg/0Ygksv3HLq7ZfGD/8QtHz1zZsOPopl3HisqqzbsRCAQCcTOmJ/SMf+/61wXIP2HNreK/954qLKmwtrJ4ZdKo91+dEBHi29QsPHj8YmpWoTkRAoFAIK6H9k3XP1B+p7+uh1CPu3/S6w1HTiVIZXKo50F9urk621tZ8of0jbPgc/V6/dmEtLrGFnPSq2jk4vKaRlhQy8Wl5VV6qGMjRSnxxy/nmJZvRimXk6T+6M6/SptU5k2d0FBdXkhT1CSUdN14dwClv3AxoevcMq6cb5KpTctqtUojazl3Jd28KmlMyiwyLd8+UD8NLWJYEDXXGUtUWFXXjGFkQkKCgcSUUlFJcXFNffMNUum0GqhSyqC5eDmZ1KkrykrqmoSQRq9RlpUUmzI0oVZISkpKWiXXPoBGGrRV1XWwYNCqSoqMZ6yHM9JolRKjCIW1DS3Qo1oba+l5EGjI2qpKlfbuL+dWifSkcaFRolcZqMP5atMqRpE7s1Tm5ZtoaNacq9WbV4yoddRVVaIh9dThInV1vTqh8V++1KzUYkLFg/3JzXqHeMS4R+cEv67HT4/7+09FZdVp5kESHh7ia2tjBUsGkkzPLtLq9CRJ6nSGIH/P9m+TlSUe/G7N6WcGhc/+bnoT0y3a30UqV6lVSjabxRXY2FtyRcJWpcbA43LkklaxRKZQqjGdaOavc3y69bbiEPbOLmqZBAywRKbk8njgOURCIdhHLpdjPAe54Kt3T2RU1pblrVuzMazfcD6l0uNMnNSKZSr42yoUKxQKJoeHkzqhUKTHGBw2S6tWCIViEic4xsfoSYNOJofTatkEJhQK9RSdhkEQ1pYCsahVrtJwuFyc1AtbhToK55oOF8sSzxyz8Y92EHB0GsWGdX+5uzucTMgK8XE1YEw2m8lkcfgcRmsr5EYfQksKrlopF4olBIsDgilUaqlEwmBxWMaqVotqVq9anlihGhAX2lxdWlReXZGblFAq7x3udvj4BS8bw7K1O0mMyk06m1aliQnz1SrlIomMzWHH79oqtnC2wYRnkysq00+Vi3RXThyw8Ao9vXOdUIvHH9rnENwNhMQMipWLl+tw/MCe/ZF9BugUUg4LP/j3hj92xo8dNURUnvbHjjMCLqFn8Dxc7EGemvQTfxxKt+Fgl07ulwu8U/cuP12mHRgbohFVff7514G9RrjYcI1lumO+2C8cHsZn49iK40JrT747F7fjM0Ryg9JA/nlFNSaMK1EYxFqMz8LptxihdUiqQUZWNagTZYzezkSznFQaMC4DW3FWYuvEtiEw2GvAcS6TfquxuVGdoWFGWOONchKO5xC39dgucL/ef9IbsAYp+E5Mo3+AP3CBPBZ2P+RF/KPsS23Mrr+D959uhmotJTt//+lx908pGYUNTa2m5VaR1MvDGVzR5eTsiup600atVh8V5t++q7dW5Z1Mr6i+fJAfN+n9ScMbs46/8cXMimYF3pB2olCjKz65du+5hNOHGS6hVSlHtm/bOnfNoWBXxrb9p23d/c5uXiAI6zd/6nuFtS1b161ke3ZrSt23bPPh4/t3OYX08XAQgLznjuyNGfvm/0YNSDq1P7j/mOMrvq1mB1iJ0r9ZeijYybBxy98LZs8NHjz+7F+z9p1N2rljX+8hAxZ992VaYenBQ6fjBgyyYDHkDUU/zVzKd3AvSTyRW9l4+thRn7DIjes3elgoth1LayzLkuB22Wf3FNYKL585KXD33bFmmUStT05Mix0wFEy/vKVy69+HAoKDEs6fIyndroNnorytdp7Jbkg/U9AoTb502Sc80oJN6JXNCxeuUqokx84k+wgkv689Zom3Hjib37d7OK2bDFagl2NulbhPt1BrB5fAQP+slORREybhzbllSofChCMjXvlocM+Y2B49j21bGxAe9NfaDU0NlSlFDVXpCTpbT56kgnQO79Mjtmf3bur6QrW138C+vSOC/GoKs2z9o12seaCegeExQX4e+WlJIT36XjxxPCAk1NvPvyA7b+DAvsLawvwqha01PygswtqCA+JIagtF/KDnxg5x5ChSSpQWuuaqRkmv/n0LL58qF2oiu/e9a/90IFs5OJiHU9ilQlWgH3fJaXmwgPolQSmV6bMlWAiXXJujqaxXZ8rx7s509LArQXK41lBQreHYcEQ1yuO1+oR8pYrDPJgud3PhXMxS5IgNW9MUMa7s2QnybjZ4PYM4eEXWqCEPlmiH+HFu84rHffNPJCY1Dm5aWtUns6UUi2htUsoZTI1EXSIxFBRLkyuUBiaTodbGF6v8nDnCFtWZEjXHoC9u0V3Jk2ZXKfPrNQ1NquRSRW6VUqOnruTTG+Ukll0gya3XOtixwXND/nw2hr4x8MixN6Uhux70o/10xDAgMo2JTAu3+FHCrt7Pfdyv74nEEtOCi6Odj5drTn5ZSkY+g2CEBvmYtsNARHfTs3z1+Sm5tWL6rTRoFxwnbH1/mfYux+gCNSpla6soOG5glL/riPEvOnCx1z/8sG+PXk5O7qOG9jEejeMUc9Tzrz87NDIrr8TJMygswIuhFWcXVxn3QpMZjm5fN2feIiXPlU9AE14jpNfw/sFOkaNe6xNgExAR6+PqoGgqKauTyCUSmZoaNmq0HY82SSCSs3/kE32jnVyc9RqNQtRY1yqD7VyeJSzznAOj/R0uJCTJxUKKVBcU5MgIt/FPj40OcjeeBLN29vTy8A7wcnLxj5wwfqItS6Ux1oClJa++rjGm70B7sCUY1lSYahEyYPz4/9kZaupEOv/w2BGjRpEtNTqjyDDC4zCvaZeoPFVqGeJtx8vJyAmPiZBoDI6WfHoHTkBuBfkp1gH9nn/xjeefGubt4x0dE55fWBUe7O3o5FSQeKJQ5dAv3NPW1vrE3s2lYsrO6G/A/9nxsd1/b1FwHPhMYtzE8SyCsOCbfYyVk1/PuMioEM9li1e2XWFLiT+4YsWK3fGFTwyJg8MHx7jGp5anFzXEBLqaU9wVQrHu95Pin06Iz9TQX7MGksrVY7sL3uplAeHG0VylTENKDVh5k5aWhKIuVBs+Hmg5MRQ8DbUnW6XUkNC3y6RkkAOzlzvby45QaalWsb726mVCqCMBE6uVUxMijK37b0CR5DfryjEWvvVM0+ErzRkNurIyyZF8+bbTTQSX+P6viqxSyfdbqwtF+h0n6xafas7IE52v0rraMDaeFbrZsV3s2Fk5wgY9g6vVbkqUeThyrNnY6jMtPEr35cZqOXpU9pEFQv/2T4rfxQ8w59URj7t/srWxhr9QT0MH9BjYp9vAPjH9e0UP6tNt5JDeNlZgXjBLgQXrpjjUI3rIqqVzM/etOJlWCqtcvsXV6IGM6Dfmq6nva6uu/LH9RMLBjcV48EtPdocdFGmAkNaUCCOYHCbBZDIpyrBuyTz3boP9XKyv7cWZ41798Ndffx0cxD9w6gqTRUilsubGBgOF1eYl/HWieNqHL1LiysVrdvUdPtqWz9TrGS98NO3l8cOOblyUWGS+W8Zms0m95vDZ1P9NnuTrZGVSAZ6j38effODFbd2y77yFnfvkl1956eVX+0T46vUaEFBG34Rrgz4CJIS/V0MjKqzfmPdfnZR/entaNe3UuTyeRqGAImt1FJvNIAiopWtB1A0kX0qM6d0do3R51aowT0Goh/3lrGI4h1raVK0kPG2sVQo5SWoLi0thI6WT1qp4HpZEXsLhK9WMN1+ewCQ1J06cGf3Ce2PjnC7n0I6cVDYfv1z00ttTwm3keVVikmyz5jQGvd7LP9DXP5CH69qsX+zA0e+8887nn3/q60i3bEjf4fmH/9TZBlvf7pikY+xtWb+Otp09xnakl/myJ5eJK7SUVk0qSEzAZYztJpg2yOqtbnz6NDjGxjG1AZOqaIltBcRrfa0+G2g1IZB2+RqN4e8S3Wf9Bf4CRluvpUjsuX7WH3XnrTwpbrmulP8cOIMxoZftoStCPx+BgHmtlUFpM0tlTD6Ly8Ai3NmHEoX5KtzFWJ1sDrN7gIUln9nT3yLcR+Bpwwz0tIC/MpnmQq5MQ+HQB4Z2t7dQa5qhmhCPJqClN9xPutNf1/efHnf/5OPlQt9bwjF6cl1YugosM4yfH3V3cWRfvd1igs238nBx4Nl5fzvt7cN/bxHp2e4uDrDdwtrewcaqqTJv/dp1FTLOiP6hCVey1E35n3/6WanaKszDcteBU46uHnwOy9XdHcYWAhsHSN9n4IDzB3a6hPbIT0003S53cHY6smHx1M+/yBRaTBrVb9DIMenHtqZWKNyd7TKSLlOUatZ3045mtfaN8tqz52Bc774pVy4mnTm46e+9zmH9QjxtIAcGk21nY8UgWKGeNps2bxO4eObl5DvY2ytaKjes35CYWx8bG/XM8O7rVq/esucYYeES6YIt/2OtgrBim66C4mw7vjoptxoygTU7e3sWm2trLShKPbth6y4lz93bnh762Ab0ctOV/PnHn7ZhQzwdrW0teXBmewc7k/VqKEn7c/O+ytzEzfvjYVWiY3s78g1qOd/Vi49jw599RZZ3Zt68eUv/3DrpjXf8w3rZKouWLl3RIMf8AtyP79jn5BvEoAzgk1oqs5cvWZxa3MRW1y9cuOhknmxAND20ZfCsZRXJixYtKtM4RXoLtmzYrJS1rl/9Z0ND1ZJl6zUM5rEd6xYv/SN26ChT47F4AjsbAXhcaGZYtbK15/Ac/d0c+vTvaWlly2Xd/cjE1cp87djekgAz7WJJDAzlJ2TIFqSoA+yIZ2MFJ1Nlv5yUVKlMHRF/Noo7+5joQhPpwGW81p2/8ozk9/NyJYkH2DAOl2gjBNjsszJXR+aVKp2LgOByGLYc7FCabHmiwsOda/0v9VcIrnKaDB896XjyYrOWYFQ2qsuatdZ8qE5iQJQtX6Vt0lKeXpY5aU2BgZZdP2tibc15opu1LQcnDWRJpVxGsGx4nYY1iMecrjTjcZh/T683bN51vKGp5aVJT4IrojeBu6IonU7/19+HZQrV8xNGuDnT7geBeIS4X/PvafVYrfGRyZxC8ZlilY+X5RA/9u5LQi2L+b++tkfONdWrKVdXi74ujAIlwZYp/YOszqbJ4twIEYfX14PYclHy4iB7AscS0lttPa19OYblp1og+gv2t6wpk6gJ5rDu9hHOtJxOlpjpwi3iEaLd93MhdLrj+fdoHvvvu99iftimFvGug2fsbCx7x0U42NvAQEomU+QWlqfnFA/s0617dLA5HQLx6HC//JPOgNWKTH37weJihfHuz/foEf8cyD/dK7czf7lIIjuXkFFcVmW6jQEFcHa069cjKsjf05QAgXi0uI/zl0tVmNL85MeDgkNgtv/yc76IuwH5p3vldvwTQFIUDJtqG5q1Wp2Lk729nTXL+HQAAvEogr6vgfgHeND+6V+63/rwwcBxaytBWJBvTEQQ+CfknBAIBOLfBfknBAKBQDyMIP+EQCAQiIcR5J8QCAQC8TCC/BMCgUAgHkaQf0IgEAjEwwjyTwgEAoF4GEH+CYFAIBAPI8g/IRAIBOJh5HGfP0Kr1el0eqPoCMSjBI7jXA67sw9vovkjEP8AaH6je6UL/2QwGIxfLUIgHlU602HknxD/AGh+oweIWqM1LyEQjyZIhxH/YR5r/9T1pxsRiIefB6/DZF5O/oXEzIuJ2cU1rfd4NlKnFcnU5hWMahXKUBdEdMFj7Z8QCMQtoDRzZyz5Y+fZo6cuvPXedydyGkmDrqKiurpJAq5Fo1IUl9U0NbXUtsiaGxpaZRq9SlFa0wK7RC0tRWV1aj1JkYaa6rriinqN3hB/cO/3Kw9L1XrIt6Yg7d1v1pRUNZTVCeE8TfX1jS2SssqG+vqG8np6i06tKimtbhIrjXIgHke6uvuC+w3B7APMK3cKxHUU9WIvx0Dnf/m7LpSRDm8ja3X6G77djkA8WnSmwwYDyWTel3ur+v17T49/++23xvcvTz2vtAusOHdg07mS+CPHbQJCti5Zsi+1+tS+fcmtvPKzO4twL29N6atzTw4J5X/008aWhorDmSJbWeFPa8/WFObmSYi8c6cz69SDB8bZWzBP7T+8N7HU14X3y6L9zzzd96sPv2Y5uU39aoGOSSxbvMGvR49185ckV7Ru236i1+B+1hwUST+M7E1pyK7XYLjxzhOG3839J2EpVhZvXr4J1OrXqKptvJKae/NPKJaaUyAQjyEG7Zxf5zz1wuepcufxvVwOnEqRiKVSqfjo8Uvn85u/nPrO032DaOvUjvTLSRUwohIrzpy5QjGYzfV1Gq7dwJiAnjGBET3iAh0hZmX06Bbi7BUw8enhETbKCwkppZRHH39bC2uH11+fNCLS/vSJ80eSSlpbxS315ZfzGsz5Ih4zkH8yIxLLvpu5+vDJhBt++49d/HnuOr3eYE6HQDxuEOxvf/lmwSdPaXWkgM+ztbR49qXJM7//4M2n4rg42SKS1jUJKQzjsFgtrZKK6gZYtrK29A6JmvntO4u/fcnR3Xf+jE8G+rK+XrgHomqtVtd2z0mn05EMzv9GxS1a8nffJwZZsHC1UtYilNc3i+2cHKytrD/+5M05P00ZEu5sPgDxmIGu75mvjUikiqT0vLk/fhjg6zFySK/gAM/YyKCBfWKG9o89EZ80fFB39MXCRxQNpW+h5BJSLaM0D+inoLQ4jrPxf+FdhQd/fY/MzSkO7R7bPSZMUpxai7tMGhKyZcu+xMLmAYP7BdlRf20/qdJqMVvPl5+IOnDgFC6wxTmWrz33RENO8oYDV1z8Aj352hV/7c+rVb7w3KhIT+tjxy95hUe723C5XOaV85c1AteBcT5r1x/54ut3bQ2S7YeTRc3VYpbHp28+E2KP/bnhQLkIH9ovnEPc9vUixD/Ig76+11Uu//n3n+QKlcCCZ1puaBL+tmjDkt8+/fynZRNGD9q44xh4tW6RQS9PGvnVryvn/fwRj8sxpQQog+7Y/h0iNU4wObF9BwV6OJh33B2U+s/lm1778G02jmnEtQuXb/7f2+/7OVmZ9yLuDRGpBP9hXnlgMDGGC/FAmgz0EP6C/zOt3kB7HW7PP/n+0+GNa45LvZZ89IR5/U5QSVrnzv+zCPPe+MsL0qrCiZ9v2vH3DPt/wdEj7oYH/f4TGj+Z+zD08wtXMkcP7wPOLMDPE/p8oJ8n/Jwd7U6dS35iSM/rxk8G7abt+56dPNndnr1u3a7IULes3GKhkmQoGs9fSlRRXHuuPjEjtzQvR0pynO2tyvLSL6dkEha21jz80tkz+WV1Tq5ualFt/NkLrUrS1dk6/uSFXgP7MnEs/dyBy0WSQf17lOckp+WU2Di6imuLCorLFCpVcVllcV6WBmcWpCdJDFxnO+TAbgsVpdNhBpmkbsbujXvTku0ElivOnO0XHDBz6zoOT/v131tP56Rb2XlsPbSyzOAQ5cj9dv0CCc91y8mdzc1li47u3ZOWXNFUt/3isXXnTyVX1lRUZ6w4G3+2sFAtLv/9yOHL5eVRfmECFgP6pSXjWgTThk6n1+p0JuVRKNUEA8DpjVpdZ3OatMdgMCxcuDAxMTEuLq7D93Af/Pjp1ji5e8aGetsIuOb1O4FBEC6e3s891YfHIlg8Qe8eYW72VlCbiEcC9HzEPwp4ssYWkUqlbmhqrW9slcoU5h03wWBxnJ2d7e1sYIAmqcrZfyHP1VK/asPe0MjIU1v/KK+r3bTjWFBk5MGNa6srszcdSY0M89v8xx+pZ/fmSQXe9qySyvrczGzfiJisE7uKmmTmTDHMzcPL0zdAnA8WUBbqZbFq9dbi9POJpWIHpuzvA2cDfF1XLPvTLyJq/7aNatJ8COJ2qK3NK1Zy3xo0lNRISxobSYosb6iVKCUu3t1fDHM9kltQKRSeTLtQUpV3ubyySaEqbagZNWDi04GuvbuP/XT0s3MmjMfYjr9OftEgaxo75PmFL7zK08tiYkY+48ledjHRfI6O+G3hxrenzhaKpUWlVc+98+Pf+06Bjs1f+fcrH82QSOXmRJ0AzmnevHlJSUkJCQkLFizQ6/XmHQ8ZNg6O3s7W5pU7hGBxQoN9rXm0iyXY3JAAD4jSEAgTyD/diFqt3X/sAngmmVwBf8GamHdcj7KpdOmSJRt3n3n53be4DDwoLJKjk3KdfX08PSP8rMvr5R4BwW4ubp42ZFZOsXdorKd3oLtAbRk82FBx5cjZFDabKC8tvHj2bHVdk0ytM2eKYVwen8e3qKmsiO7e0yckhiWtV2Hs8MhISx7bxcvXzcXFzdvXzcmZzyIN6ImNO8HDO+71GN9lh/4uafc+DVjCzLxL2zILXa2tMMrCi69aHH+hV1CQeXfHkFtObJl17ITWqBeOVjZiRVduxtnJ1s3Fgc1i8XlcNxd7e1vajjs70huZt7qjuWzZsvT09BVGcnJyli5dat6BQDweIP90HTiOx0YFxUWHmH6hQT6dXffnO/lP+fjj999+PdiTvvkEySxsHTUtdU2tLSU1Mk8nQUNlWWNzQ60YDw32qSsvaGmqbVLxdMLq/k+/8GTvwLNnLxQ1asY9NcKahyuUbW/Um/Hy8irKz2usKtZbOvPooTMKKe+V2prcvXklLtaWEozjw5YvPLRbZ+Nhh2NcDt9BYCGUyyiDbkhERJmcGeHY9YVT3MnG0YqFybS65JwLSy6ljo+NM+/piHdfeeb3b94VWPA83JyWzpw6ckhPaM1Xnxs97+cPLfi3uCAWFxcHPsne3t7R0XHhwoU9evQw70AgHg/Q/afr7z8N66PV6otKq+iZoRlEWWUtk0mkZhbeeP8JomiK8vX1NTkOiiJZAnsPNzcve2ZiSmZAz2HhjlhSYS1DKQnqPTQ6PMLKIEzPLe3zxFOB7vapCRebFIwRI0f42RFp+dV9BvYVi5U+7i7ePt70ZXeKYnAE0XE9lHUF+ZXC0U8/Zc1jWTu62lqwKSbP292RxJk+nm4Gg8HL27eTqasR16E23n9ysPfs5e0V5h89LCh4cEQ3H0f3Sb36utq79/YPiA6IHh0e1jskMsQjaGREVKRPSJiz8+DwaHsLS3cXvzBnRx6TYLAFfQODbHm8AM/gSHdPfyeXSP/I3j5+w2MHRjnZwFkIDBd0dP8JvBGDvnVMA0poCjXgL3F1YxdAmGJhYe4+sACrpuX2PAz3nxCPLej5vXvl9p/fm7Fww+IZH5eU14KjcnSwYbFYtfVNsZHB67YeuuH5vVuiacxfdqTw89fHmdcR/x4aSi8klaRJPx8M0IusGFwBfgcacr/4B57fU+jUG4vPmVcoTMDiBlu7qQzaPHGNeSOGufJsx/n2NK8gHhvQ9zXuldv0T1KZ4tPvlpiW2wOHg6+a+d17TPQlDsTDxz/gnyRa5Yy0XbBAUhSHYEbb+ViyeHKdqkktLZc1wlgQbJKvpfMH4bdvKxD/EZB/uldu0z8BSqVactMDewwGbmdjdTuPAiMQ/zz/mH+iKKqPczBJkUKNHLYYKDLMxkOsVSj12jJZI/JPjyfo+0//HHw+19XZ/oafs6Mdck4IBAyTwDNlCiu1pJ7P5MAQqlhaXyCuNe++ieT4g5s2b9m6dduVrBLSGLveC/s3r6kUdvqyB+K/CvJPCATiNqGsWDwGzmDgOPx4BIfN6HSIlp2WHNx9yLAhA87t3lBWV5d4JeFicpZCWH/i6JELSVl6gyElKTHlUnz8pRStgWqpKT5y+FBaXhlJGgoyrhw8dLisTqhTSS+cPn705Dm51qCQSfWGe/ZyiEcN5J8QCMRtgrMYBIfBZBt/HIKJ4xhssWByWDc9jogzCFt7B3t7WwaO6eTC7XuOeXt5rPtzlUtghCjvzKm00kN/b2S6hiiKL55Oyl659u+IbrGJB7dkFOTtPJ7UvVtEaWFBY1UJaenuTNZsO5ZqzhTxmIH8EwKBuF1g8ETAj2H84QwBkxtp5/2cfz9/KxdziqsY1NJt61asWrOp/4TXPG15bn5BHo6WYjUe7OsVGxVUUVnHsnMP93YJCfIqK8ljWnl5ubmF+9o3aQQ9/K02b92hwjhNdRXJVy5mFVVIpOgDN48pyD8hEIjbhNKReg2p0xr08IN1Z75Ns0qS3FJ6840ogmv1wpsffvTBe32i/HHj7SscJ6w4VFVdY15BhZeni07UUFTTWFhS7eMXrJfXN7W2FteIHXlanmvkay8/n3XxeGZuSf/hT/q622uUinu/g4V4FEH+CYFA3CY4+CeVXgs/HWngEiwOwSQxKqu1EnaZk1wlutdAO77ZvLAsbHvHRmA445XXX81LuYR7xA2P9eXaOjQXpVEuMcN6Rb8+edSFc+dCB4+PDvDh6FrOX0ocO/nlp8ePrytItw8fGunECuzW05bPNuWGeHxAz5d38GwuAvGo8E++/xRk7VarFHIYTIqi+ruGNColMGxy5lkXSxvu+PlyUrtg4fIpn31Kz/yOeGRBz5cjEIiHAHrCMkqqUTarpM1qaZG4Pq2lXKpV3eWFNwZ76uefIeeE6BrknxAIxK0B98QhWFH23vCLtvdhMYhgG7dwOy+57sbZjRGI+wXyTwgEoiu4BGu0V+wY7zhPgb2XwMH08zQv2Mc6+sHe3s5df5QEgbgb0P0ndP8J8QjzD9x/QiA6A91/QiAQCMTjCPJPCAQCgXgYQf4JgUAgEA8jyD8hEAgE4mEE+ScEAoFAPIwg/4RAIBCIhxHkn25BdXnZhSuZ8LuUnFPeIL7Lt+URCAQCcYcg/3QL9mzauGL3pZTMwsuJadO++HXdyTzzDgQCgUA8SAjzvx2B+w3B7APMK3cKRU/X9WIvx0BnC/OWfwnKCEF04Im1Oj2bfYt3GBPPnfUb+MyUyQP79oyOdiEW704fHMb7ftmRC0ePqu38VOVZM5b8ve/4xcxKafdo/3N7d2w9X3xw75GNe8+yHDyC3W0K01N+WrBl3/FLqSUtMVGB8rqy72ev23Xkwpmk4uCIYEuGevmyDWt3nj52PsPZx89VoPrs2zVZGWmp9aSuJuf3lXv2H79U0KDuHuXHRBOVITqiMx02GEgms6vejUDcO3tTGrLrNRhufDMXw+/m/VxhKVYWb16+CTR+ujUGvV6r0ykVsovJue5ebphefelc2jNvvjHIC/t+yf63Pnlv1exPdYUXt10ok0tEF3Mafvzx05nvDF28bFuzWPzdzM2vTHl31ZzPBE1Z60/k7N+xx6PXyD/nffnq8OCaRsmR7X9Xsv2Wz532xeS472dvInEyOyXLs+eQ10aELPzz8NRvP141c4q/pV6spL+1g0AgEI8VyD/dmu1//fX6x7+/O31JHcfv9w9HQ6hg5x3QI8BZ2lirt3YPdbdiMDn9ewRl5pRB4p49owVswjMsiKMQVlRWNODO3b2sGQRrQI/QrNyyQcMHntu5+ZNf1lRoBD2DHJPTC4uzUj7/fvH8LReayiqbDTjHxn5gTICVpeDZkVHTps6a8cch74hoZ0EHkzMhEAjEfxvkn27NC2+9tXnFD5uWffv9e2Pt+bSrYLHo620sFovU6wzGRybU9HRn9PfTtDp6rEPp9SSOs9kc3KA1jX3UGg2bww6I6bVj7S8fTuqfenTf3J1JXA7rmf9Nmvnte7N/nHL+wGxnAiMIgsEAD0g899abWxZ/NizS+fef5iVVou9bIxCIxw7kn24LnL66eiP2Pv4eWMuBc7llpaV74guf6B8OG5MuJWaX1p05fpHn4R/g69PNUbXlZHZ5WfnOU7kj+4WvXbxy2/lCjqVNgIe9WmMYMbT30UMnqhqFaQkXfllzvO0cOqXw42kL82slrp4e9gKWVk+adyAQ/zgQhNXVNVZUNyo1eqWkee22M7o7eYyVVIrX/31cqunwGOrQnsPFzXKdVgNKXpieciSxxLwHgUDPR9zy+QiNSuXi4+flcK0UpMGgxTjdw71wgtOvZ0haYkpyXs2oZ8cPi/IozEihnALUdaUlIuyTd8a72Aj69o7MTk5JzKkcOGb06F4BwUHesJqQViTwDHlzXB//4CA3turE+fQWLeeVZ4da81hypSE2OojP4wW4CU6eScwoqhv21JhBke7oQ26IDnngz0dQhlXzl6w8mJqacHn35eq+oTY/Ljo88Zk+Bp2BzWKSBr3s/+2dBYAUR7rHx112Zt3d2MU9gQRC3ImSu8hdLjnP6cvl/J3lLHJ5FyUJIQkSLEBwXWSBZWHd3W123KWnu9/X0wNBh90E2Fn4fgyzX3VXV3VX99S/qrrE4aI4PCGfY3e6ST9Jc3kk4XW4fUKhAB5ap9Pts+p+/dr6e+67TSXmelxuissHD24fJYJDXF6aIrWR2k3LP+riJpprD+/uJG8qiKe5fMGFfrBIuHGl+0eECgXX1xgtmz96r042/fdLZgbdCHKFueLra1Ce5595MevOR79zz2SD0RnBNz/w/NvzZ6Ueqhxa+clfdn3wXpmONFr8y9947lvP/DE6I+/bT9yydOn6yEhF9IQ5354he+YPn82enLK3vG/LZ68lKbnLX3/FlX8fr2rjup6IdT+Z/twHNTH66lufeeKdf74bM/P2RzNcHxzRxfJs7rgp6//xFApU+HOl19cIFcr3/vTenNsWBx2XAqpLzDf8oQJfJOn3+++aGJkeq2Q9jBVXU5+O7d7WJc7+xoLcoBtBrjBXYf2ngY7W5ev2llY1y1Mn/u07s5/+2adbtvz7b9//4Q3f+73WUF/bY96w5ou/L/3Xy//zr5ff+oft+KbfrGu6a2r8nrLBh+ZqhzUz/nxf8h0/fGf1J6+CPtUe2vluqY3f3+ok+fNnJvbws3V7Vt330q/3v/Xajc//RlCzeeNQzFvPTbzhifdKd/9bgo0GYc+W0u5eOyXgC3h8Po/L/GPfhJyWqUtSum/Te//7/aBjVHy6YqWP8I/w4/UR8PF4fS631+HyWO1OvdEKtXu2eW0MIUnS5yOCjrOxO1xBC0HGJxd7hj0eX9D6evhdtneXflbbYzIMdS+89bu7j5fOX/wHJ0W/9IMfL99euuj+HxXXddx1+xNFDd13Lf5pw5D72Ja19/5saU9v37Hylk/ffOMHr+/Qt1XPuf/nvTYot9Ke4fY7F//0W39euerdt2954IWdjaYfPPWjHXW9v/z+z9aVDmxZvvSFN3e7LN3Tb/uli2T8I2FOb//wsNFitjrsTjfk/B4vowLwOUcdQnxWrFwZ1JsLgXVoBEEuCl8ijVdy/vTHV57/9XuzH7i3IC4iJkoNZeMIjUaj1U7Ljl69ft+MOVMPHiqPitII+dwZCxfl8PW//cdHpe2G2++9XV916LW1x6KjNGxdSByVnBvFnTK5cM6MAjsvYmaGShOpkQhF0ybnfrZ6MyGUapQSLo8fFxOBVScECPUYQP1pyZIlQcelAC1lvymKaeEL1Fr8MolIJpOwHsYKXN8duYa5Cu17CHIx+gb0YolIKAACI2N4vGD7HvtnBKxdu+apJ58MOs4D608IgiBIOIL6hCAIgoQjqE8IgiBIOIL6hCAIgoQjqE8IgiBIOIL6hCAIgoQjqE8Iglx+DLoBr5+Z6qy/tyc4yT+HLjla7GM2XgC32+OxDJVWNwfdF4bW9XU2NDQ0t3Y4vURwG3LtgvqEIMhI8Xp9Pf26E5UNVfWteqOFpC46s/7W1R/0Woiqg5t2HGukKcJqtRjNttTUdD6PtlmMQzo9QVI2s35gYGBwSGczD360fJWXK02Oj3barXa7Vac3kjRNEt5h3ZDZ5gwGyiFXv/tOY09vY8Xh1977jCJ9VrsLttosFq/HCUEBdpeXPcpiZ47yuh1DQ0MOtzdwODLOCDXD8eKHHiosLAw6Rgwz+15goC4zKlbAv+DA2KsJMwvH15i/HEHCmYs9w5dt/vJTwI+orrlz+75jZdVNPX269q6+6vq2wSFjTJRGfqEx+FXHD3p9nope8vlv3ksYu/708n9k0UkHd25MjlN9/NlOl6WvVUcI3bqamsqlH63Ly4vbsetkTqp6V0lL3/GNNXpOx4ldRmFyT+nWqi79we1bU6fOUYvhcqjjB4/Me2BxgpzX2GWemcp5Z1PVjdOz3n31jbS8jMqK6s8/fo+bPK3n+NaaHsP+rVsyp0377J23rF7P4eO106dNxML4Zcdmd50emcvMvcfAbA/+GQH19XWbNm4MOs4DbxmCIJemtKJhd9Fxk9k6rTD7+88sfubxuyM1qo7uvnVf7B8aNgU9nQHpth0/UU7xhHzIqrjc6IyC22+YAtsFYhnltjhp5Y0zCiZMv1HgNj3y3I8nZKcmpWQnBVax4fL5s+ffuuCGyX29g5qoGMLt9Fh6evS+QKgQrqu4aP+R8galhOcmg9sAVVz67LwYRc6C26akaqKiCZfTY+7uMZEKKb9/yHLzgpsup1YjVwvUJwRBLkHvwPCR0mqSJBUK6bw5UxRyaXSkZv4c0Bva4XRBpYrwn6EVAfhS9VM//FW+sGt9URUdWGw6uF0c8dyPfzqvMO79jz7rqNjXRqbdNoNZZA7qZ6wHKHrz+DxmAmy/ZUtR3RPffCIzXn16L0egfOCxx596+tsCY+OgnaL8JE16nC6CcBreX7X3e889ISAt2w42LfnmkvQ4Fe2nFj38zJMP377pw6VmXONzHIL6hCBIKEAbyqoaQZwYmwo2mINNUcxSOoDRZGnr6GWsM9BExogFgjsef97ZWNRp8EZpI2BjZFQ05bWuW7F896GyqTNn7N9b5Lf1fvTximG3QurraeizR0Yo1dpoMZ8jlCg0mpgpGapPPlkhTcxvqSkP6As3Uiv66L9vvP7666KMG7KycjXezvWb9iqio9vKD1v9nM9XLDvWoJ+UJvv0k1XK5AnN1WVH92xa8/nW6PwpSszqxiE4PyzOD4uMY67C/LAer3fZ6u0OB9PdAH7kkwuy5k4vdLk9O/aVGM1W1s+kCVl3LZrL2sj1A84PiyDIWOL3k04n000Osp2phdkatbKlvaenX1eYl5EYH1wd22K1swaCXEZQnxAECQWUjlVKBRgatWLhjdNnTyuYOXUCfM+aXnDzDdNoimk4iQw03yHI5QX1KTR0S2NLRU1zRW1re78x0NgepLz40Mc7K8/ccg5ui/61t1frnCFey9I7N32x40Qn6zB1N//9wx3e4EjGUWMY0pldvr6mmtdX7CdCvgo26oaNDhwOgowUkUiYlMDUk5jOw2fAC3w4XA6Px0tPTWA9I8hlBPUpJDTx4k9+89Krq/679LMnn33p/V31JoPBaHEMDlu0MTGZCVqv0zFgsFrN5v5hS6AcSVvNlp7+YbeP5Isk+TlpEj490D9kc7j6BoadXj/48Licvf06o80Nnk8ePVbaPBSIiSOSqwqyEjl+on/Q4HA4egf0XpIy6g0muwf2QhTDFidF+oeGhgcNtkBUlNFghLggWLfD9o+/vPb50WaBIiI/PY7H5Ths1t5Bo9VqGzI5wKvNwpyVw+P3OO2vvvzG2kMNPpLjdjJnorc4ITSnzQrnBMpFnNsPC7neASmaMSUfVOrLFdfhkQpABcbnxsdGpaecq08uu7WiquFkTZvDe9FHymwJPMkIchFwfG7od8jkmhUbn/zV7//w3Xt8vXUH2r2dhz7/v89P1PXZuQM1qytsaUTHkj+sNAz0/uO15VH50+m+6u/8ZmlVZfXqA63zJkS98Nu3Ftx5yw+/+fzRDuv2jV9sOjl8/7y07//gz0dr25eu2Dl93uzGkmI6Lm/h5GSIaaDuxHOv735wZvzD3/7fzmHrsvdXtHlUg8e3Lj1qWjw/53c/fbGVm1CzY/3SbRV7duz2R2a4W0t/+u/1LU0Nq/c250b531i+z0ZwYgSOl1eduG9O4rPf+9/i+t6tn2/e0eS+IYH61v+8VVdX++HOxskJnNc/2m3xUpOyo1/4+T+P1bZ9vGKLKi2/6/DmH766uaGle9YNM5Wikb7bRMacqzM+VyGXyqSS1o5ep8vNRudye6Bwc/RkjVAoeuDO+ecO0aWJfQcrJkyeECPnGhxkTXmFm+J3t3d29w5ypPK2hqbOrgGSL9hXVBqhltU0dXf26oWk7XiDLjZWK7rQTxUJT3B87phDL3vznSd/8Kf397YtvmO2kMdNmzz77V8/xiYcc09EEb/77Y8enpN4pKJl3Zotk26978P//vbnD80BUWS9cLn0vY899tZfn+8oPdhi4t19/213LpjKtwxVtA0HPJwFl8ujuPwnv/3kb761oKSk5qbbbmo5cWJQ11vURNxZqP50Z+WMGZNn5cZ+vHbfwJDO7CazJkz88ZO3Tpk1NTNSteTJB+NlzGPRWHayl5/8wWu/uHVSIkQvi4h6fPGi228saCytkGfn58ZGPPaNxQ1FOz1xBR+89tJ3bs14f20RxCuLTnnz7z9JUOAjgVyAyQVZ9985f8hg/mzT3qWfbPpw5Zate45qNRFLFi/SalRBT6fx+wi+LEopVUfGZMSr3X5eSiS3pcfC59K6YbOf5ghoT7fRFxejNQ4OZublRvPtXXpnbFKyQoTjaJEvwczoknDvevD+3/z82b2b335ifia4I7VqdgeLWK4Q8zgSkZDpWE9RoDDwoUjCf8abJChgMO30HG5b2ZG/LtsnkkpBtNgXy+fDFwrkEpFYLAIPKXmF2XLH2x9sSZl9Q0aEiOZwoZiSVjjtJ4/PW3jf4ld+9hBtG/rxz//RYmZG1wcFMdClHjwy8QUKMVvXrF1zqEUhFTPtMwEPTB2XpiGsgCOwicNRqlUifByQi5ORmvDUI3c8/+QD998x/5H7bvnRsw/fc+tclYKZ9OFchLIkBXm4rKG0tKKqXc/j88QSVaRaDLWwKIVg2OoTS8QOu4NwO8UyeXtbZ7+NEynjgbfg4QgSAB+IS5OQnFSQmxatlgXdF+ehh++q2LP1hV+98sraYwGBCPL5qjW//NvytJnz8xMUfL+ztKwlKjZi997jvgsr1JdwRcr7b85bubn4gbvnK2OSHl84oeR4xdbtRZ0m37HdO/+7ukhndsUlJqjEksRYyafL1/fZmLb+vGnTol0dP/rNWzvLusEplcvsxuHiOn1WNLn1YHNirHTVJ+uyb7yV11v9k9+9sfxA5/eW3BKIDUEuAZfL1UYo83PSMtMSpRJxcOsF4E6dPX16flrBxILJmTE33zhVIJYvnDclLT0tJSn+1hsK8yZOumVq2i0Lb8jJy5mRnzx//szs3Pz8OByMiJzFl3no+eD4XLig7s5edWx8hCzYxK8fGqLEqliNzGo02khBlJQ7YPVlJkUZh4d9fFm8Vm7QG0wOXyLIBY/q6tPHx2keuufJH/3nnXwVGRsfqxTz+voGOWJFhISjs3jlQoorVcVGMMrnczu69c60uIieAUNScgLpsumsRFpSlNdh6xq0pKQly4RckvD1DgxTfHFqYjSP8g8MDju8VGxcdIRcbDObdFZvjEZmsBOJWsmBg+Vx2ZlH16+oEhS+9/Pbe/r0qshIjtvm5UlVQnLI7E5Jifc7bQN6mzJCExepgMPNXm5qnCZwlci44SqMz0WQi3Glx+eiPl3ZIhtJuB+891s/e3vZoixmBMnVwWs3/u4Pb7RY4Fbw//C/P5udoQ3uQK45UJ+QMQTnjxjf8IXSrbvXXk1xAsTKyFff+OuWj1/e9slfUJwQBBmnoD4hCIIg4QjqE4Igo8Pt9voIXF4dueKgPiEIMjo+Wbdr/+HyoANBrhioTwiCjA6b3WF3sDOaXxTK76uraTh0vFZncXttpu2HaoI7EGTEoD4hCHL52bV5S7uNlxAp37B5n9Xl7urXNTe39xscsMugG6qqa7e4CI/T1t2n6x6yeF2OmrrWASOzF0FOg/qEIMilcbm9fYN69uN0eaw2B2v3D+oJgpn4+BykUolBb+SI5d9+4k65kDfY02vzEh9/ts1hs+wvaaQI10dr9w33tH28ucTv96xYu5vgcLZs3NlrwZn1kS9BfUIQ5NLs3Ffy0l/efekv78CnvLp5O+Nk7Jf++m55TXPQ0xncfOcdCyfGNdbWv7lsi8ntj0tJmzkpN1LK8xDMJPrtvbohg5nD4Wbm5sQr6dYufXNLl1AsdvsuIHXIdQvqE4Igl2bxPTe//9qLS1/9FXzmzix85N4FrL301RfnTC8IevoS/549Jar45LvvuClZ4tM5fLxT033putu5UZl3z5/IpUiaZqamFAilmpioRx64ZcHcifERYzycHwkrUJ8QBLk0IDBymVQhZz5CAV8kErI2bAz6OAvBpLyELZt3f7pulzp3yoQEbUYSs8JhelpiUmaO0Nqzr7x3XkH8gIuXFK0UydQP3JDx2cb91d0WMU4Ri5wBzm90Zec3QpArypjMb/Tvt1alJcc/9gBOK3y9g/MbIQgSXsTFREZFnrXKDIJcCXD93FBlTENv+4dr9xaXVB+vaKjvszn7Wix8rcBr9dDC3saqI232vJSooNfxTFnxodXbS05UNLTrPabOJrtIG6s+t9ZrNhjsPo5c8jWK5BRJGVttO4rEubnBpaeuIjTlLy0+tnlvaWO3MTU1QSq8XOvg0TRhsy5/TzxpxtW/KODqrJ97DoV56ekpCSMvIyPXKld6/VzUp1AZrlimyM1Oa6+pyp+34NbpmR67jS+V7du+s8VEK7mOLht/alZMV0d3v8kdqVGesd7TOKO5tsavyXjsztl56XFum1URGT3c22u222mBRN/f162zqWTC7Zu3V/Q4JuSkiPjc/u5uvdXV0z+s1kTwKF9zc6fZTWnVsqb6Nrvb2a93cP3utj5jpFZNE97G5k6Hn6dRSsmBKvPb//CUHyYJmbTg/DfqVxaHoX/55opvfONuV3+b0S9xW4xSZcRgT5eXI+jt7jNb7G6Pt2/YMjyko4RShZjf2d7ZZ3BqI5QD3d0Gm7On3yAScFo6BuQqlVjA6e7o7jM4NBolnzSbX3nJVVrkGzBLZs27+jn2mOgTmxcFHch1DOrT1+Xr6BOPz5dKxbUVVQn5k7LiVCUHD7klUZbBHq4iOlpK6H0SznDznsoBQ3dLv0+emzReF0/qamnu0LtBaQRSecPJk5Q24ei2L1qNlMhr2n68k+82dJopj3nIzVdOyU8DfSreu+d4u9XS29puE7p6Ghp07spjJeK4tKKNG01c2clDR7qsVFdtpUMSXXVwf5fVX370uDotJzY+nmg4QpFi5ZIfCxRX+60k3MqelsaqdsOEqVNmZWs/W7czOb+wbP8ul1h7cMfeHqtfTrs27q+W8b07j3UkKrz7Knt1bQ09XulA7YmKXudga93RJr3P0Fc9SEgsnV8c77YNdrZZ+AUZKbSh3u8gZbd/W5wUE4zsKjIm+oQgLFdan8agRWJcI5ar4rXy5NQkCZNydHNrt8Nhc5I8r8vJ9A8Z53x5CVzxXfcsmJibquJ5DG5ubmZSUrQ6PilRIQo+dnmFBTPykmx2Z4Q2gnA6fARhtjo5XOHcG2ekxygmTp04IS3Kahhu6jGaDCaBVGqzOjhcgfyRX0W/9Deheiz6pHAF9zx0/10z0w/u2FVcPxjcGIArkt5798J4tSgqIenm2QVcl1OoUAopr9PrN5ntsL9gUuGkzLjUrKw5E1PhklvaelxOu83H8XrccLh43pPRv/s/SVYiGxqCIJcL1KdRA6UF3aDOyyykzo2N0UbFJc6fmZ+XkTjSAkNYkpCatuDGadmJX1YBoQBkMlqSs3OSFOSRqg64aoNu2EWco8L0ydIqTWKyViE6X565IklshCwjN2dGYVZmciQ8bIK4JJ42iScVBX1cRRzGgQ9W7XLzpFql2O4mRDxOa0v7oNHJ7j373tENtQ2EVJscrbhAmYPLiYnWRETHzpsxYVJ2EmzgRyfxlFqBFpceRpDLDLbvhWrfY3G73XFJSRq50OvxRsbGZyRGDuvNiUmxcpV67rQJbot+0Erk56TKxWN8pV8ZwuuVa6ISIplFFL1uT2R8nJRLJaenxGpUur5eB0d2yw2TEmM0RoMxITlJJuT5vB7IoDVSvkCmmlGQ1tuni46NjouLVYq4KRkpPD8RHZ+gENAKbdyN0zL7e/oIoSI3LU44pi/opAp1cqSkua03Mjnz5pl5iZHy7n5DYmJccnKCRMBLS00ScUmOUJYWH+H1c+fMmmAaHJKqI6OjI+MjpJGxcSoxV6rWxqklHLHixpkTCZtxwOLLyU5RSi/9/FxRsH0PGUOudPteqFBw/BOChDm4vjsyhuD4JwRBEOR6BPUJQRAECUdQny4BRVE2u9PvZ7pDOJwuq81JBFa2drrcYHu9jO12e8F2e5ilATweH9gulwdsn48A2+lkenkRhB9sdlU3CA1sCBZsNnz4UBTzngwM2EWSFOyy2QPRXSBqD9herw/ss6L2+uwOJhywRwucGBwOBgTFBOhmAoQowIbowIaowYbTYGw/cy1wemDDqQZsJ9u0e+pa2PNnrsVPMucP4YPNLsQACQI2JA7YkFBgXzxqNunOihqCZW/HaIEzgXDg3OBU2fMZ7bm5gucWuK3sLT7j3NjbCqHR9NnJcuq2XiLqwBN1OmqH0w2ewUaQ6xbUp1CQkKNQtEgk5AXe7QsFArFIwAtME8DabLcLgYAPNjjAhi2MHXg1zWPtwKsvOApsUdDmBmzm9QCXywUDPmyDLRiwi229FYnY6M6PmomOH4junKhhI+SHYI8cyANBAuHEgtfCDwQYOH8IDWzYAzZ7/nAap204PbDhVBk7eC3M+QeuJXD+gWthG6QhfMYOnD+EwthnJN3Fo/4yutO2UCigQApHKcMk6AHNgXDYc4NAwB7ZuQXS+axzY88nYJ91bmxSnJcsZ9/Wi0bN3uJTUcNGuEiwEeS6hfmRXAzsH+H2+Dg0JZWO8SWMCovVoVLK2CxvJEDimC22qMiIoHs84HC4uDyefDSPFiSLRCKSiMega/tXRjdsio3RBh0XAftHIGMI9o8YS6QS0fgSJyBCrRi5OAHgWROhDDrGCVDogVsTdIwMpVImHsFYgrAiUotzsCLXNahPoYDqIFsvHEdA5TVojQwo6IxKz8IBKJ2NvIDGEijXje6QMWfc3RcEubzgDyAUbo+P7ekwjrBY7Gz3ihESaN+zBx3jBLgpTNPraLA7XL5A75JxhNFkDVoIcl2C+hSKcJj/YrRIxCLuKGdqOOM9PFVb0+KjOTTpO1HR5Du1ecfOg84L5+2k2eoy9rXtr+gNbrgqfIV6baDrXPAQp8WwbVfxF7uPVrYOhgqF9K1dv2vYMWaqhv0jkOsc1KdQgDiNZAKksEImkwTfUY4MHo+rVjEzGzHQ5NrVuxwUuWLZ6gGfiOd3t3f21bcN5OZmCrlkS1Priep2L0k31TcUH68+Wt7aWVf2x7e+8IrUWYnqjq6B3q6uisYeP0V7XfaT5XUtvcYr1DYqlYpH29NBIZeyPesAfXfTgTpDSnzkpo+WH+2093T3ekiO3aQfNDtrq+rh0o5Vd8KZt9bV04pIMZ9LU0RtbSNcGvGV+u5/ZcLnvaB5eAjEHO5s0I0gVwXUp1CQJMX0Sz4Di0Ff19TZ3NHv9DJjVsIQgvCPqm7B5XIFge7RLDRNbvhkJZkx+4HZGW7b0B/+udrppz9bu6Xy+NHVh1rtQx17K3rAv8vY/87aQ36Pl+QJjF31m4+0fPr+JxX9ror9u4sah/fuODDsJj9b/lmzgRnAdNnhM4zu0WV7bAcdUDVh+pcSQoU6SiHYsGazzk23V5TsqdEJhAJzX9uyL0p95sHt5X3RAvsry3eX7tq6t8Hc21R3stUQPP6qIAx0Tx97aOqTdz/48UtvlPUxI/aGBgZ1BnNze5/TR9pMxj6dqb2jx2j3wKOjH9I1tfU6A3MnI8jXB/UpFB6vjx0uehqb2SKJ0MZrZTV17aADkMd5AwMqwwerzTGqsUEURVmstqAD5M1lNrs5fT2DcHUgXmk52bPymKnZIxOSSUNPZa+rMD06IyO5urbrxZ88FqtVR8fFMAv2gVeBcv7c/Gk5MTqjE0SOWVJq2KiznZV6l4vA+6fRhWyzu868Uz6v1+50R0bIWrv1wU0MvKyM+MpG3W9+9CBBUi6rqaVb1z0wnJqTo2uu6XHwM+JVQY9XBVN4vH/y2gwHmtwvPjlr674KEKulr/3nF6+uW/best+8s+vQtk3f+OXbmzdve+pX7zfXVTz3m3c3bd72p/d3+bGihVwOUJ9CccH+5SKxSBWhiRT7zQ5XcUl1Z7/pqr0lGBo21Td3gXC0dw909py1iNFp1Ez/8lG070FoZ/anEMmjnv/B03ncnpX7G8DJjkgFvCT/Bz98+vE5se+sKd6/dbt28rxJCQoOl1m0PVhbO1U9obzOPbX6F751X6pGDDsD2y4zoKmjHZ/LHHBGtTI5PWPhvOm3Tk+rbOjhcWkfQRpMFvCwZd3mvAW3Z2jEjeUnYwpveOTWKVySdJPSX7/47OxEas3u2uDxVwV2jokxp7nixDAldDr9h4qO2nw0l8u/+baFP3vmrpoTFU6Kmzd12i9/8rizpWnI6XdbTX1Wzu03FPDHWU9JJExBfQoFZLkXa0fi8yDjomVqTV567FVLRLVK3tM/dPh4VV1jhzbiwmV5oSA4T8EIATFTKGRBB4eXPyFDxOU+8tQSqqdhyM3Py4iDrTnZ6UoxvfazL9Yd6nz87onVLcPGzob/frSDikqWWXv6vZKMhIjc3HQhl6OOiUtNiL57atxbH2+bcOPsjqYONtzLi1gMhYTRtX3JpBJ2lgfGVmlNHdV//78V607qv/PAzDsWzd6xafswqUxW+ut6HD315W+u3Jc9fZa5sXRPjeHGTFWf0fzBss+LWxx3zctlQ7g6qFTyoDWWkF/sPD57eq5IGx/p7j3ZYeTQ1MCgYVivF0gVQh5naEhvM5hcApFSFfmnP/7k2btyf/+3ZXYv9uxALgOhMjKcPwIugebQZ2aFPa2tnKikJJXgZHnzpCmZVQ0Dc6dkBvddFVxub3V964ScdNCq4KazcbrckBePdngQMk650vNH+B3Gl17+9Mcv/Tg9Qrh7w9p2cY7h0Np+aarHbHrk6W/wm4uWlpgSRL7cGxY+fVPSK2+v1zvJmTcvfO7+mViFuh640vNHoD6F0icQA7ge+Rl+Brs7OwwesYAbl5iYpBFWtQxPyU8J7gsPTGabWqUYefcBSB+7w/VlF77xgNvt4XJ5ktFMIQH3WnRqQrzxgtls12gu0YXvqs9vRP/lf36bdO93nl2QBY4dK5ZtMya887O72H3I9QbObzSWSKVimeysH398avqN0/NnTM5LilJy+JJwEydAE6EcVd82KFew82ePI5h+laMcG+T3wxFX5GXYlSMsBxRzn/vpj+6fzixsD9x49/0vPXEDayPIZQf1KRRQBhh37WSjbdmDEo/8bA0Of0Qi4enBTCNEKmGmeQ86xglnvBcMIxKSoWwWbBRRR0anxuIkgciVAvUpFG6Pd9zNb2S22EdVtwA9g2pi0DFOAH0a7bweYjGzVEbQMU4Y1QTtCHLtgfoUCqY9dZTjQMccqCVwRzMRKkXR9sBKieMIj8fLLs84cpwuz7hrxrTaHEELQa5LUJ9CIRYJx9eKQYBSIRvV+CcOh/aNt4yb8J8edTVSKIoKk+FEIwROeNwJKoJcXlCfQgGZ4Lh7qX7mYNuRAFVETYTSbLE7AmvP2+xO3bDJFii5O5xusNnZzd1uL9jsjNpenw/sYYMZbMLvZ2y9GRIKogYDPn4/SdM0GLCLFT+D0QI2u1a6yWwD2+VmGk4tVgfY9otGzUxs4facHbXeJBIKvsL8e0KBAMIBlYJT1RuD5wbnGTy3wIToZ56bOXBuDgczRRN7bmyF5oLJAnLp8xFgQ2gQpv9UsoAN8bFJwfbROD9qdi72c5IFnFrNVZ2uIgQU6Xd7ifN/CfDzgN9Ic3V1ZfuZ03AgyOUhVEEb+5e73F7S71cqw2GY5EiBLE8ToRpVFz5k/HJV+pfTn/7ff/7yeev2zW/kas96Vbl5xWrljEXpXJNbFluQcomlfpFrjyvdvzzUG+PFDz1UWFgYdIwY0ClQKqbYCKoQButTwJkAF8yvoQwbenpyJtH5fIvNEfjLs1jtTpcHbgNshwI1ZA1wI+ACHU4X1ABAliE08GC3O0k/BbmDx+O12pwE4YfCvtdHWK0OyDWkEjFsgaCg1CyViEDOzYztlYiFkHRQKocStEgohDsNJWiw2Tt/oaiZ6dXPjNrl8kABPyJCOe46AiBfmYs9w/Drg0cl6Ph6+N22f7+7475bspvN0hsnxB/fu+Mnf/t47dZihVr86n9WVXc7KGNTvUMd6er80e+Xrt20b5ij4XSVfvffm48X7Vu2r/O+uam//t1rn207vONE7x0LJuGjeS1hs7sC+VNQmgIw24N/RkB9fd2mjRuDjvPAUnYoIJUh9VVKOftTVyrkapWCzQ7kMinYbCuTTCoBm+0FB5IDtkzO1BpFIsZWyJlewlDGAFulZGwIDWy1Sg7hw20FAz7sHVYxdnB0LWuDxoM9kqglEpEGxQm53PQ0VA+LY28oSCvaf8Ttc77/6a5nf/qT1361JDk1Y2Zu3LPfeUDqhxIX+fGyDbd98+mP//LE+8s+t7n9fknkv/7ygr68tNdsru/UF06d/PDt0/HRREYF6tOlgRyfLQ6AbIC0nGmzPRFAWAI2k5isDY6AzcgbKzas1AGnbVZIIDAwWBtg7FNRnGlfKOovoztts+EjyOWD3rX7qJTn/uxgi7WzsaHfRlJU4DmkPT7mzSJ16gUtGPD4cXlcmmnqp1VqpUgkkfApgTb+H7/7ToLY9/LL73Rjh0RkNDD5GoIgyAXx2w17K4f++pdfvvWPXzy7KHXbse5nn1j07qv/+dnfV3k5oozUyA+XbrDQoFfcZ761eOtHy5767crnn3tYJYGyFHM4KJnbMvzW++v3lTYnZedEjrOBdsgYE3iILgL2j0CQMOeq9I9AkAuD8+8hCIIg1yOoTwiCIEg4gvqEIAiChCOoTwiCIEg4gv0jsH8EMo65Cv0jnF6OOwwXorrWEfI56rDPnHD93K8L6hNyDXOl9YkgOf0W+F0HncjVJDWSM7qpnq862H8PQZAxA5QJxQkZK1CfEARBkHAE9QlBEAQJR1CfEARBkHAE9QlBEAQJR1CfEAbS7/d4fOQVWCyYpimP1xcOqxDTNO31+ryB9XwpkiROLTQMZ8gu8jty/ARx+nBIOv/5axYzkTEr4SII8pVBfUI4bqv+7fdWvfrOqrdX7bP7Lr08PE14Dh8rt3lHpDnlxYf+9daabvNYj6ChyEN79/7rrVX/fnN1ebuh4WTJpuLm7tbmmk69ub/jnbXFQW8jo2j71l3lPaxderBoX1Ufawfxe/y6DuPbf6espuCWaxqQ5/Jm/cZDHbtO9OrMzMqZCHJZCLVcEK6fe31AF+/dT8RO+NE3Fpm6W0lFlNfQu+dwpcXLi1Zxtu6pzsmO27frqFApLjpU2dnR0W0iCFPfuh0lPqFqqKW+saO/u1/XYyKiBa4dpW2ZqfF8LkfX172rqGzQRqgF3vVbj4o1cfNm50vGdGkqm7535a7GX/zkqQnx4vIWfUa8kqKp4qJjVR3G3MwEj58v8Rq2H6ioaWhz8aRS0rZz/4kBKxGl5O7YX85edXKsqqyk7Ehlq0ilsfR39hpdne09Cm20gPQIFcqWqpr61u76Dl1ycrzQa7Qt/b3z4H5aEispnDTysSBfgSu9fi7UDO0XrwfCL728Sf+9Vw99tKNxf3n/7tKe1ftabU7f9NxooQDLvl+XCBnnSj47lwFcP3fMobeu37BidzVj+T1rVm34cNPR48XFr7y16uMtJQRFblj1eUXH4IcfbjR5SfYAwO921jb3eD2ujz/+3OC5aD2D9jh9J9bYD5ygfb7gpjGAMpjscTFaHk9w1/135UfRKzYezc5NP3HwYH3PcEVtB8Uh6+taTTZrZXVHdn568b6jkqhYtUJakJ3U3Nho50iTo2RHSmpq6hstXi5kSqTXufbz/XGZGe3lJQ0GTnK0omBSvmKMSykcl8XKUWpUYl5SVt4Td0636IY69N6c1OiU9FQp5app7Y9OSJqen9jWMaCQCdet30XL1TUlR8pb+09fdUdX554TnTkpka2dAxTN4YmkSo599/HGob6+nmFLS2OrMDKeGO44WNXDVUQLEjJUDywW5s/lhvkAy69HdZvhR/853DFgg1IpPzA000eQH+9s+vPHZYT/ohVxmvTu3nXADT8XmizaW2TzfPnDOQe/x3ngWEXQceWhSeLQ0ZP24d6S2s7gJgb66MFiV/Ac6aOHi13+c3/RjSePLF+5YcXqz/eU1LNbhrsaq9v1VaUlZi/tdLpwDNlXA/XpEvjsxtoOY1tjs42gW2pqyjuMaiGxp7g2JiNvcoKk3+h0u9wExU2Mj4asuaez88DRyn6jo6GqcvXGfQ29lviEGCGPMzzQd/BoZceghXBaik82nDhZXduugyeWaDxg/mSpbc0/nRV1wfjGAJ5cKnK6oZBMN1TXtXcOuETqibkZSRqBwXpWWw1fIk9LiZNxSJ5IJODzFIGZQQonFWRnpWsp4/7yrikTsyCHInxuq5s/sSAjMzHCaHNLRAK5Ug6VqrFFJJVQHg9kLFbD8PEqEF0o4/HlUqFEKhUEJESukDdUN0y5cV52tMhocXvd7oycLJWYf/qqxeroORNiS8oaPAST2cQlJGQkRnm9p9otufz4+JiUOI3ZaoekUjzx64jn/iCfmB7cey0CCvTqZ1VQW2KdP3tscmqckrW3He0qbdSx9vlw+SK+rXt/RZe+o/pkp0Mu4tmsFqvdBbvcLqefpP0+j8vLvBEkfe4TFXUWs9npYdLZ63YaTBbw4HQ6SArUxAvbScJnMll8/qCAuF0uh8NustihDEHTlNVisTm+fIz9Pq/RaPb4/F43xABVaNLhdJN+CMHsgii4vMSEWKdpsLqlnz2WPauKk2UGi80aCKeyrNztD4Rjspx+B9leX5k48Ya77lg4e2IGhGk2mfs6mpt7zVFx8VyvY+kHy3UWJhxktKA+XYKu1nZVel6m0tfUY1IopEKxJC0pVijkJyXGdrU0tg9BZsSBJ7K6stFkMR4ubeIQ9vfXHoQcWSgUKiS82pomk8nw4Zr9Xp/nszXbegeGt+w94fX5Nn6x1+ShRfmz+LFZosQU6cRRt6NePrjTZxTWHDu6ZuPujQdqpDGJCTzruq1FLUZudnKcgmP7fGvxsOust0dcPl9A+8tq21knTySbmBljpVT5iQpwimWq9Bj+xk37T7ZZclJjWD9jjjo2OUvhWr5uz6drdw+5SPa5l0jEHU2thkAO21ZTcazdStr19T227NRIm8NjsTplMlHAI4PdrG/qs6XHR3T2Dl+gNEwRRw6VFNf0ZqbEgYsrknD4Yq5wTNs0rzC9w466zi9fsFU0662ntArEY2dJ8P3cheDedNdd5Qf2bd159N57F9Yf3fPB6u3LP1hW2jq8dc3KNr27u+LAxiOtrNeB1votO/a88uYKi3n4g2Wrd+/Yuuzzw0WbN1T3WqoObD1c3/vx0mVfbNvxzoqdrFbsXPPR0rW713y8vLhJV7p36ycbdi57/6PK7sB5Up7PPlm1Y8/+1z/Y0FJ2cOuxVmNn1codJ79Ys3rr7gP/ffdTq8uzduNO9ubWHz+w4vPdH7z7ft2Aw2XRbdu2+43X3uowemGX32P/YOlH27Zv/3Dt/tOVRLlCoVYplTLJ8d0bP1izfe+RSpJD79uyubGjt72jp7l7KOgPGQ2oT6GhK6ubaMLrozhlNW3RUVqRWJKbnSoXC1MSY86pEvB4Aj5N9A6Z7XZHVJRWLJHFaJn82jys46tjb1kwI1FODxjsUpVm5uRsCY/0EhRHEqX9xWuRP/sj74x88OoTl5H/46fvLMjL+eFzD6fFaJ/7ziOTstOe+9bizITY57/94OTCgm8/cXtafMKj987hc4UPLF4UpdY8/cR9E1Ijb7vr9mS1kCL9IomkcFKuOJAiUDpe8s2HZ09Ie/KphyYkqObcdOOEpIhAPGMJXyR96plH50/OvOv+ux68MSd9wsQFU9Mmz7nhgQUTYxJTHr1takRc8pOLF2QkRWvUqkeeeHjh1Mybb56TmZR4+qqzMjIfv3tWUmbu9x+bP23W7OlZ0fEZOXfNySmYPn12bjyHJ8zPy7j/ofvm5EQHo7zWMdm8Xt+XTXPfe3BCQbo26ABdMTiD1oUQKWPnp/G6+Cn58dJDJc3feu4bP/jm7UWHTp4v/PHZhU9/8/EYkcPHk2elxNJ8YXtT89SZhdWV9eUt5kkR9pI2I01z2yvLDIFCFJcvveOu2x9cMLGta+BYdee3nl7y7UfnHToYaCTkifJyUmma09XemTlpandDTUVl06zZU3Jysnk0x6TrMTi+LIfFp6SppTwOYWvrMcgi4pZ849Gn7px4pJIpkxm7aqu7bSTFb6w+YQ/2EqJ3blz3wUera7sGD1fqfvz9J+9fNJMtm8Sn52akJU6fkBZwIaMD9SkUBJSmh/x5qdEZOen9zS32kJ2QbSZdy6AzJV7DoTl8Pt/ntnf1M6U2TXSM36o7fKRywMmJj2QU6wx4PIWKp9KO+VtQbXTMxAkZkUqmyU4iVxZOyIzVyMCOjI3Nz4jPyUmPUCon5CTxOPy8/HSpgBcVF5edHJ2ZnamS8JyW4dp+z62zcwIhMQjE0gn5mUnRKrCTUlOiVWM8RzCLQCTJz8vMSo7mcZmbkhYXwZxnXpo2QjMhIy46Ln7qxBz4QA2JLxTn5WWmJ0BxRHbGVfNj4uMn5acrxILYxMQErVypicxKioyJT0iMUsbGxyQnJ+SmxV7T75vOQiUXCs7odsTjcoOTgwbQqsRB6yJkpCenpaXBIRIhx+nxOx12sVTK53H9fhJ0L+gJ9OZUmPqu2ja78tH7F0q4nJj0PGNTKaFJ0srFyRk5jz3ywG9/+8Oos7uJgA4JebTHRzrtdrGceZhJm25nxeCSh++KU4v5ithEoeFoFzkhQbq1qOyhh+5Niwk2TrLs3bFzys13zZ2UDvpD+gkfQUK5UyplnmSBUJKeW7Dk0Qd+8/PvKkXs6XHve+ybP/zeM5PToyV80uElfV7fBSrZyCgJ1f6A/ffgyZZHxd80uyAjOV4hohSaaJVSlpYUIxQIkhLjZCJ+VGysRimJi49VyyW5E/LilHyfQJ6dEJmekxEl4/MlyrhIdVpWZkGqVm92zZ03Oy1aAXliWmKUQCBKTooTj/lrmcuBWKacNilHJRnrLhBjCBcELEsrH4NK8Bj235NJBHtP9pnsTJMXsGhGUmn98ICRqTaBpjx/34TclFD1ZqdpyEAqJ6TGJETL1q/fWtmmf2TxnQlK7vpNO7oHDHGZBXnJWorwtnTrpk/KbW1pKZg2s/5Y0fG6HqlKNXvmVN9wZ2zB7Oz0VFdf3Z7i8iEnb1JuCvyc+jo7otKyZT7LECFfOCl+3cYddT32Rx64VSkR8ATiwaby3cdq/Bzx7LnT1FynXZI4IzfJ2t+y7UCZh+ZPnFQ42NdfmBk/6ORNzdB+/sWuYasnMSPHN9RW3dBU1+d7/IGbe9taJ9+40NlRse9YpdkvmZCVCJH2dzTvO1JeVVnVZaYWTUv8dM22Xp0pMbNA4BxOmTCFGGxuNHIL0pmG31GB/fdChYLrayBImHOl19fw+Zn1NS7GrtKeF98pYYcnRyjFDhfB2jPzYt578WaZ+DouslwOcH0NbN9DzsI81PfJ6i21HUPbt+19f+W2xn7LcHfbpqKarpaGfeUdQU8B7Far3U30tDTsP3v7udA+6+r3gvaYAsUUp9MNhSfA5fKATVJMZupyM7Y/0AHM7fGCTQSmk/B4fWD7fIGeYz4CbLbdCaosYHs8jE34GdvlZuoQbPgQGhTVoFQEttMFNgMY4ISiGzDCqMEJnsEOZ+6YlfzHb82QBnTIYveeFqdXf3QDihPy9UF9Qjg05e/u7uvVWQjCs3//EZNf3N9UXdpqnD0932Wzux22zn6jSCSWiUXgs6e7r2fITHjdWz7fuvlgHVcoYrbT1GD/YGe/gaRp/ZBuQGdo7RzwkjSHsFre+4Nz3wbjG3+jPKObQ+jyAoLBiEPQFWiCZv8Evr/UgZD2aWfADroCf1ibbUMImOzf0xGOJOpT2xhoDulnTjnoDFegmPzowsw9r9/3myenPXFr9nP35n/40sJPfr8oRoPNEshlAN8/XaINBMq5VqsDKq8QgtXmgMIvj88Fp93hdDo9HC4H6rZQ7HUECuZQ0YUSsd3hgmuHkKEUbLM7oYgtFot8Pj8cDsVwiUQE5WWL1QF7JWIR5EGwHQrjYpEQkg62u91eoUgANWWzxQ42n4mbZ7M5oAwOtWeoR0P4EOP5UbvdHofLDeGMvHIdgK4qKSluGKgsPSmIiO5pafMJZXzCaXTT+Wma9TurpmdrGwe9sUJHZb9XZO05VNtXc7Kckkf0tLe7eTI1114z4JNYuzccauxpbRryyfqqjx1pNvQ21ekoZV5qPNc34K2rFy/8tjQnNRjhWAA3ApJUJpVA4gCQXHCDID1hFzyiAZt5QlibfVogqQM28xthbfgGG/aCDQ7G5gXswEMOIbA2JD8ThUgIn2B0Z9oXi1pwbtRGo0V+qfbnsZ0/gkUmEUzOirp5SsINhXEpsYpRPXxICPD90wVybeQ0fviVU5RCLmV/6nKZVKmQsRmTVCIBm80aQHLABrEBWywK2FLGhpwIbMgTwYYQwJbLGRvuJ9gQLNxFuKtgBGzmDoMBu+B+gzfWZqOGUMBm80GpRAz2+VGLRCKZRAKnDHoMzhHD1UZFSXi0n/CaXNz0RE16Tu6sCSnauMTMOKYD3ploIyOlfMan2c1Lj1Nn5WRImS4eZF1j540L5i9eNLW5scNPcwunTplTmGwwWuEQQers6FdWS9Ji2RDGCrh3cDuCjnGCWn1Ob89rB9JrW/nRx6VNg0H36KCP7N62antJ0DUCak+ctPo8J8rqSZqCMiLEf/JkNVTvrxwU6SdODRlGvjKoT6HwegmvxxcoETPFAZAKsEFGTtuskEARm7EDJV/4BhscYINPxg4IDGgP2Ky2QWiMHcguT9tsgeOUzThYm33hOMKoxWIhVBRG1y5EkyXHyiISQZiYPrghoY6XlCni05Ii5eCAkzSbLAQTF0+jlnX39nd0D8nVinP6JPKT8viqSHFWZtA9RkCisak3jrhgxejaYKipQi9Ln5ETR5FMb/JA2ytFEARUBwnm4yMIkvT7QUuYR5mmfV7f6UniSZ9p/4ne+2+deeZ25ljf6S7dNDhYeaAo0uvzlR05avbztFq1fbh7+bo9cIRWG8GBGCGKQOzgMxArMxd9IATWycy7z3QuP+M04PSgBAj+YAucPDPlP2z3BU8DThoChIvpqD7yxaFGCDl4FafODBkVoVoAsH0v0OQSVIvxAtSuRpcRc3kRSklDY5tUHREbFxchpqQR0dFynocryUqIMNiIvLQoFyVKjZFTIuX0vMTGpjaxMiImLm5CamRz20BScpRQorpp1oSella9V3TPolm0x6GOiVcJKVqszEjQBGMZa+wOZoIZttwwXjCarGzlOwTh0L43aijf/p07Klp1EwsyV330SUVtQ2mTLktq/eW/PuZK5V98/FGX0b7p803N3bqy4oMueWJf2d7NB8uLDp8smDJZJuK1157cWlSRmJnVfGTX9qM1hw6fyCrMfutv/6jqMOVPKZTwOPXHi1ZsPnzocEnWxMJNyz8srmqprW2/8fZZq5fv4vt0+47WT5g8YcOqzfFqzz/e3arvbSrrdKfI7a+9s6a5qXbH8Y4Fcwq5HPrNv/3pWPNQrEa+7OP15WVlPnn8QPme1XvKS/ZsNUnTj61fET9jTtuBz8vNKn31/k1F5QePVhXkJi19b3l1dXWzwdtddby8wzwpK/q99z6trizv9SoK0kY9lwq276E+hdInKNPB98jTOhyAZB+dPnE4Km3klMLsCbkZSdHK2MTExCiFQhOZkxItEMsm5SXL1ZrctJiIqOjMRK1So50c8JkSo1JEaKcUZsTGxMJ2gViSl5c5KS9NIREkpqTERkg10THhI06A2+2FHxKbZfc319QaeSlRTC3wq1F3stIt10Rc4SFfdrtLMR7eP40aLl/Nc9vVOWmcngFh9ne/cWf9/u3SxGSfLOXpu6edONH01Pee5g60pN10/01ZksMNFoVP71fEzp87LTE2UsDnRkar6puMj9wxaX1R3YsvfCuKHjzZS7n0pu/+9NsquGLa/+kHn2rTc3jW3kEr0eeW/M/3lxha69OmT6450bL4/nm9JuremyceOVIxISfGo8h65uF5+3YWk5bBCXc+cu/czIrq3htnF8APvqq8Zsn3vte4Z+0AJypeya1uHezsHf7VL7+npUwmUby7tzl79hxHV4OVp9y3qygnL8vYUStKyO3r7CqcPmtaflaylktG5ExLFR+rbJ8+d+7EnFS1YtQjbVCfxlmLx1XG7fG5XJf913llsVjtkDcFHcgpZDIJ27gKmAZ66jp1Hd0DTi9pt1hdBEkRXr3ZabNYjWZLZ6/ORzJzj3b1DJrMVrPTx9jd/YMGO5RXhg2W/kF9dGKCRirwupwdXf1Gm5sm/cNGa3/f4LAl1KQ+o0WtumbfP7EIBALCx7SG+UiOkA81eTZTY/I29nUsWDRFpxRMu3VW3tE9O7uNX870Ch6Y9jWaaYQXigRMjhg8miOSKqfPnvHQE0/eOj2N9vsh/NOtdufANJ4zh9GQyRI+P0X6z2gaZwLkC4S5hZNuveOOZx9eKOBQsJskmaB4XCZggiDAl0ylmTN31tPPf3dicsQ9994VK/Ws23qIDYbmih9YfK+aNGzYdQIeHmzlGy2oT6FgnvngU8+BPMhogvzLancxU27VlNfZznjB6ncYj9RedELMsvLaMxbfOIvjpVUX2/XVOH3CyJmITr2lC8AtO1F5ouTovz85tPvzLeX9Npeu9b/rSnetW79sR/nx/XtXFjWtWb5q5/H6t//z9rpjnfu27CyqbF363sr6fuPLL7+5p6yjaNvu2iHLZ6u3nKxv+/t/Vhj0gy/+9f36jr6XX1/pJC5b4UAiGctZGa8oPIFQIhIk5k2TGOveeOtDSc7MRLlQygwo5spkUniCRRKJkM/l8YVSidDc37Zm0x6PKCJSySYID0obfJn61skJb7z5QVGTe8HUNPaoAIK775q3e+PmdV/sJ9XJBWrna28uazO4ITA4SixT+/XtNT0m8A/aA+cQiFEy86Z5pVvWLl2xzXXq7kllUpDLubfe0XVi/9oN27qMvntvyv/PG+9vL66FQ2bMzF3+5rt7y9rFcs1983PXrtu8aU8JzaUP7dm5/1h9ela6NjapueLosN2zd+uWQxXt2VnJFYf21YcY6oxciFB5Gc4fAcBlsRm+s7Pi0b/vvWt2Rkdb7zd/8GyKmFDHRouhfEfTIAnuvoa/7Bj8x3cXsenAikTAhgIaZ2hoOCY2hs9lNpy5C8w/v/zmT//nhYhLzFU2CtjzCTqQU8C9FokEIiHTFFZ7YFuJP/f5hVG/ennrzERu/K33ThX0/2v78CRud9wdD02gu97ZZ7L31v7p9y80H9h6kpc7mdd/tMPS39Bwy9NP7t2w89W//eCLD1fE3XqXoexoj51zoqT69799aun6E6+/+Ni//v7e0794Pv4ytfuZzTaN5twulOcwtvNHXDOY+ttLWwwSV2+bL+n5xXOCWy9EbdGmNtm0xXOuxmAJnD8C60+hAGEDgg4OJ3fylO98457ZmZphm2ftsvV9dsvf//nua++u/u3/bWKrQCcP7vv9qyv+8Ne3i1uMuzdu+N2rK//651fe2dnw4Ufr9Sbj3/659B+vvb90a9WR3Tv/9J+VL/7xzSZ9cO6yy4jfT7IaOSoMJqvDyfQgsNmdOr3JZmPaqZxON9hmC7OGiNvtBRtqkGB7fT6w9QYm3yL8fsbWm6FcAsk1rDfDhz0HMGCXLzAhgsFoAdsTmH/BZLaB7WJWnGLGe4Ftv2jUNrDdnnOjhi1gjwo4pTO7NQqY1V2Zn5CAz6xj5LSxM1dz+ZAfwGaa5tOUj6JMZitN+FYXNfzk2cUFSWq4KP6pdWHdFv2hducL37o3XsGHcHmBytnlzUzYpEOuAtqEtPQoiTiu4FsPhBInILlgxoysqKADucJg/4hQZUzIBwmCYP0QlsG31x0x63VtOsfUKQUDDQ1yLb/HG/PSc/fU7tupzsis67H31dc++8J378qTvr2jRd/Z8cIvvxvr1/dzo9yDndFS/7A898Vv35mkkfE5fqubdOl76ZgsQ0fTnBtmX8YX7ZCnS8RiKMcE3ZciMEDYqdWo2MsUi0VQHodvsGEL2FIJU7mD+wh2cCwXnw+2PFAzhkITY58aywUGfNhXB2DALjbloRoNNvvGXioVg80+GBJJILrQUQvOjZr0w79Rvv/nftnF3G4cdoqjcuOlTW2GW+blbN9danB5lcqoRDmtScvQ8jx9Ft6CPNXqHSeNRpM0OSdf7th5vCkyNqpj0K6RCmdPz9P19kdmZbu7mo/WdiclaIadtFAomjMxvb2tJ29yvuxCD9tXAG5h6OcTGJf9I8IQLi8qNi45IfqSMzZLFGr11VoNB/tHXJ4f0rXKl+kdoHDmrF/84IlffHPutt1l4ORxeRTTE4EmqeCbXbhFFE37SZLJlAOF9dPVLwjH74fiMGWxOT7beGDBbTdPzYy5Ei9M2Sx4VJy5SsI44az7MhIkYhH8jlg7a8a8+2ckcfnKnzx/d0rupN+9sOSpxx747kMzFy2+d1KsXB2f/ewD01xeIjs3jcsXFaTHPPTEY//z3UeWPHrf/zx568+efxAS65YH7p6SFP39Hz7z0+88+O1nHv3mPfN++o1FcFZPf/vhKNFlUAWWS04egSDXNqhPoZBJxafzCC6PX3/i2J9eWfbqp0duuXmyUCRMyCmQm1teeXu1N3FChoovFgruXjT9o/dXvfLZiSV3z75hSvKb76zeV9EFeSmUcFMLpvraT/7llY9KOywZieq167YP+wQV5XUCoXB0Ge2lgJrQBSuLFwM0VaG45Mjc8AJqXWyVa+Q4XR526tURcuPCmwuStPcveXROxpj1krfaHEELQa5LQuWN2D8CrgIu66u1k5QeLvapEzuP7ou66aG7C69eg7XPR8DFjrx6AbfM7faO+W0aFXCNcIGjajq2WB2gauxEUOMF3bApNubLFWkvCPaPuIbB/hFYfwqFx0t4Rv8qnmXS1IkOXX/a3FvvvIriBIx2fiPwzHZVGEeAPo227wBk1uxMr+OI8VVoQJDLDupTKKA08BVe57BIlRF33T7/pqkZFzye9PuGjUy/uMsO5MKjejUDntle1wy0/9//+MgSeGW2a836Q62GwNawg53TPegYGVKJWHg5+gtcTZTjrd0VQS4vqE+hgEztdBnW3d/45M9e/dMrH/3u5ffWH25iN35l7Ibud9ccCTouK5oI5ag0FTyrVKdn+qFtVgfbo4NZXM/v/b+313lpTkXRnv11va/83yer1u348xtrLW7vuhVr//3uuv/9y/utZvvHH332rzdXvLfpuM/Q89t/ffTOym3/+XgvhLBn45bKviuiwXBfRttS5/Z4LzaJQNjCzhmIINctqE+hgBzt9Et1yueOy5v6pxef/fPPHt2z8yDldy//aO1r76zeeaLDpuv+139X/PO/q+r7bY3lJ155d+1ry7bbvMTuL7b9661V76w/Qnosr7/92bufHRjoaHz5P5+++tF2u5cy9nb8551P39lQcnlzTU9g+uSgYwQw75/OaMP0OfUv//P93/39/bUHG2Dn4JAR5MphtVhd3u4B++JH7s4WOWraOo8P0C9+/xG+w+glOcmpyZkpsXv3HaVIn8En/d437nD3tQx5iNLmoczYKzJDD9yU0YoNHDK+hhOx7wWDjrEDqqnjr3fnNUF4v3i6SuCjFwqvj2CX9GapLzvxxtJ1/3rn89yJBQ1HiioNvOy02NUrt9bUVJPa9Gcev0PNdb65sigzI8k/2LDtZK9cGzN9UnbZoSMGj6epw/TMY/Pf/2Tv93701P2z0q1uHyXV/OyHTw3Vn7Ax8yVdNhwO12jfPzGrHZ5CJI/+3a+/+/Jvv/v4ggnBTYF+IvAtlsukPKa3iMdDQP2Fy+VFRihMfa3bT/bPnztVK2OGqUZoVHye8P75GWs+2yZLn6y6zJ0Tg8BNCaziMwoUcplIyNcbLHAtcMlGkxVsEC2QAZPZBjZ7oy0WO9isMFhtTrDZxIFUBdtmD4wddnnAtgQ614G0g22y2KBI4PMRjG0Gm5nwDWyD0QI2xAcGOC8WNTts2WL9MmqbzQm7oiLVYI8tIE4Jak6MEj9X+xMfEe6dI64CqE+h4PF4Z77nyJ44+duP3+p1uO+7bQZkZKnpaXm5OX/8xZLZC++6OZn7/odrSur7/SJZQVbKg0seX5gm2LCvMiExQSMRQO6u1GqkXMpK8FQiblpWRrRcFB2l4XK4AiHv8g6CEgiCS0mNEPB88Q6Kgqwo3sY9pcdqu888R4U2im/uXbOl6ETzEF8oprz2Q0fLXHZnY1+wp1f+7LnHdh26feEk1nnZgfsCBB0jg8csPSyI1KqYN1c8riZCBTbb0TFCrQSbHeWqUivAZie+UyllYLMNvHK5FGz2hZBMKgZbrWQaRSViEdgRKiUko1AoZGw12Mwyx2BrNWqwIT4wwHmxqNm+8irVl1ErlTKNRjXaa7xCwNMhF+Pnan/El2/M/vgl1BtjnD/izPMnLIPFXcT98woyovnvb6levKhgy96KKDld2mKU2bqqjfwkJW3ha2N9OiNXXldWGZOWVFnTFhshLq9oSs7LaG4euv3mye6+lsNtlkN7D6sTYtp77AtmZR8qPjFr7iyp4LKVlCCDG3nnTgA8SwLTNAQcvMlT8yPkEkislKzM1JiIadMLtUrZ/Jvn5iRGzZ2aI5eKU7MzEiOZdQzS0lN0A0ML77lt0ZT0lPTMxbfPiIiMvWFSmkwstBgNzUbq0dumXqECINyUr9bZ4XTKgHGODXxtO+gE+/SukdjABe2Al0twpeePQJAQXOn5I0KFguOfmCU4aZo9lvI6ey3+1Fg1hyI7unUpaQmW4aF+kzsjPVkhpFvbe31ccU5GAo/0trT3SSMi0+I1w/39Ji8/PkJg83Fpkk5NjKJJoqWtR6yOTIqUDJk8SbERff1DcfFxwTndLgdujxcK9SN/PuCWEZfS6fOgK0qOn2wdTsrKvWtu3jkiRPrcGzbunXLzwtx4ZXDT5cbvJ+H6oDoSdF/HXOnxTwgSgis9/gn1KZQ+OV0euJ7xNb2CwWjRRIxiCglIHLPFFhUZEXSPBxwOF5fHYycAvM5BfULGEByfO5ZAkvPHWyOJSCgc+cMBgN+Ri1mYAL+C4O8AQZBrF9SnUEjEInYKbZaBzrZlKza/t2J7fY8puOk8vDZTl34sp01TqeSQfQcdIwCKPBHqK9UQd4WQMly+JbMQBAlLUJ9CwQyaOdWP2W3s+d93dsyZN+f2uTkb1u92kVRZ6Ym1Ww61D9ksA91Fx+s+31JU32PYvn7Tf1YUNdY37Cs+2dBrbqqtXbN5f23n1ZuIweX2sG2tIwQ8s93HxxFUgKADQZBrFNSnUPjO0KeGk+VTbrmtID0uIyv7f3/5hKn++JZKc2G65s33N+l72zeWdM2fkvThZ0XRkerCidk9teUnewkVMbR8R/2UgvRPlq81uq+SBrhcHmqU458s1nE2T7bb7XF7vhyXhiDINQnqUygEfL5AEOxYwefzme58Afx+sr2ty2A0HKvunj4pC0ry2dlp0bGRXIIQi0XMAn1czsRJeX7jYI/BVFxanzcx//J1IL8EcAKjev/E43FlUomXWYiRmV4B9BhqYKwqwxaw2YGrcMlgewKqQJIU2OxIUqjHsDbUwwCX2wsfViADNoglU9GBYMCGA8H2eH1gsxNAeNnoQkdNnh21y8Pn8/DlP4Jc86A+hQIyQXa8JDBh9qy6fTtL6rrqa2t/949PolJTlWrt3TdPlsrOeEPFjLfnGg0WP830YIlITIpWqe69bU6ERCARXqV+FkqFbFTvn+A8ZTJJYGoDRjwCfS+DrWesTQbEJtAMCDYjKqdsxg/sY+xACyFNg80Q2MzaEAaYHOZIZvIExnHKDkQRsOmLRh2IIrByPPxjbNhOUUKhEIoO4EQQ5Bom1I8cx+eCByjms+Mc+WLFDVNSKyrqByzEYw/fnpWZpvAZKlp0U6YWRKmlMnVEUqSCxxdNnZLd2dqXMyE9NjYuMTY6WUWVVLVnF0xIilZcnRqU0+mGOt+oqlAA3Cb2MuFbHOgvyth8xmbvIFNlEQnZmc55vIAdSDoel8vaECMANnzY2FmbFUvwADY/MCECBMjYAYFh7dFGDd9gIwCOz0XGEByf+3WB8jijlDj+CbkWwfFPyBiC45/GknCo/40WCTNz60gfDgRBkLAF9SkUTKvUuFoRHIDS9KjePyEIgoQnqE+hOGd9jXGBfZTrayAIgoQnqE+hoCiK7fo8XqCZyV4J+Bt0IwiCjFtQn0IhEYtkUrHeYGYH5RhNVt2wyR1YbdZssYHtCCxeZ7M5wGYXr4PqC9jsiFeX2wO2yWwD2+P1gW0wMisk+Xx+sIf1ZpATv58EAz4k07WaBgN2EX5GFIcNjM0uxBeMOjDkyGyxg31+1IE19Mxq9ejWd0cQBAlPsP9eqP57CBLmYP89ZAzB/nsIgiDI9QjqE4IgCBKOoD4hCIIg4QjqE4IgCBKOoD4hCIIg4QjqE4IgCBKOoD4hCIIg4QjqE4IgCBKOoD4hCIIg4QjqE8KhKX/FifJ1XxSdbOxjFqz9etAUabE6Rj4DINFY5GnpCzoQBEFOgfqEcJoqTuyu6s/JiD+0e1/jgN3ncQ8Nm9w+v9/n0ZtsBpOdoiiT0Wy0ukB1SD8xrDfZXT7K7xs2Wo1mGztbOuHzDg0bHW7CMNTz1gdbBm1ukvCBT5uLmTPQ63Yxnk0WD0ERXmZaQpeXmWPQW7LetvYD29r/c1U2MKEgCIKcItQK0Li++/UBVXzgWNLEmfOnZuVkJCgl/M/XbW/u6iupG0hWEK8t2z7k8FOmni2Haysq61RxyaV7dx+r6zpe3pyoFb7+wdYBs6cwP13IITd8trG+11Ba1SGkPTVNvdFJiQ3Hik809RYfb8jLT1v98fqajsH9B07EpqXs+WJnTVvvifr+iQWZkthY1+41FK1VPfgYTzTOloIMB3B9d2QMudLru2P9CaEpkmL1W6ONVCukWRlJcpFgaHDQ4aUVcanfe3ReRUWDn6L9Xnd9XV1JXT9Up+wmfafOKomMe/7xW+VCeBahWEKRXOHUwuxJhTkKmWp6QXJKWnKETOS0GrtbO/oo9fNP3Z0YIXXo+qp7zDRN6fp6h60eLpenePpfEY88wBViZoogyFmgPiH8tJSY5qa2gcGhd9/9tKSycVtJxw2zJoj5TAmIx+dxOVyZVDxx+vQnH7ljwaw8mUSycNFNTz5658QU7enpiimajEvNuXlKyoGio3oHwaEIu8OybU95/uQCjVQokEgol3No2Ozy+gVisVSquPeeW59+9LYkrZQj1komThRPXYCVJwRBzgH1CeFMu/HGLIV3446j6VNmzZqce0Ne5J6SprhorVAsSYqJgIfknvtu1TXX7DrWSAmUT9w/+9jB4pPNA1yhJDlOw1bj+XyRQkgUHa2fOG1yYmz01Nyo8rrh+bOyjh2rUmgjpdq4u2ck7Np33OrxK6KTH7k5Z/v2oqY+y8j7UCAIch0SqpUQ139CLhPUF59vtxL0kJV6/pn7NBJsyrts4PpPyBiC6z+NMX6fp7a28XhVi83NrGMbAqtBV906GHQgZ8G77Y6FC+bP+eEz96A4IQgyQlCfQkNv3bC5uK6vt7Vx6frDodujDH3dByragw7kbGQKRUpijEKCJXoEQUYK9i8PlWPSLuOKnQ3feeb+6YVZMUqpUsZbvWrTjoMVQ26Bta1i5e6KkqMnzFyVwjv8xrItrf0GvkKbqfa/9+nWg8frVHEx21Zv2Hm0RhaTnKAJ91ZEr9cHlwvVc4LwEwQBNxFSzO8nfT6CoiD1+IEGW4LttUxSlM/r8wds2AvH+v3BHoBeLwFHgQ0VfI8HtvsDVX5uwI+fy2VcXkh3ws8JOHy+QHTwII4iaoLtysqe+XUO9i9HxhDsXz6W0JBlCgQ8n3PFqk0rNxY3Njc16zwpCdqq0io7SafkFjxyy8TGtp6ykzXTbl54z5xsOKLk6ElKooqSc4+UtVAU55a77piSpgkGF65QFAWqAnoDtp8kA1JCgg3CADYRsMFPwGYG1bI2SAvYoP2MTTCNnyAtYMAHNoITDNhFBW0/Y0OKQBSszUbnZ2zITBn7AlF/Gd0ZNgTsZ6NAEOQaBvUpFDy5KpJ29Vj899wxl3a5ofAuUUTMmjV1yeKbZFwo5vOhgkhTFJQVAlVG5hD4jklMXLTwhjtvyOVweQq5VMAL65I+aIPV5lTIZRKxCJxSiVitkkulYrDFYhHYsAdsoVAINnhjbIEAbJWSsaHsFLDlUGKCEhQY8IGyFOwCA3ZB6QpspUIGNluZlsulYLOlfplMAvbFo2bqnedFrQCV8ngv8ToQQZDxDupTSATyh++bvXfLtqWri9KnTJiQNyFN7t3wRVFtlwHy5UAjFpfPF8yYObmq+MC+qm4hj3/D/FmGtob1O44ZHQQIWPi3QjECo1YEHeMEiUQswc5pCHKtEyr7xP7lCBLmYP9yZAzB/uXIlQX022J1BB3jBJfb4/b4gg4EQa5RUJ8Q5r1R0BwnYPc9BLkeQH263mE7NQQd44TA+yemSwWCINcwqE+XgCTJYYPZ52N6ixlNVp3e5PYwCxqZLTawnU432DabE2yb3Qm23eECm20xc7k9YJvMNrA9Xh/YBqMFbJ/PD/aw3kzTtN9PggEfkqQoitbrzbCL7UutN1jA9p4ZtZuN2g72+VE7nC69gQkH7FHBdgH/CpjNVv+pYy0msCmT5ayVCS0Wq3/Up3NpIN2AoANBkGsU1KdQ+AhmaE5MlIbtDB2pVcdGa6USpgO0JkIFtjzwalqlkoPN1kKUChnYEYEecTKpBGytRgU2lPfBjoqMAFskEoAdE63hcrkCAR8M+AReL3KjozWwSyhgenNER0WALT4z6kDfa02EEuzzo1bIZeDN7x/d2CC4QJPJGnSEpK+z0+RiBiedgu7p6veSbFxg93koZlB2wBmkr6fP47/8QgLa7ApINYIg1zCoTyFhstbxVE4HiQNFHVXVAkSRHVp0BnRbS1t5dVND57DXaTtR0XiiomFAb+roHW7v1blslrLqppOVjXq7l0P5Gxvajpc3ml3saCSyp0/v8zjLKplDBi1uyk80NbUdOVFnJ0ZajYL6YmtnH9QlofbZ3tUf3Ho2YrGIlW0EQa5hUJ9CARUdkWicveeQy6Sj6u8AdTiJ5Kxr9DutvWZvbIzGODRkdTi5YllmeqJSoUyMUaUmxgqEIq1aKRVQgwYHh8fPycssSNf2DpgDh9JQ4SQ8bj9PBIdIhTwuX5Cdk5kRLTHaRlrd4XG5Xb1DZVVNh0uq2LbN8xEyHVpx8h4EucZBfQoFGRg7FXSME9h3VyOHppkJ9IKOAHDNfNBloSg3J1WhisiIV+sGh/RW5nUXoBsY5EiVSdERgVZEpu8fVNrObFEUSpU5KVGm4eFBkwvEj8944I68SgfaM2/WRIfLnZgQMyEnLbj1bPwMZ7Y0IghyDYL6FAqPx+d2e4KOcYLV6hiVplIUbXe4go4AImWERkD0DxmGTA6/297SNeTy+oVCvkwq7uoZlMmlg719LX0GpuWT9jc3tde0DiXEfTnHIOFxtnT2292E+Owl27u7esw2a2uPvq2120eF0iupRHzLvOkT8zKC7vOA+3KxqhWCINcMoRqCcP4INqPnX2ju87CFmdJWKBjV6CCoJvIDM+adhr2PUO8BmG6FgfnFYStJ02BAssB25tlhb3pgL3iDihR7FHNIYBpydiNb04Ig4Sj2CNgYiOcrwpwRl2kJDLqvY3D+CGQMwfkjxhJI8vElTgAo8Wiz7XPECYDHCy6cfcjgmQt6YBrrGCPwJHJhd+CBDO4FI/B96pBAurEbIRwICWz4wxzIhvY1YGMPOhAEuUb5ujnFtY2P8LMjn04z1NN9rLyxvLq5uccQ3HRJaF9tYw9TbbgqOF3uQIVnpIDnc9r3wh+mfQ/nL0eQax3Up1D4QZ+Is7ob+Ly+pIy06ZNzc1OiaIrUDekNVheHJvV6c/+Azmx3Gw3GIaMdfPp93r5+ndnhBQlwupjea3artW/IFBwvdMWAvPvM3gqXhHmJNN76GlBMA+I467eCIMhoQX0KhUwmOa9xnzYbzQNDBqfX39rU6qS4g11dw3ZnXVOPVCapqax1UgJ9T5feRfb1DfHF4ub6Fncg87eb9E29ZgHprGkbCoTzVejt1x04WgFVupKyusaWruDWs4nUqkfVJsnn8TQRyqBjnAD3hR0ljSDINQzq0+jhcti3H3qTxWQwuQnK4yFkCoUmQh2hkkdFqjUqscdLQqXKYDB7vV5foKBvNllcbtegyUUFljP/aiTERUG+vH1fidvjy0xPCm792oyqvhUOwAmPt1NGEGTUoD6FAmTAdW7/cq5Gq4mPiZSJBUqFIjUtOS87JUp1fgcqctjkSk2Jkwh57AQUcplUExmZn52anhj5ld/s8/n8mVPyJxdkzZs9SXShHomAxWqnAsuojxCSpMwWpkFyHOFyeTyBWRARBLmGQX0KBdPf7Ox+Ygq1WiEOCkNeTrpxaGjQ5BQIBLFRzCR7kVFaAZejUEUoxMLM1OieHl1kXIyAy4uNVmvj4jV8or17iBuYW+8rw+fzMlITLiZOwGh7x/F4XJlM4nYzNT1werw+uwOyfyb39/oIsNmZ7gjCD7bTxYzS9ftJsB0OxiYpKmC7oEbDdrWADyuQrM320Xc43WATgRddoC5g+wimgwPEC/bFo2YKB+dGbXdCIrAzIiIIcg2D+hQKiVgoOfs9hzYmRisL5owimRwkKjc9XiQQpSVHg44lJcWLeJyI6BiNTBAZE1uYl5aVniQXidJTYng8fnJqUkFumkZ+ZSdMUinlo5Io0GCJWAQ6zB4FehzoPv6lzQ90GQdvAZsZchu0A2+5YF/AZrczNbyAzRwSMIP6zvpnHUwojB2IImBD3Ix9gagDUfDOjlogEAqFsAWcCIJcw+CPPBRML7HR9NUOB6C+8hXOGCSKHcIM9RKZVMLWTmAL2OLASksCAR9sdqY+0Aaw2cnUQU5YG5QDkEnF8AHxgV0BW8LqDQQDNisqEBfY7AR6EC3YbHXwolHzz4lajOKEINcD+DsPhcfjHXfzGzHvn8bbnIEIgiDng/oUCijLi8bbJDFy+ejmL0cQBAlPUJ9CIRDw2aUCxxHMy6Sz+3QgCIKMR1CfQuH3k8TZ80eEPx7v6OaPQBAECU9Qn0LhJ8lz1kYKc0CZ3G4P6hOCINcAqE+hYHqaySR6g5mdJdZosuqGTe7AAB2zxQa2w8kMyrHZHGDb7E6w7Q4X2BarA2yX2wO2yWwDG6o1YBuMFrB9Pj/Yw3ozCAlU0cCAD0kyk8qBAbvYNQaHDYzNLnQUjDowFMlssYN9ftQOh0tvsKhVCrbLHIIgyLgm1IsKXP8JQcIcXP8JGUNw/ScEQRDkeg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CUEQBAlHUJ8QBEGQcAT1KRT6vq6V63evOPWp6jAEd1wFKMcLP/hr9ZAz6EQQBLnOQH0KBeH1DBvMu7ZsfXtDMRgOt6e6svZgaYOLoGBvf1fnnkNlnTobh6ZOlJzs7Bs+UFwxZHE11NSVNfZRNBsGp72pqbZtoLS0sqHHONTTdeB4o5ek4ZD25pa9xZUmJ0G4HYeOVHb39u0/Wmt3uUqOV7T2Wzgcf01Vc+/AYBETpgfCsRn1RYfLGnoYjayrrGpo7yupavf73MePV+w/Vmfz+AOxIQiCXCPwg38vxOKHHiosLAw6RgwNeS/zTZMkJRTwhUJBcMcYAWcC8PkXUGIf4ReJhEHHhVBqo+bOLLR01JnUOa+/+PiBNR8tLeqm9M2fFg/cmEI/9dIylYT8y3/WL7pzwT9/87uD7a6WE4feXFfM5fj+8vJHs+64NVEtgkDWffj+v9adpKz9f3x9nYfLW7vsY2tENtF65Odv7UuQu//x8ZFF0xKff+Gvw6TkixUrvijtcQ53/XVp0ZLHbljz0WY9we2vL3tlQ/XD85Iee+5vYm3kp++vjJ0484ulb3y4p1kZqS3Z+Nn2Jod/uGNHlX7RnBwsblxvXOwZhl+fQBDq140gXx+b3QWPGZ8XgMvCbA/+GQH19XWbNm4MOs4DM7SRQlPkzn2lEjGf4AqrDx+3y6MeuGUKl+Y4bYYBgxPux8I7bn/uwbkuvuZ/Xnh6gsbVOeRgD4RdmYVTfvLs/SqO56Elj989J7O9e3Df/hKhRGwnuIP1dc0GF08gXLLk4XtvyIlMzfnpc/eLrP3DTorDFSx58pFf//RRa33NnpLqbovf6/ZI+MTeYw0Q5qwFt/zksflRUZrOpmY9Ibn7pkK8lwiCXEtgnjZiuFy5XJKRm//APbf++3+/dXzj51trTAvnTBDxOBTUGTkckVjI5/MFIgGPw+XzuVBpY48DxCIhj8uDYgZUKAHYpZRLo5NS7lo07x9//UGWVsrl8URCKIjwRHA4l8/jMnVQDu03WVxOi80vlESppWKpYuHNs3/wg2eeWlQAO+UyKXiad8ed//nT96bE8X/3tw+NvkBkCIIg1wSoT5cGKisB+D/83jfL92z74ysfH27S5eZmWjrrP9lbPyktcsXmw8z+U16DfwPHAoFtwY2nnY9/8xFXW8Uf//nhxiMtIEtn7jrlk6a5oqIt65/93Sd3P/nggjlz7psU8a9XP3zlw+0uiq1JM3W6o/v3//HfH2083DjvptmqUE2VCIIg4wwmN7wYn65YuWTJkqDjUrDVBfimKBrqEyRJ+nx+mUQkk0lYD2MFRVHMm7ALvQZzON0KuTToQJBxyMWeYa+XEIuxwIJcWfoG9GIJ0/Rz+i1UoIDNlrBHxNq1a5568smg4zyw/oQgCIKEI6hPCIIgSDiC+oQgCIKEI6hPCIIgSDiC+oQgCIKEI6hPCIIgSDiC+oQgCIKEI6hPCIIgSDiC+hQS2t/S0uPxUzRFtrd1ua7qFOF0R1u3y89MlD62UISnpXNgtCfi97hauobIL+d4Gh3GYd2gaaRri5CEt7Wtq19vOzM2f18z6XAHHQiCjENQn0JCu9es2Wty+yGP3vj5jmHXV81uRwPhdqz6bLuVIL/4fLfOeYk59Y4fPHi8WRd0XBn8duPqLcWj1WaPaWjNjuO+ryqvtSdPHGsYCDpCQ1M7Nm/dVVK//JON7QYXu81Xc8ixeanz8G5Cb2a3IAgy7sD1NULOAUP7Dh2uK5iWJ6KJEyfrCmdMqyo+sHnvyW6jT0kat5X1i6y9h9ts7t7GOiM3M15tGeh4e+W+hrqG8ub+2qqaE0263PToLzbu2nesxsWTeweaP9tTcfJEpZmStJUdHSSVhpaK492e/NQoiiT279r/xf6yIQft0nXtPV7vFSisfV29Ot2Rky3p2el9jVUgEvVdpuQo/jvLt1c2903Iz/TbdKs3H2rttRTmxW/7YvfeY7W0TMu19a/cdOBkXXdSauLWNetPNvUcPFbb19u3+0CZNjk1SiEmXLalH26ob+s8XN7a2dq2v7QpPSu9rfLE2u3HWgftadGCNz/a0dzUfLy2u6Wh8VB5R25GzJHSus72ztouU0FOYvHeoi/2nxx00JG05Z21+5u6jKRdt2l3SU27Pi83Vcjjuq3GT1dvq2wdcBC8GXlxm5jLr+UqNIlRStJjX7Z8c1x27q51G3yKqPLDh7cfrDATIqlXt+5we2Gy+D/Li2ZNy+FxuV2tLfXtA6UnqjnKaNLQvWrzobL6nsQYxacbDmZlJX22arMmMXH31t0QMiXVTJ+UO70wo6mmITkvL0YpZu6brde68lmCtlIAABX1SURBVE3SLZXdsIAnZbZcq+D6GsgYgutrjDG037VyxcY3l28ZdpL2od7iRtNjj9yqb6k2UeK+7r6a5s7Gpo6WroHoKC14Jv2EjRA8dt/ctvbBO26/0drfOWB0aeMTC9Mjjx2vtbvdPGX0/fPzq6pbk5OiK+vaauo60lIT4EBLf0dxu/OZJbd2lJfJkzKjVMqb5+RxubzZ82+M4lgbu/u/2H48Mj7O0Nlc06HXW4n777xRJuTJNLFTsmJmzJk62FDbqPMmR0l3FJWRNK+gIFfgGq5q01mt1slz5sUJnbLEnCnJ0urmfuaKKMpidS26+1a/ri931uwo2trc2blxT2V8Ulx3Q11Lv8loJxffe6NhYBBi59v6ug1evkh23z0LXP0tlVUNu8u6UhKjK0tP9plcdr/o3kVTm2pbEtKz8lM0PoKpXzbX1npUiffemA/PaF1FhUOe8M07p2zfVeLx0wKJPEbJq6mpbdJTAlt/nZH3zKMLyw8WD1qdFrubpkij2XG6ihqXlnXLlMST1W0kh184MZe29jcbSYnX0tzWMeiRWDvqmoY9iVHSPQfKVVrNiYMHIidMy41VssdypVL5E3+WZKXxI4JbEAQZd6A+XQKuQP6d55741Q8eiVPwCcLHF0m0EUqZiE9LNUqfrtclS5c5agfJtHgF658nFCrkEoFAoJBJBDyuzTB0rKpDKBZxKGZBXbFELJWIQSGSs7LsXY1dHnl+IpOBEj4fXyrTqtUSPkWQFJQ9oDgCX2o1E5if8Lp9nMTE+Ntun58Zp+RJpAlRKh5TQOFCmQV8ejweqVKVm5//0KLJ9VXVvSavWMSHEjT4kMmkYpEAviUiIUkFm9u4XL5MLhUJ+XK5VCzkk16PhxIkJyXefedNSVoplz15gUAuk4gEfDiKJxBEwFUL+Q67iyOSpqWnPnD3fI2EJ5UrotTyufPnKGnHgeIKm5eEwH0+QqFQgHcoQnm9PoVSGalVkYQvkAC8aRMzDx8ojU3PkHJJkUym0USIOX4fydRxg3MMn0Iml6mUMory11TWDFq9YqGApPiT8uKLDlZk5GURcMkKVV5+3oOLpkJKxKVm3T2/QHDqceYnzVDd+5D6qR+MuBiHIEjYgfo0CjQJKalS13/fW2cVx+QmRabHR0SnpE3OSpBqYyIu0oopEIk4PkdNU68f5OKM3Fei0uQkKNNzc6R8JgeNSs5I4RpfeXsNHZuRFafRyDg7D1Sf9s4TKhfekHnkcGlRSQNJn5XjRkdrSw4ej83LFzmGdh0obR2wyRXy3s72fqOL8DNqMRJ48uiFk2MOHDp+qKyZ5l6gUcjvtC7/5HMdrZo5e1JBFG/vgdLjNT28U02mrY1NzT0GkVQmFjFbcvJz+uvKPtl+AtSwYHLhYF3Zax/tnj57ijSwNyErW8nxTZmUk5ydI7f1vPr2WnXuxAlpiX5d+3vrDhOBAM+GCxLdDXUmi5vw+7NzsxxWx6S8lPxJhUKHbveBE80DFh6HPnG8TO+40NEIgoxbQhUvcX0NuCCHwyOTSyBndbrcEpmMQ/rdHp9IAhULns/rpaFmwaW9fgquFHxTpN/lJRVSocPlhcqHy+2RSCSE10NxeJAmcAioi1jAdXtJwmX5bP2eG+59cHJysAGK9BMuDyGRSoR8JmQ/zaVJv0QmJTxenlAk5HEgNJ5AKBHyHG5CKQ+mKlyb0+2DahBUUDwECdUkLk25PD4esx6igPLDqUr9XiYELkmQXD6cN9wjl8sjlUs9TpdIGtwr5NFOt1cgFMHpMeHLxE7wI5VAzQokFqpEXA5cqxAOJ/1sCoBH2u2joBoG5+CCY0Ui2MuelcftoblcqL/JZWLCCxdDyWXSQIWP7mppXrWz+qc/ekwh4PoJn9vrl0qlAj4XDqG4XIqkQY3AH6QAxRUIeRQkBFwypAxzRQIhxOp0eaUyRtah0gmXDCcJ9VSoQQrFYv71V13C9TWQMeRKr6+B+jQ26z8N9XQ26/3zpmUHqk/XD1RNRS1XkzAxPTq4Afl6oD4hYwiu/3RtEpeSfvP0602cAN6kaZNRnBAEGQmoTwiCIEg4gvp0CUiKMplthJ8Znupwuo0mq8vtAdvnI8C2Wh1g0zQNNnyoQAc5m90JtsfLDK31eLxg2x3MuFGSpMCG0MA/YLE6wEkQTMhOlwds+AYbtoANe8GmKNpssYGT7YwH4YDt9njBhvDBhrjAhr0QLHyoQCsrnBXs8hFMfwE4W7CdTmYmBTZks8UONgD+wekPdKNwnBGy1xu4NBsTMgQINhMynArNgY3gBA+wyx0IGdIEbAgEbLPVzl4aGOAMhnx+otnYS2POGZznJxqcBthsokEg7KVBsOBkQw4mWiBkNtHgYsFmEw18soewiWZzBEJmEy0QMptoEC/YkLzMlV3wdpyRaLCX8QSXZglc2nm3w8veDjbRTl0a+AcnXC/YXt+Xt+NUojEhg0+wAyGztyP4pLExgo0g1y34/inU+yfIHOGKuFwun88MPgOtgmtjXtTzeLAdguVyOXw+0+GNzYvBhi2wHfayjbHMERR4Y0JgDwFv7MBJSCJIMzZk8AM+LxwySXJOebssIcM9F5x1zmeGzHgDi2JOgAn5tLdTITPezgyZy+Pyzw/5zHNmTvQClwaPC3leyMyVMZcWCPlCl3ZmyKy380NmvF3g0tiQz0u0U+f8NW7HuYkG4UBo4Plit+OsRLvQpUGiQWjg4RLjxy/+DOP7J+QqgO+fxhLIPiBzgaRnkxtuANhwD8CGLcwtCeRZANgBb4wNNyrgjXHAd8Dbl4fAh/EUELPAIay3i4d8hrfLEjIcFPB1+pzPDJnxBo8Y2GzIAOuNtVlvZ4YMx4B9bshnnvNFLg32MYecHfKpSwuEfKFLOzNk1tv5IQPsIcETCJ1opw6BracPCRXyBW4H4+3MRIOdYMOHOeBCIcMxYAdP4EKXBh6gROV2MzUzBLluYX4nyMWAEqhEci3PjoOEM2p1cNA3glyfoD6Fgmm0OXNULYJcRdjWPwS5bkF9CoXb7XW5cI0GZGwwmqxBC0GuS1CfQiEWYfseMmaolPKghSDXJahPoTjz9TWCXGUkgUmzEOS6BfUpFISfZAfEnIbwOMsq609WNnYOYdsLcmVxYf895PoG9SkUPh/hDYwYPY3P45JGxEyfnJsWqwpuQpArg8Mx0hXuEeSaBPUpFDKpWH724Ec/4TfodOU1rWYnruaAfHWa23vqmjqgdl5a0TCgMwS3nk1UZETQQpDrEtSnUHADBB0BlJro2dPyCjKi2zoHg5sQZPQkxcf0DgzvKy5zub3R2gvrEDvyF0GuW/AHEAqvl2DnbTuNWa+3evz8wCQ0wU0IMnrkMslNc6akJMbeOGviBSffAtjpBBHkugX1KRTMDGj0WeNz1ZEaQ19vXYc+JzMhuAlBvhIgUQW56aKLiBNAnVqPH0GuT1CfQiGViKTSs+a3FYgkBROyp0/MVksvmq0gyGVBq8E+OMh1DepTKALVJ5zfCBkbcG4t5DoH9SkUbo/PFVheCEGuPji/EXKdg/oUCoGAf7F31whypZFJcW4t5LoG9SkUIqHgkgvEIcgV4pyxdwhyvYH6FAp2fcKgA0GuLr7AkvAIct2C+hQKH0G43Pj+CRkDKIq22XB+I+S6JtTk3IsfeqiwsDDoGDE0zaEDPd+g8iEMg/c3bB88duHtc/AR/tDNd+yS20aTVSgUQgg2u5MZMklz4Civ1wfb4VsmlUD4w3qz0+mWSsQ8HtdssUPOwi7RDfJmMtv8flIiEcG33mCBLXAIBA7b7XaXCNKIz7c7XBaLHcIRi4RQajYYgyFDJmUwWRwOt0Qs4vF4ELvV5uByuXCU2+2FEAiCgEghZDjE6fZIpRLYCycGIcMpQ9AOhwvOh6IosVjEhuzxeGUy5gTgnB1OCFkIIUOwVrg0LkckFLo9PpPJCp6lUjEVuDSXC0IWczhwaTZIBDZZ4FgIGeqXcG6E328wWCDkgDfmxT5cEVwLk2i28xLNR8ikYpKiDEbm0sCGc2ZCPpVoTpfbbLb7AyH7IeTApUFqgDc4BEJmE429HWyieX0+46lEgy2Qzk6XBy4ZLs1sZW4H3JfTt4Mg/JBocObgze3xSCUXvh2nEg1OwAIhwyHgzWCyQpIGb0cg0bjBRPOaTDYikGjw5DOX5nTLZYHbwYTsZOfCh+tlbgdJQshwGuANTkkuk8I5szf6VKI54HCtVgWHQ6QhuNgzDOcA0QUdCHJlsNld8JjBz5YBHlYGZnvwzwior6/btHFj0HEeoUL5dMXKJUuWBB2XAn5g7DdkqZCpwY8fftgyiYjNCscQyGUYpbyQTEIWoMAmfmQ8c7Fn2OslxGJ8dYpcWfoG9GIJFOqAoEqNVp/Wrl3z1JNPBh3nge17CIIgSDiC+oQgCIKEI6hPCIIgSDiC+oQgCIKEI6hPCIIgSDiC+oQgCIKEI6hPCIIgSDiC+oQgCIKEI6hPCIIgSDiC+hQ20P7aunYviUvSIQiCMKA+haLx+KHFT//6pnu/d/sTL37rz6uuqHTQlP2HP31d777ElNV+j+P9N99d9O1/mt04sTqCINcyOD9sqDnKtHGJ995xY+muPQ//5Kcv3DPhjdc/Wrn1CKWMjeVbfvPX99ftPB6TkdNzYu+bG0vXr/mizeD6fNWGsiFq/uQ0OLbhWNFflhft3rKjus+6/fMvDjRZb5yStOyd5R+sP2CgFFpn50vv7Di0c/exFsPh3bs2lfYvnJOxYsUuq2lw2YYj+VMm9leX/Pm/6w9V906bkPynP7xeXFXH0WakR8scQ70DHmpfcdOTjyySCbF4cb2D88MiY8iVnh8WM7hQ8AVCpUIm5POkUmnT0QP7On33zct+6911Q3bv9BtvmB7H+WRrqcNkajFyfrB42vqdlc8/e/f2DXscgXqW226t6XX+/Kmbl60r/uHzDx7dv+948bH3D/Q+fs/0Tz/8rFdvOdms/5/n7ly7+eBj31jcdKyo3UTSXu/tjy+ZFeVc/sWxf7yyfOL8m/xdlRuPtbe1NU2Yd8+8HA0Eq0rKfPjmPLxtCIJc82BGN1KsdiePQ7m5yh89ddvRXXt2ljQNmZ0+gmlki4uLilAptVpNpFol5vj97AEcTlR0ZEyEUq2NiI5Qingcm8UB6W1ycH74nfsVAo4mOgr2qtSqaK1KJuIRfporksVpFNFapcPutDu9bpdj7h13zMrU8rjCnOwkkMlguAiCINcBmOWNlFnz5opdhrKKahAmAY/jdTkooaSnqXHYMdJFTjOmTM2QeCprGw+Ud/Av0PZC04Rj6bsrVhR13Llg2oN3zaytaty197iXPusembqbf/PqOrNh8O9vrR12nJZCBEGQaw1c/+nS6z8NDgwptFFKicBqMhkdvvi4aCHt6x2yxMRojEarUibycIRRMt6QxZsQpegfMicmxYD4eJx2g4tKiBB3DzvS4iJ6B43x8TE+p23I5IyNixbRviGrLyVK3jVkTY7XDg7po2KjhgaMKrnQ4eMkxWk5pK93wCCSKeMi5f39uqj4eElA0QiPs2vABAaXL0xJihXxR9rOi1yT4PpPyBhypdd/Qn3C9QmRcQzqEzKG4PqECIIgyPUI6hOCIAgSjqA+IQiCIOEI6hOCIAgSjqA+IQiCIOEI6hOCIAgSjqA+IQiCIOEI6hOCIAgSjqA+IQiCIOEI6hOCIAgSjqA+IQiCIOEI6lMoCK9nYMjAfoaMdofd7iYodpfb6TDZ3aw93nHYbew16s0Oh83uOXWN1xiEzzs0bLQ4PEE3giDhDa6fG2oOTauub/Pe0n37jzb26PVOv62rySaO0rVUG0i5vrmiqMUxLSc+6HU8c3Tv7g0H6gYGh4adlL613iWLjo84d8rRxqrKLhs3MVIRdI83CI/9k483VrcPHC2p0ialxajGeNriywWun4uMIVd6/VzUp1D6JFVFTJ+S19NYP+OOu++ZnTXQ2+ujOEX7S5p7zHGRYhMhyYsVbdp6oLS+JyE5SSEer9lBV0uzLKXwmQfnT8iI7e/pk0XHHduzt6KxiyeRHC46crSqXSYV7dx1sK5dN2FigVzELT10sLiqveRkvSo2gTQPrt92qK7LkJaWsG3D1trWrhO1nbq+vqLSxvjUFIeue8O24uY+a3ZmkmCkT+wVwWUe3lbc9uQziycmq+H5PHjgKKhUxeEiC0dSvP9wZUOny+Xad6y6qqrOQIjiFfTGL/aX1nbFJMTXHDtytLr9WFmDyWQsOlIpioiOEHg3by0qCexVScd4jnDUJ2QMwfXdwwj9kM4v0RakRU6bPVUZkN1D+w7oCJHEa9pxpD7gZbxSdfzYK2+t2l/ZPTyoszi9vV29kamZ5HB3m5U7qyDJSfInZycUTJkSLWceO8PwsFCbWBgnKq5oM5qtWfm5zr7Wirbh3u6+7KnTaGMfHZkcL3ScrG//fPNBqTZK11pT2qxnIxorFJEJDyzI+fj9lTtPdkdGyHp7B90ENTw0ZLa7u3oGEzKzVDzPkI2+ZW7eseJKndkalZSi5dn3n2zVDw3J41LTlES3nT8jXX3wRNOxQ4d7HTwlbdtysDYYOoIgVwDUp9EB5QIoJ/D57LKAtNXmFIuESZlZkzPjAvvHK4UzZ7/w/KM3T0wOurmCzIzEzLz86cnyw8eqdFYPn8flwf/gbo5SqVAppH4/2dPe0d6r99McsOFxiohQySVCtVqpkIn9brfVQ4qEwknTpqZEjvE6W3bjsFMc89JPn9L4dAcru2BLYMEyBi5fmJmWJBPxJDKpWinnU6RhaKCutd9DUIGL4jIXK5cqlAq1UuonSZvVCVWW2JT0mXkJwSAQBLkCoD6NFq5apag8UWHxQfbGnTw53zAw0NLW5aZGWp8NTwQCgVQiFgrOeh5MQ/0NvWa5VOT1EiqVorG6WueA/PosvD7CZrFanV6SOrdXBVeinJkf39nZ29jczROLg1vHCKFYVH/i+Mcb9nUYfEmJMbFq8dYtuxr7rMHdZ+P1+d0up8HiJMnzuopwuZMm5VmGh1rbuke8sj+CIF+FULnqU08/PX3a9KDjUgTeOgX+0DT8pmkKyp6USMgP/YLnKsCcD0VBjSfoPoMRrjGq1w1L1VqFRGAyGAQytZRP6ox2pVzspfkxaqnRaHb7ufEx2gu94Rof2Mxmgi+JVEEVhzbqTUKF0mWxRERHifkck8HkIpmr45LEoN4SHRst5nMtRiNHohRRHoefr5HxdEaHSMAVSBU+uzUiJtppNomUatrt8AukETK+btjME0tjtcpgZGOHz+PWGa1imSI6QuF1O/UWl0TIE8vkTrtdGxXJ8bnNbjJaJRky2ONi1DqdUSASUlyhiPYJZEou4fJxxXIBaXbT8ZEKk9HkIjix0VrhWK+vf7FnGGp++P4JudJYrA7m/dOppXOZ106BH0TwzwioqCj/9NNPgw4EQRAEQRAEQRAEQRAEQRAEQRAEQRAEQRAEQRAEQRAEQRAEQRAEQRAEQRAEQRAEQRDkmoLD+X87k0wQEq8FRgAAAABJRU5ErkJggg=="/>
          <p:cNvSpPr>
            <a:spLocks noChangeAspect="1" noChangeArrowheads="1"/>
          </p:cNvSpPr>
          <p:nvPr/>
        </p:nvSpPr>
        <p:spPr bwMode="auto">
          <a:xfrm>
            <a:off x="62484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 name="AutoShape 8" descr="data:image/png;base64,iVBORw0KGgoAAAANSUhEUgAABTkAAAQVCAIAAAD2DFnOAAAAAXNSR0IArs4c6QAAAARnQU1BAACxjwv8YQUAAAAJcEhZcwAADsMAAA7DAcdvqGQAAP+lSURBVHhe7N0FmBVVH8dxYHfp7pLubpCQFkQEpBuVBiWlG5WSkhQJKekuCaVBulO6c2mW2mXf390z3Pe6xdKDfj8Pz3LmzNy5M2fOnDn/OxU6Tpw4oQAAAAAAgG2Esf4HAAAAAAD2QKwOAAAAAIC9EKsDAAAAAGAvxOoAAAAAANgLsToAAAAAAPZCrA4AAAAAgL0QqwMAAAAAYC/E6gAAAAAA2AuxOgAAAAAA9kKsDgAAAACAvbzBWD1BWCvxcYxQ4UJbafxneYT1SJ4iuTUAAADwn5QyVUorBQDBes2x+sex3KxUqFA7cz41Cf23JptJhsoZNUzk1/qdHz5jDQMAAAAA8J57zbF60vC+q7L4mvTlx6HLxXKkrz8JnSTc0wyRHN+VJ4p726T/j+dfUfr06Rf66d+/v5Xlp1SpUgcOHNi1a1fhwoWtLAAAAAAA3hOvJ1ZP+Owa9wN3fdJHtGL1p6FC90nhSPiECu0RJlSvpD5K//3Ap1mCJ4nf8DXxLVq0iBs3buLEiRs2bGhlAQAAAADwnng9sXr3JD4pwzvC7yuPwygs/zaJ41b1K4+fxvHw/TCa23Evx8XwmSM7ptx3z5HOFNHx981F7GfOnDGJnTt3mgQAAAAAAG9alChRrNSreT2x+oOnoVokdoTfd30cJ9W/TfQwbOhQu+95KP1xDG+NvfY4TAx330ThQl977Pvoaagq8dw1KmPE0J2TvpFwvUePHt9//32vXr2GDBliZQEAAAAA8MbUrFlz7ty5J06c+Prrr62sV/B6YvUTDz2qx3VE6deemIxQEcOEOuDlmHm+qI6/fz9w3KNeLZ4jer/vHbpsTMd0l5+EqhTbEeEHL3bs2B999FH69OnjxYtnZQVL0/v6+k6bNm3mzJmv6ycNAAAAAAAClSpVqunTpw8dOjRChAgafPjwocl/Fa8Uq+eP7hbL3RGiH3/oOD3+SSzH2fJ7PqFDhw4VL5zvgfuOODxHZJ/wYUJdeOKY4ONo3vr70NeRzhPVEb0nDucb1yPwU+thwoTJnDnzypUrDx06NGfOnHXr1u3fv3/Hjh3Zsj17pnxg2rRpo+mdFORbI16EViCxH8eaPJMoUaKECRNaA69V/PjxzdeJviVq1KjWiDfDw8Nj1qxZ8+fPDxcunJX1LxUjRoxIkSJZA35UttGiRbMG3pEePXqkSZPGpHv27KmNbtL2ESdOHDe31/YAyPeF1jruP7nu/i9EzU6lSpWsgf8klZ6/5iVy5MjaH62Bd6ddu3ba0NaAi4wZM3br1s0asI2AdVJix45tjX5/1KlTp2zZstbAP4UNGzZevHjJkyfXqllZr0OpUqUaNGhg0jVr1syXL59J+9OkSRNna/z+ihgxokrPX3ulnH9fMx4lSpQPPvggSZIkak+srP8ks8W171jDz8SMGfN9bB+C0bVr1yxZs1gDgO2pjVqxYkWWLFny5s37zTffKOfPP/80o17Fq55XL+kXn3v7OiL2T2I81t9p1xzNR+34YQ/cczxMTgpHdz/kF7dnjuytwPyp38RuoXwvP3YkqsYL5HCiY8ywYcO0hv4ic7XRit47duxoDb8Zagc3btygf66n5deuXbt8+XJr4LWaN2+u+Tr927Rp4759e9VrfImjrDpDI0aMSJ06tTUchDBhwmTLljV79mxKWFn/Uqon5cqVswb81K9fv3nz5tbAO5IyZUrnLwhKmx/ebGX06NGJEiWyBv4zRo0aNXz48J9c+PuhJ+QUYiVIkMAaeOu0X1evXt0aeEfGjh2bJ09ua8BPtWrVOnfubA28OzqChA8f3hpwoaY+RQq/R6HayaBBg0xV/Pnnn1U/TfqHH36wRr8/1J4E+hOJovQxY8b8NHRo7969R44cqRryusJLfZ2COpPWtzsDmEyZMuXKlcukRS3wm/5x/C349NNPf/nll2TJklnDoUKFCxdO++A7bIXehJIlS06cOLFfv359+/ZVIkeOHNaIF6eYVoVmDby4PHnyZMiQwRp4F9Sx0fZVo2oN+3F3d9dONHjwYGv4X0HNctQo7/0eiv+I0KFDHzt2TH8VqJ86dSp+/PjKVMKMfRWvGq1l9nsT2+mHjqg7jssZ8hzPngbvjybxC9tD5Yzsc8UvVq8W2xHh+1O8ePGqVaua9J49exo0aKBei3OFv/7662DOCW/evPnWrVvWwPtj+fIV+rdmzVql69f/6vPPPzf5IZcuXbqyZT/9l/2qCrw1ChVqurh375414gXNnTt3xIgR1sBb5+HhUblyZWvgv0QN4EfPu5Dqm2++OXfunDVge/Xq1TNVUYf/xYsXm3STJk2s0e85dWiGDBmi43WNmjXr1KmjI74C6dq1a1ujX58ff/xxyZIlJp0xY8bcuf//K1K7du127NhhDbzPfHx8Bg4cqH3fGv7XyZ8/f7NmzdRE1/LTs2fPrl27RowY0Rr9gmLFilWmTBlr4MWpCr3bWF3u3LlToUIF1+sL2rdv/+jRI2sAwFtXtmxZHdfUWL107zEorxSr77zj0yC+o2k4/cARf8cN+/+55YrqiMCvPnbkFI322JxjVygfOnSoe37Pn0vk99x4CR9gEXQ0/fnnn026WLFipUqVWrRoUf/+/dUPGzNmjDLDhg07duxYM4E/gwcPVvul8N4afmPKlSs3ceLE3377zd9PmwUKFPjpp59Gjx5dsmRJKytUKPU/OnTokDRpUvVFdJixcl34+vqqByZffvlliRIlNVijRg0zKlq0aG3btp01a1br1q2dlzxFjBRRM1RI7+7urhkmSZKkYcOG5teN6tWrf/XVV2ayhAkTamFmz5793XffxYwZ02TCqXjx4q1atdJf1y6OCvnjjz9Wn961S6fSK1iwoBKpU6fOmyePyXQKEyZM4cKFtYFUK1zPC+XLl69ly5aqIQGvVQuUvrdFixaalT0vedAOqNWpUqWKv2sBtIc2b95cY1UbrSw/RYsWVZXOmzevNRwqVKTIkc1+kSZNmrRp0yqhj2iH1VqrrOyw1tr1nKysUI5zdNqFtXHDhQunauA8W6V1cf5oqE1cokQJNdNKq5I4L9vT9PETxP/ggw8aNGiggnLWBDO9aotWv27duub3V1Uz7cja9/2dXcySJUujRo1Kly5t5m+onkSPET1N2jRff/21qZySKFEi1TdNpmV7buD6DmndVWeKFCnsL7pQEakEMmfJbA2roMKHd9SZ0KFTp04VaP+4fPnyKpzPP/9c28icWsyWLZvidjNWVAOdd5qo0Jy9WxWy9v2mTZu6npA0tFk//fRTjVKLbWW9C1ZFfFYVrQG/QdUflZX2L9dLz3SIMSeNtdjp/UpARRclWjSVgKbUgVU5+qAqmFbN9ZpzbYWKFSuqIuUJ0LgZ2jdr1qypCQoVsmqahA8fXgdoVTbNX5sgZcqU1gg/KmcdjDTboC5XVkW9evXquHHjzBrp77fffrtq1SozVrQWmq02hOvuoC0YI2YM7WJqogsVKmTl+tGqaWId/vydw8+RI0fy5MmV0NLqI9pHVCyx4zh+1NZgnLj/n1iz1cf9hUC58+T5IEkSFZf2U38nY2PEiKFMHbVTpUplZb0jt2/f9vT0DCb+VH3QnqWuZPgI1nUlKklnr0AVvkiRIiYt2l+c9Spz5swKkvXBd3sJWJ06dVRVjh49agYPHjw4YsSIJ0+sJyRFihTps88+0wqaSm5o7bSOOsRoN9co52mMrFmzahPrI6oGzul1PFKLpK3p77lIqnva6Bpldg0Nar9ThdcW18eDqttvwcWLF//666/69eubQa2m6vncuXPNoPp+rh0Y0aC/uzjjxY+nA4fZa1S8rldhqB8bL0EC7eAffvihWUft5ipMvxagkPMwpM+qbJVQbVELkzNnTpPvpPmo6PRB14O7PqW2Wkvu7/YTTaZOlPqxwdQ0Fb5qo78dH7CJkSNH7tq16/Lly2ZQO6n+vsSZ14BeqXP8yO8MeaQwobz/360NtdPvrWyuPJ59ifbvsKFDmWk9wgQXq5vWYdu2bWqRzYFcHj165Izh1W19h0eOoUOH/vTTUPVa8uXL269fXwXSJn/gwIGTJk3UMS9Xrpxjxvw85tnSalM1bdpEHZGFCxfUqPGcy1OvX7+uVTZrp8Pk6tV/fvPN19mzZ2/ZssWWLX+pN6b8iBEiaoZq71asWPHDD98rEqhZs0Zcvz5H+fLlqld3/HygQ8uaNas1qBa8Tp3a69evM9ERjD59++gQdejQIR1gVK9M907duFGjRqmgDhw4oELr27dvGDdHBU2SJEm9evV0oOrXr18xv4OTU9SoUdVpUIU8deqUDjbOkxtt2rRR7/bkyZOxYsWaNGnScy9H1AfVlTx27JgOb7/88ovdrszs2rWrgtXTp08nSfLB2LFjTYdGx+zhw4freH/27FktvMrBrLv6DWPGjFGlPXHihHpFffr08ZtHqNixYqkMe/fu3atXLx3d1RXQR1TJtdbaFppVoNcnv1vqrGjBtPm0bB07dlRXPkP69GaU1sW5maJEiaJBs/ragp+Wsfr06seX+riUoqPbt2+pJz1s2DBzaX3EiBHV51BRqK2LFi2avkLFqybi5s2bKreJEyc6Txl169ZNHc3TZ1TySX799Vdn91qZtWvVLlK4iLrpqmzqbClTlU39bG0XxTmu8aqtmKquOlOo0Efa3dR1U6bWV2utHvCZM2e++vKrDh06mImjR42qgu3apct3333vevWyqJpNmDBBTaL2MlXCBw8eTJ48WfmKK7QnmmlEMaF65yatQjN7urbmkCFDNOr69WuVKlVyTiApUqRQ7VUNV7Vs2bJlu3btrBG2ET9BfDVZ2r4nTp7QdlctMvlq6rUuGuzcuXO27NnVP1bR1a5ZU/l3797t0qWL+tPt27fX8UWjVPKqUfqUSl5pzU0tmPbW4cOH+fsBRfVTLVj8+PG1+1evXkM7r8lX5VfMrxmmTp1KMYzaRufPQ5qzNo0OTB4e7irAQFszNbP79u1zHt9FPRvTuRHtay1atLhx40ayZMlU7dUym/wGDRrUrFGzaNGiGtWqVasvvvjC5CsS01oocrh165ZW0/U5IBUrVlSgop1CXQttd+1B2jvMhbXandOktgIGfZ3W5f79+/outcBql0x+1SpVqlerpnJ+8PCBdtJBgwaZ/DSpU5va6+XlpQ+qqE3+u9KzZ89atWoFeqBRw9KsefPz588nSJhg7C9jTeGoBXY+VkNpFaazh6A4yhS4mi8Vy6VLl7QVtHs6t8LbFyNGDB2srQG/X3ZWr15tYnVtTe0OyZMnV+OppVU9N9OYX0jVzKpuqAaOHj06evToyleLoblpw+mDZo2qV6+uLXj16lVVEvXunD996oOq+Qop79y506hRI9Ur7TgZMmTQ37hx4+rj7/b3i5kzZ+pYYxo07ZUrV65U79GMUtuouNekDQ26/uYladOkVf1v1769jkGayU8//eTcf+vWrftRwYI60KsmqNBUegpC1LM9d+6cjtSa0nkUUyheu04d9Tbv3bun1lI1zczBHNw/+eSTCxculChRQmlzS6m+6LffflNaRaqWQUWqTJWnDnPly5c/evSoKqe+N9CaNnjwYEXpqsZmhlYuYA9qglTtnedZRYdUVdePP/7YGn4FrxSrG+7Pou64Hi4huw7k/zjHFrhD9z3c/vlAFHF2m9Qz279/v6ImJ4WmZpQ4+7JvX4EC+e/evZc1a7ZMmTKreVJHWZnqAXz2Wdlt27bly5fvww/zb9iwsXiJ4q4/HCZMmLB16zY9e1odHX90tBA1kdOmTVPLZe6N//bbtuon1ahRM3Xq1BUrVlID9+OPP5rpJVGixL//vqxBg4Y6hmnspk2blNm4cZOqVR2x+sGDB//8c7WatgwZM0ycOEnN8Vdffun3OTiOweqiderUSYe3AQMGKJi8du2a8rWbbdmyRYHTmjVrWrZspeNxrpxWeKDD1apVq6pUqaIA3uQYitIVLGlWCxYsaNu27fbt281hbP369aoYixcvVn/u8uXLwZ/kVN1QB6J79+6///67FkZbWUcya5w9bN68WQHAwoULBw0arAOq+aVQFVVLriOoVlM9RS256TypHPbt3atYSCWmIF+9IvVx/WbjMHXqVPUp1c9ImTKlmrbvvvtOa61DtTbEa3lg5ktToKJYzlAMYM4eqEpMnz5dW2TWrFn9+/c3vb0XopZBqzZ79hzVB09PT2f/WPNXh0Olofq2ceNGVSQVwpw5c1SXFCyZcyDqHsWKGVPdrJUrVip+UPPiGhLoSKDMKVOmKLBRQKLCVPCjwObp06cqfI2yprMZVXV1iFVntOm///77x48fqyi0W82bN089Qu2Sqmlq8VzP8c6fP191xoTiTipJleewYcP++OMPbaDsftGpNe55ihUrpr/qx2u7KPry9nY899Ro3LjxwgULFGpqtppAXXN1yq1x9tC0SVPtMuoxr1q5SpGJysoZZamPO378eJWVKq3JUeOjKEX94zFjxpQqVWrcuHEzZsxQOTt+IPM7DZve77cn7bxLly7V3AYOHOQ8XWk8evRIdUm7+ZIlSxTSaHrzk7Go968ZTp36m75Ci2RKVVtB85k7b642ysyZs7SJTZPojw5t2nzWwD/lz59fgZaqunYHLarWRd/r3Ljq/Wh5tEaq9urfm3hJIYTWVC2PapHqVcC75BTdaUc7fvy4OhXaO06ePGmN8KNYVPG8Ig21S/pGVSrFrta4UKEePHigSjJ71my1ZuYUvZQqXXrH9u1afX1Ee6h2Q5P/rly8eFG7f7169azhZ1KlTJk5c2aVlTaQAnW1Yyol5augdFQyrZxi9cOHDztbacVL5gy2QkGtoPY+tVRadwXtZoK3TJteG/T+/fvW8D8pnlTha5OptmhDaGWdV8qo4inY1gZS7VU3Sbu2MhctWqSiUGCvaqDWRjkapSB/9uzZmnjZsmWOC3n8vvSHH35Q3dNkmr8CS31Eu4YGFRLrgKiE6Ta8K4qcdYTVSiVIkCBdunRaeGtEqFBnz569cuWKWRFRQjFzwNt/tA8OGTzYlI82tNoNa4TfHvHNN980aNBAu5sO99q5evXqpQ6AKpLm7DyKqZS2btmi/VEHMu0yqkimtVRd0vbSEU39Iv1Va1Pb7/aWnLly3rp1S82FStuUuTK1b6rHpeOjCl9Lom90vRzP0G6uXU9NijafOhs6glgjAHtQ51DHSoUD1rAfHaf8XeHycl5DrP7aOZ/xo1ZAwZI/ZpT460+8TepcRo0aRR3KsmXLHjx0SC2LMkuUKKHDyfHjJ3R4Uw/71OlT7n7X95qPiDoKamUCvTtOx8t+/frqX+/evTJkSL916zbT7ObMmfPCBceVTkrv3r3by8srT57c5qIDOX/+nPpV6lDqECKPHzsKRDGeuV1fDaU6mpp3+nTpTRsdN97rfNDue+3u3bvqfn311Vfq5qq7eeLECZOvAleXJYkfdRZVqs6zKypYdV8UBZlBJ+2HZgMZ06ZNM+WvDa0AQMdCVVod2v1dWeeP3+Z7XLduXYWvqgzOK/3sw5zE0OpoRW7cuGH2RB1ilanucqpUqdw93NU/UKaq/Ycffrhx0yYVoIpRwcOZM2d0CPebjYNK2xSjikV9qcqVK5uuvybzG//OqORdmUyt765du0z64cOHL/EsDOctOT4+PpqVqpwZVOk5m3XtoaoDmkBp/VXNMefHsmbNevbcOcXtpk7u3LkzR44cztOezhL7+++/VaTv8OfLF6JdT3VG5aAVMasQNmxYrd2pU6fMasaJE+f06dMK2Mz0ohU0heNKBei8P1MlpuOF6p4ZfC4FnEeOHHGG6AcPHjSJKFGipEmTZv+BA2ZJtBW0jd75Fc7+aH9R19ksofZElZWzU64euYpUJWMGxXk2Urun1lcfNIMHDhxI7Pf0NQVg6mSoO642Tx8MuBuq2m/YsEEbK3bs2Dr66DDk/MVKG8VZh801REpoGi3VnNlzTL6aiEBjPG0s1+V0pWqvLa4m0QwqslIz4nyPgOqJSSgA0AKYA6IihG3btjln6GzSQ0iHb7X8znXRt6utM2lxlol2Uh0vzB0rqj/ZsmfXsT5O3Dg62vrror0TildVDv66hqVKl9YBRZvGVBi13uZMrNoc7TLapkqrVVGs5Ty1oHU3FzhcuHBenZwsWbKobVFpBzz8vR2qe2qQg6otiRMn3rdvn0mrcu7du9d5L4Bzu+izO3ZsD+pSI31cU5p6qzmYGhU+fHgNrl+/3kyjTa+Y1qTtQ5FwxowZv/322+nTp/u7WV1xtbadSX/66aeLlyw2aVc6nGl9TVqF4LxoS7Zv3+482GnvUBRt0qK+jaqESatKqGKYtKqWdhxzsk1frWVzbjJ9xPwmqF1J36L2SjuRDgTm1zpNtnHjRiXUsOiAqxUJ+NIQTaxtVKlSJfWRtA8eP37cGgHYg5opVV1/zdSUKVPU6o4ePdoaflmvM1b3u2n9/+78/0RFkDJEevLgaeDtr8ydO/f7oL25E4/ODpyOZM6Em1sYZ37nzl3UJFWrVvXHHwesXLGic+dOyjRd8FKlPu7UqaP+FSpYUN0F17Nwwfy4oK37zTct9K95868/+aRM9erVdYBRGCOunzKVwHk9oXN5ApU8efI1a9Zs2LB+7NhfmjVr6sgKcAnDv5u6mP767tqX1NwroT2qa9euOhJ36NBh1qxZDRs2VLSg7ogoimj8jCZ77plezSTQx0io7/vrr7/26NFDx9HnXo2s41CvXr0U3Hbu3HnOnDkK2kMedbwdVatVHTdunFanbdu2zkuRdZzu2bOnIoeOHTtOnTJVi61MlaT+qg5bhdi4sY7KzgjB1ZUrV3744Yfs2bNrJuoGVaxY0RkhvxPz58//5RltO+1uqjDhwoXz1wd6FapOpiPoT8BA1FyvqAYkQ4YMVjk2blyuXDlFlaaE/dHSOturd071OVy4f9zOoPpsdj1R660YWLueDmNf+T1cQ2O16WvVqmWtZ+PGESJEeO7TWZYvX65WTjtszpw5VfcUkDiju+dSX9DZSXUVI4ajxf7yyy+t5WjcWIsdTNP9TqhwXJsp7YZijQuav+OFVsrUMUVlAwYMUIDXu/d3M2bMUCfb326oGqvWcvjw4dpk2v0DrcCi+ZsaqF0mJMujI7gOcNbAP8WMGcPfTueMyf1xVnvtKc4K9hLUiN29e9ca8Csc1cmAO5o5BJtyW7Vq1aJFi7RL/jTU8aB+O1x8oSJdvHixv8OHVi1FihRWXWncWHGsM7hSpJQoUSKN1QfVpdHhT9sua7as2pXM3jF8+AgFbE2bNp08ebLqgMaaD75lqgzatRU8W8MuokWLps3kephWUO3v0QmG5mA2XEAFCxYcP368DkY6WDsvWFXjr79mi9vWtWvXZs+eHStWLHUbrKxn9h/YryOvVlmVQe3tgf0HrBFBePLksVbZteYYKl71ORWHW8N+v4C4RvWutCHUtGom2i6uV82oOpkfv44cPvLbb7+VKlVq4MCB6lHk8HuYvxZSHQbVsW7duqmFCeq3UTVTCnvUR5o6darrlcaAHeioEbAPdvXqVbWcOky4PkrjJbyGvt1tb98IfrO56xN4P/vEg3/c/GYay4d+T5iTZ///n/PiNB1FhgXNTPMmqE03XWfnb3tqILQNHj58YAY3b95cuvQnWbNma9zI0ZOrUaOmMnfu3Km/Y8eOLV68hPn32Wfl1Kz4feL5dIiVpUuXHj582BweNGcddSJG/P8NUVqGp099XRvNoKizNW/evOTJk2kZcufO07Ll/y/n++9Q6ZkTCE4aVHxo0mfOnFF43KBBg6/qf1W4cGH1tHQ4UZkrTuviQscVM31QFIW6noExFF9Vrly5WbNmbdq0ad++fUgedqiukiLh+vXrN2rc6LPPyqrKWSNswHETTvUaOoia1Vm3bp01wu/kkilG5as9ypw5s+lkDx482CpBPypVM70/KhmNVWikaL9mzZofPHvNkk2o8VXnw/WmRNcwRgFJUJ0/V67Nt3rDL/Qjo3b2bdu2mTJ0epWY5O04d+6cv6djqDG/cOGCSauq9+7dW3VGNeqTTz7Jnj2bwjw1euqKWWvoRz05M31QVJKK9j/66KOqVauqoPQRk6+t9tyg4vr16+b+ScO5WT09Ha2rFs8sg6Fm2Yy1CbVU/pqpUaNGWeNeyvbt23Wo+uKLL9QEffXVV+Zcq1OdOnXUxDVp0qRdu3bazZ9bgR88eKA671rt/QX/xqVLl/zFVNoipgW4ft3T306n3v+du8F9rwID13Y40G8MxokTJ1xP5SloUZ187k8/CpPUJKrhMlfwWrnvlDn36/qQuePHjx88eNCqKH7UYptR6rSoxc6ZM+eBAwe012zYsEGRaplPypgrw0W7yaBBgxSrax3TpUv36Su85+wVqc6bS42csmTJokpy+/ZtHXHUrlq5fkd5HZWsgRCIFCmSQnTV/JYtW6p6O4NeFYhqkWs1tidtLEW51oALz+ue6kuX+eSTsmXLHjp0KNB+o+vahQ0bThU+4BkgZaorFc/lqkyF7qoY1sA/aUNoT9RM9HXm8hNDu7Y5S692Xl1TFXjt2rVXrlppbqpPkybNZ599VrduXR0RtAmclwL5s2/fvp49e6qPpMZKbb6/Zgp4txSWR44cOWDXXQfrWbNmrV69ukCBAiHpMQbqlZqh/NHddt11/PCcyO8BcdeeOCLMnJEd6Z1++WGsB8k5XtUmT/0eRxfRzTFw4ZGv+W7zgDpXClZNQkeRQH/ks1J+jYiVeq3UmowaNVp/p0yZnCNHdi3GiBHDlb9jhyMal6lTp3bo0EEBzM5dux4/fmJat+XLl9+7d/+bb1qkSpXKce96uXLq4b1oj8GfP/9cnTBhwho1aqgboYOo2jsdSII60+vt7Tj5o68WVYho0Ryn383pCK2CVidc2HA6LPmdg3EUevBXZf8LqP+RNWtW59kYHWDUEdy/f7/S4SNEUKma3eb2rdv37t0z6U2bNlWsWNEcwJTTr1+/5x4P1q9fX7RoUfNx/f3uu++SJUumL1XJm/qpOuD6oCNtCCvlIlLkyJ9//rmZyc0b1u0M75CW2ZUKQX/Vd9EoLaTiLjOZdkYdMs1iKxLTwVh9XK34ihUrvvnmG5Pv7u6mtL9ulhErViyF95qz0mfOnFGX6912jPzW9f9MptYrX758ZlA7oGuHXj0Y5xUTwZxVc35cxaV0UB2RQCmIypUrlzNuKV269IcffmjSQQm0gr1l8+fPL1mypPOqIu0RaoJMAKAmvUqVKqZhv3z5suqM+oja9AqWtAuYCqCC6tixY6DnUV2lTZs2R44c6rd17dpVbbJp1kRHkOzZs5uvUNBu7vz3Z+/eveZJY2bQnN6R+/fv79mzx1whIlqS77//3nkpk02oC16oUCFnWf34449mX3s5cePGLVWqlKmip06d0uHM326o4Md5jYOOIM/dLppYe4261Gae2gSB/gY3Y8YMbabcfk9906BWZODAgQ0aNFB6x44d2jrOaq9AUQGnGkYzGKhdu3blz5/fnAvV8psLbgMKau9YvHixqqj5bVfLo935ub+J58mTx3nRuHZqsxZ28Ouvv6pdtQb87ktXH9HcniBqQHSMM2ntkloLrazaGTOoUTpomlhXxagIyuwjOpZdvHhR28jxsXdh1apVDRs2dP4ckzRp0l69epn70k+fPu2sRWpzVKmcj0MPims1MPvOgwfWmRhnv8jLy0vVWCVg5qxGoE+fPu5+JWCHNtZJu5vCAGvgnxTDV61eTcfoadOmWVn/pMOZaaW1jjrQBHX7/ZIlS6pWrWaaBbWrqkLOezmV6Tz2affRbmvq0pzZs+vUqWPKVn/1ETW5SqdOk8b5C93+ffudrbSaHVPOmmHkKP9vYZxFrXqoPrCZobaLpn+HtREISNXyjt9DKK1hF61bt16wYIHapTVr1mgfeYnj9av2jMde/n+ofcUKux271g6/I3vssI708Qeh0kZyLJl2usfPJr/y2C1OWMeeaaJ9V+p1mf1T3QIdHlx7Bjo0OtsIUffOTKkes3lwxesyePDgy5evKCbRcW7x4kUq3PPnL7Ro0cKMVTTSqFHD7du37dixPVasmFOePVRGBw8t7apVK3ft2jnsp6G3b99+xTZdgZ9KoE+fH3bv3vXzz6Nv3br9/XffWeMCWLBgob5uxIjhP4/5WQ3ZgAE/anDZsqX79+/TcUidiQ8/zKcAVRHXyZOnNGrt2jXv6pK2t+PPP//UsUfVybxdT8et3bt3mxtTfby91X2ZNWtW+/bt1WXUEcvE8JOnTNa21sTq/c+ePVshRFC/Hzupf6PjzfTp07t3764Z6oiiroM6jjrwKFN1RgugI2XhwoXLly+v6TVW0YU576Ht8sMPP6jb/eTxY3WXtSTmmnztyQEfA/M2DRs2TC2L0a5du/PnzyuGURdQ6Z9//nnr1q3ZsmWrVauW6pK6MlpgrZFWU6tjbu0eM2aM+lLK0R4xY8ZM9X4CvWFVtbRatWozZ85s27btnDlztL+ocKxx78KgQYOsdfZjzruOGjVKseWkSZPUURPXHvy6detatWo1ZMiQ0aNHB/PLl/ouKjp9VvVKe5yKyxoRAlu2bFHNVAujiFEF1aRJkwMHnnMp49WrVxW16ltUtayst06LrR1H+9348eNVDYYOHbphwwZz0682eunSpbUuXbp00XppUNVJ+d9++23x4sVVzlpT7QhqoJ57DfzNmzdz5sypWWlXVf3RF5lnnSxatEgxm/Z3lbnCP3PnrT86ZKpKa4toGi2G6zTa4uoUKrNHjx5aEu2JL3QpxFswYMAANV8qq969e2tDqwzNhWAvRx+vV6+e2ijt3SpM1R/nxUeGRin+GTlypHbzli1bah9X8xjwYiJXmlJlqC3St29fLW2grZmnp6e5kkKbb/jw4VoRHfG1OTRq586d2mu0CVSHVYsqVarUr18/86mgaKPHjBlTTa7aHP0NdKOL9qYSJUrou5L/80V9Wpjff//9l19+0Rep+WrWrFmnTo5b24KhvUwT6yM6TIuCSWvEu6YN5Holl/ZExXLjxo1T2aowtQWdz+hVsxwxYkTtNeYHRG16HQrVRplToFpB9bhUmNoK2pGVNo+8fSe0q546dUp1XrQWP/3007Jly8x5HdUiHUe0gqa2aGWf+zvLyZMnEyZMqGqgg7L2bvUTtILqDGjfV01Injy5ufRAZaUJJkyYoA6h2pPjx497+/3+rvqprpQ+bvNTu2pyo0SOok1snqkUkFa2S5fO2kl1hFIjoGOZNeKftHNp31RjqE6ONkSECBG0z5pRqiQRI0ZQuemz2hdU+OZO8uUrVqhRUuVRK6p2IH78+PoK5avrpeOsNlPPnj21vRYvdtxF//fff+toq/I0/aWtW7aqg2QeX6dNrK1QvXr1hw8f6kCsGarxUR1QrQ5qHwfeFXXmGzZsGGhvsHHjxp9++ql2BO0janh1JAr0HbRBCW1+SH45+aO7nfTyvvw4dOlY7pPSPv7hjMewCz7LMrvnjPK48TGPQ/d9N2RznHDOv8e9ecLQteI+efI0VOItYXbnDJUw3NMKB9xPPvTdl8vns4Me227772cUKVJE+61Jq8emI4fCIQUw0aNHVydMjYW5ckZ01FE3Qgl1OHSkUddNDYQ+qzko88svv3zpyxf1dWqIM2RIHzpU6EOHD6tRM+cVRWFYrFix0qVLGyZMmAMHDroeGLSEaujV7qiJ0UfMqR7NJ2zYsGpcAr0QQNtV3xVUu6MPJkgQX+u4bdu2q1evaTWVqe/VJtfy+PsdVAdaxYqPnzz2vO64U0jxUtasWXfs2KG+l8pNY3VYUg9VX6flV5G+zcbOI6xH4sSJT520Hgv0dmhNtdbJUyR//Ojx2bNnVZGcv55olLqbmTJl0m6jQ5pz06igtFOkTZv26NGjly9fNltQmdqmQfUAtDlUnpkzZ1ZnQr1Ss43U41EfSEe1Y8eO3b17V9+lr1A0qw0aNWpUbQWlNU3kyJFVwx89eqTNoWm0917we16rs7K9ff76H1o2Lb/qlVZHC3nixAkvLy+tglZTa2FKJn369KpL6hA4F9vsPipGlYlK2JSJ2RyuP3+oNLTLaK01W83hVUKOVxSw16X919QWdVO0U2uttYI///zzb1On/ul3HkPtQNy4cVOnSX3i+AntYgoVzKppeq2pCfBMsKp9MF26dFpBtVGmiEwb4vwK1RMVhXkMkmiUqRVKa0oVmjrK2grqYqraOKfRVzgLXMuv+mmqqzpnojI3fe53QoutAkmdOrUqieqz65KoFqn+qEC0f6lIXXc9laeKWnVGo0xl0M7lLFh/1LyrPDdv3qy0vi5//vxVq1Y1p8RVnqlSp9YxQ+2wqq76eeZyJBWalsTMWdvIfN3BgwdVqtoTnTu4toUaAS28Yhh9tSnVd0j7iDa0StIa9ltCLbx2Se042r/MEvqrRaJaofUNdO9TDVGBm4nVEOkrtBern61aGnB9zVi1kypwFbU2n8rKbGLnDDUTzfPmTevst9JJkyV99PCRNrE2gcrcdfmdtLNoo2hF1N5q5s4WQDPXl6raqz1UvrOSBFPttTo6LGrDqeuvHOfaqV3V9Np/lTazVVHcunnT28dHy68dzTlzTZkqVSqtgorUuaNpeu2JzkF9oyYwy6mF1+FbG0KNvPZlM8Hbp+0urocnVQNtI+dyitZC9Vl7gWnATaYoX02Qs85o7TToXBftfZpPypQp9UHtla4ffPu07bSBkiVLpoRaQtd6rgqmDaGtr1rkbGpUAbTwznXRNKqTzlLSKJWSORCrPqizpO2o5kKz1RFNK+7cNeLGi5s0SVLtGqqHpqZprMpNf5117yWkTJVSBw5r4AVpRbTwAZt3Zbq2Y6J4WL3EQJ+a/tFHHyk+b9KkSaJEiVQaKlLnz6NqKLStzQHI0MoqM2PGjEeOHFGRmnqlQpgwYULFihU1Ssd6FZHziCamfTCtiloJ0wqJ9hrlqzdo8s302jra9fQtpn6a/pISpl+kbaS0qdVqE9RGqVlwNgKATajOL168WB3aAgUK6CBi5bpQo6RDWJ8+fcqWLduyZcvpz17X8lyvFKtLaL/T6F8ncuuW9EnSLWEePg11Jf9T7XpZdoTOG81jXJrHVx6FybIz1OJMbnmiPhl1KVyvU0+O5/GN4u77wV9hCkQNMzatd6ptgZ/bL1iw4Lx586yBfxo3blznZ/eBq3+2YMECk9a+rXZcLcJridXxer2TWB14vdQ1ccbqIWFi9TVr1ljDeE10UJw2bVqHDh3M2wdEPfVBgwa5vnYIAOzpVWL1EFJwq0ayUaNGrtG7k4nV69evbw2/OGesbg0D8LsY5OnTp506dVq0aJGV5WLYsGFlypSZNGnSd0FfJR3Qq14Db35Ai+vhvfqWI1B3vlP9tk/ovFEcI/+657jQ3e8S+FAjzzt+VwsfxnfdLffHvqHChgm19EaQV+1v3LixWLFiisPNxcny999/DxkypGzZss5AXTZv3qwWZ8aMGc4em2zdulUhugT6wwYA4L3m6+u7a9cuHQ6bNWvWoEGDli1bdu/e/Y8//rBGA8B/WNq0afv43bTlvNQFwFtQoEABRenjxo1bs2ZNq1atUqdOnSFDhk8//XTgwIFr166tXr26dswXCtTlVc+rG0NSPt1yJ8zMa6FShg+9OYfPptthKx70/iVNqPKxn3Y66cg/mffpA5/QybaGThQu9K6cPp1PhR5/KXSWSKEvPva9zmUs/w2cV8e/QJYsWS5cuBDy610zZ86s6QM9rYFXlz59+kSJEoUPH/7evXsnTpwI9L5oALCbN31e3dwvcOTIEddL2V3FiBHjgw8+cL6a/iW4u7vrgGgeUgPAVeHChStUqFCqVKnYz+6v3LZt2/bt20eOHOm8cSzkXk+sXjR66DW3HGfRs0UKtTTL04/2uJ144Ls6m2/isKHy7AodLkzofbl8dt8LU3pfqNzR3JZkfFJ8r9uB++aUPP4riNUBAADewjXwAN658OHDx40b1/XS75fwqtfAGyZQlzhhfU8+CK1AXekYbqEOeoW55R0qsd+zxr8+7viuXJHdVtx0J1AHAAAAAPwrPXz48BUDdXk9sbpTDI8wTY5Zt6BHcfMd4Ld4sd19rz0OfdzL8bTMW098u598ycdmAgAAAADwX/CaY/VZV30P3rdC8YU3PP664zh/HtPdt/sZD5M5/eqT04HfO4N/OV8/1gAAAMB/Et0hACH0eu5XD5R5nZuECRWKM+kAAAAAAITQaz6v7sr5myGBOgAAAAAAIfcGY3UAAAAAAPASiNUBAAAAALAXYnUAAAAAAOyFWB0AAAAAAHshVgcAAAAAwF6I1QEAAAAAsBdidQAAAAAA7IVYHQAAAAAAeyFWBwAAAADAXojVAQAAAACwl9D5PsxnJQEAAAAAgA2EjhMnjpUEAAAAAAA2wDXw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S+g4ceJYydetRIkSkSNHtgb8HD169PDhw9bACxo1atTevXvHjBljDdueVr969eoNGjSwhgEAAAAACBm3SJEiWcnXbfz4cbly5UqRIkWmZ27cuHHw4EFr9Avy8PA4dOjQ5cuXreG3Ll26dJ07d16xYoU1/Dxt2rTZsGHD/v37rWEAAAAAAELmDZ5XX7Nm9ZAhQxctWmQNv+fy5cvXr1/fIkWKWsPBihAhwpYtW/SRBw8eWFkAAAAAAITMGzyv/sUX9RSvHj161Bp2kTx58k6dOtav/1W4cOG8Hni1btV6zZo1yi9ZsuRHH320Z88eM1n9+vUTJkx47Ngxpb/66qvo0aOfPn06TJgwffr02bt3b40a1Tt16pQ1a9a///77zp07mkZz692798mTJ3v27Fm7di13dw99u2bYv3//smU/vXDhovjN2HGWvkKFCu3atStXrpyvr++JEyf0V/mauFSpUhrbrVu3zz//3PEBv4/UrFnzm2++iR8/fpIkSW7fvu2cT1AUpWfOnHny5MnWMAAAAAAAIfYOni0XKVKkxYsXhQ8fYcSIkQq/W7VsVbVqldBhQmuU4tsiRQqbyaRIkSI5cmR3pjNkyKCEm5ubonSF2U+f+g4fPlzx85IlSyJEiKBRYcOGrV692qBBg5SzePESxdtKK+QeOHDg6dNnZs6ckShRIr+ZhVIw36hRoxFagpEjO3Ro37JlS5Ovr/jiiy8UwP/8889XrlzRR5ImTap8BecHDux//PjxkSNHbt26ZSYORoECBXbs2GENAAAAAADwIt5srN6nT59dzzhj1/79+2/YsFHh8aZNm0aNGrV27VqT/0KWLl3y66+/btiwoUGDBgcPHvj222+tEaFCNWvW7I8//pg5c+a4cWPTpk2jL9q+fbuC86tXr6ZMnVoTpE+f/rPPyn7yySdmwYoVL9GkSRNnGH/16pXOnTvv3r1bf0+fPp05c2ZlaiHl7t27kyZNOn78uJkyGMWLF1uwYIE1AAAAAADAi3izsfqYMWO+eqZ+/fomM0WK5OvXrzdpuXL1ipV6ERcu/P8q9F27dqdMmcIaCBXKx8fHJK5evfbw4UOTlidPniROmECJdOnSeXre+Pjjj0v5KVqkyIMHXgkTJjSTPXr02CTEy8srXrx41kCIJUuWLEqUKHv37rWGAQAAAAB4EW82Vj9z5syeZ5yxq4eHh7e3t0m/Fj4+3mHDhrUGXJhb0F2FDu240j5y5Mhhw3qkcPHzz2OCesK8+cgL+fjjj7du3WoNAAAAAADwgt7B/ep37tz94IPE1oBCd3cPK+V3Htv1WXfu7u5WKgDX4DxevHienjesgRA4d+7c48ePR/+TMq3Rr6xAgfzr1v3/wgEAAAAAAF7Im43VPTw8wrtwc3NT5ogRI+rWrZsuXTqlFZl/+eWXftM67Nq1K3PmzGZU3LhxTSJQrVq1MuF69uzZy5YtO3XqVJMfEn/99Zevb6hGjRqawc8//3zKlCnPPX/u8/SplQqW1jFLlixr/R5rDwAAAADAS3izsfqgQQOPHDns/Ne6dWtlrlmzZvbsOfPnz1u/fp1i7OnTp5mJZdu2bQsXLlq0aKGmGTZs2IEDB6wRAfzyy5gFCxasX79+2rTfxo0b/0LXnD969Kh58+aVKlXeunWLvrFNm9Y9e/YMeMG8P38f/Tts2LB//300bdq0VlZgihUrduTI0ZsheFY8AAAAAACBCh0nThwr+XaFDx8+bty4Z8+eLVio4LixY9NnyOD71IqWY8WKFT169BMnTphBfzw8PI4d+7t48RKaIHny5BcuXHj8+P9Pg3shWoDIkSOfPHnSGn4dRowYsXv37vHjx1vDAAAAAAC8oHdwv7rx8OFDBerWwD95enoGFaj7c+rUqZcO1OXq1auvN1CXTJky8WA5AAAAAMCreGexutPTp08d8fZzrkD/P19fX03/3EvW35UWLVoEc+k+AAAAAADP9c6ugXcKEyaMh4fHo0ePrOEQCBcunJ3DdQAAAAAAXoUtzqu/UKAump5AHQAAAADwb/XuY3UAAAAAAOCKWB0AAAAAAHshVgcAAAAAwF6I1QEAAAAAsBdidQAAAAAA7IVYHQAAAAAAeyFWBwAAAADAXojVAQAAAACwF2J1AAAAAADshVgdAAAAAAB7IVYHAAAAAMBeiNUBAAAAALAXYnUAAAAAAOyFWB0AAAAAAHshVgcAAAAAwF6I1QEAAAAAsBdidQAAAAAA7IVYHQAAAAAAeyFWB96x9OnTjx8/7pdffkmRIoWVhRcRK1asn376acqUKUWKFLGyAAAAgPdc6Dhx4ljJNyZDhgwRI0a0BoLg6+t7//79GzduXL161coKVvjw4TNlymQNvIidO3fqu6yBZ1KnTh0tWjST3rNnj7e3t0m/qBw5coQJ4/j549KlSxcuXDCZTlGjRk2TJo01EARPT89Tp05ZA3al2DJSpEjWQBBedIP+l40eNeqTMp8osXTpsubNm5vMf4GMGTNGiBBBCR8fn927d5vMF+Xh4ZElS5bQoUMrffLkSdUok++qfv363bp1VUI7XYECBU0mAAAA8F57G7H6kiVLMmXKaA08j7rjw4ePWLVq1b1796yswKRNm3bFiuXWwItImzbdo0ePrIFnJk6cWKRIYZP+6adhQ4YMMekXUrt27e+//86kR40aPWDAAJN2KlSo0JQpk62BIMyZM/fbb7+1Buxq8eLFmTOH9IeSkydPjRgxYuXKlcFv0P+ysWPHlixZQok//vizQYMGJvNf4I8/VqVKlcqkmzRpunz5y+ywQ4cOrVChvEm3bt1m/vz5Ju2qadOmHTq0V+LChYsFChQwmQAAAMB77e1dA+/r6/v48ZOg/ok53Z0iRYohQwYrDo8RI4b5YPC8vb39zSr4fwFPqvtTr17dsGHDWgMhFj58eHNmLxha1Lt37zn/PX361OQriHVmPnz40GTaX4g3aPLBgwetXLkihBv03yRRokRJkyaNGjWqNRyE0aNHX7x48dy5cz/++KOV9a/Tvn07c278hcSLF7dcuc+sgaDNmTPn2LHjly9f6d+/v5UFAAAAvOfe3nn1a9eu5c6dx8oKzAcffFCiRIl27b41F8zfunUrW7bsZlRAzvPqLVu2Wrhwocl8aea8uoktFVH8+efq+vXrm1Eh1Lt377p16zjnEOh5dX82bNjwwQeJlcicOcvdu3dN5nvBnFf39PTMmTOXlRWYxIkTa4MqSDMb9Pbt21mzZjOj/iP27t0bLVrUPn36/vLLL1bWf4k5r+7cKQYM+HHUqFFmVAgtW7YsQ4b0moOJ84M6rw4AAAD8+9jo2XLnzp379ddfc+XKPWf2HA1Gjx5dQb4Z9XY8evR40aJFShQsWDB8+PAmMyQSJEhQp05tJcaOHff48WOTifPnz0+cOFEbdNbMWRqMFi2aQi8zCv8dx4+f2L9/vxING77Y5f1Zs2VToK5E//7P+dkLAAAA+Pex3XPgvby8uvfocfnyFaXTpUsbOXJkk/92DB7suFM9XLiwixcvCvklu/369TMTjxw50uTASRu0R8+ely5dVjpt2jTPvSAc/zI+Pj4m2I4RI8bQoUNN5nN5eHiMGD5cibt3761cudJkAgAAAP8ddnxnm6K73r17K+Hu7v7JJ47nY781Z86cGTLEEU6kTJkyhM+Zz5kzZ+HCH/n6+rZr1/727dtWLlw8ePCgZ8+eSri5ub3lDQo72Lx58/LlK5T49NMyIfyxply5ch98kFhxfpUqVZ48eWLlAgAAAP8ZdozV5fTp0yZRuXIlk3hrJk+e7OX1IEyYMOPGjX3ulfDu7u7mZ4UbN27MnTvXZCIg5watWLGiSfwXhA3rYaX+23x9fQcMGPD0qa+Hh8f48ePMew2DET169M6dOymxf/+BI0eOmEwAAADgP8Wmsbqnp6dJpEqV2iTemps3b3bs2FGJePHilSxZ0mQGpVy5chkzZvDx8Wne/Gvnc90RkErVJJwv8QqGYrl06dIVK1bs888/Vwl/9NFHiRIlssaFmMLCDBkyFCpUqHz58hUrVixVqpQGw4V74Sf8S9SoUfPmzVu6dOnKlStrPjlz5kyYMKE1LghahSxZspi3i7927u7umTNnLlGihNbrs88+0zo+d3mC4ebmljFjxiJFilSqVEmlXbBgwTfxxP6TJ0+OGzdOidy5c+vrTGZQ6tevHytWrAcPHjRu3NjKeq08wjre2W4KsGzZsh9++GHq1Kmf+wvCK0qePLkKWbVRtVp1O316x634LyR8+PBp06bVBtIctN21X2jQGhdipvIUL17cVB6tu3bJkN/vI6ow2pXMHMzu+cEHH1jjXkLo0Cp81eEKFSpobiqixIkdT9x8Ca4lXLRo0ZQpU77QegEAANiNjZ4D7ypu3Ljbtm1V4ulT3xQpUphMV2/iOfAPHz5SiKjBsGHDbtmyJWbMGIoWPvww/61bt8xk/igSW736zwQJEuzbt1+9TJN59OiRcOHC8Rx4f1TNtm/fpkRQG9RQNKIue8uWLVSqVtYzO3fu6tO3z84dO63hoGkmn3zySfv27RMkiG9lPXP/vtfgwYNnzZoVwgJPlixZ27ZtP/mktCIcK+uZefPmjx49+tixY9bwMwcO7A/+IQt//PFHgwYNrQE/hQsXnjRpohLVq9dQxTOZgYoUKVLdunUbNWoUI0Z0K+uZXbt29e3bb+fOncH/ZjRz5sy8eR27YcqUqXx8fAoULNC9W7eAId+UKVOHDRumfdYafinmOfBHjhwtXbq0BqNHj66dWjvX6dNnSpYsGdSV7dr0a9asCR8+3MKFi1q2bKkchYIbNqxXIqjnwDtr17Bhw7V9TWagYsSI8cUXX3z55ZdRo0axsp7Zs2ev9tlt27Z5e3tbWf906NChiBEjbN++o0qVKhrUiijQVbyaOnUqVWkPD49UqVKbh967ChMmTIECBXr06B7wV6orV67269d36dJlz30gZdSoUT8pXbpX794qFivrGXPbzqJFi577W2G0aNFq1qzZtGnTgOuuVfv++x/++uuvgMvvKkLECFWrVG3evHncuP6PGgcOHOzXr9/mzZuDX4z9+/dHiRL53LnzCs41mDNnzg4dOuTJk9uMddJkPXr0VJW2hoPl5u5WvFjxdu3aaUNYWc8cP368X7/+q1ev5odUAADwPrLpeXXnOS7n+di3SV3nqlWrKpJRNK7QyMoNQL1exRUKOZo1a2ZlIQgh2aCxYsVSr1rRi0r10aNHly9fPnv27Llz565fv65tkTNnjrlz5vz0008Bw2ZXimZXrlw5ZMhgBeqPHj2+ceOm5qOYU8G5ZhIpUsRu3br+/vuyePHiWR8IWp06dVav/vOzz8rqG7U8np43rly5cuPGDQX8CmkqVvx81aqVVapUtqZ+8xInTrxjx44OHdorUFet06pdvXr12rXrd+7c0fLkyJFj9uxZQ4cODRfOfzgXlCZNmvw2dapiyPv371+/7qlyfvDggYnW6tSpvWLF8g+SvML50gBu3brVpUtXzT9ZsqTFixe3cgPo2rWrItJbt25/++23VtZrkjJlyo0bN7Rs2ULBqgJyVUUVoNZadUOxXLZsWadN+00BZ/AVzIgTJ45mNWnSxPLly2XIkCGom2UiR468ZMniKVMmq5D1Fbdv31ZV1JeqKFQb48WLO2TIkA0b1gf8ZcqV6uqWLX/1H9A/XLiw9+7d0xzOnz+vWq3l10ySJk06dOiQtWvXxo4d2/pAYLSQmzZtVOXRuutT/tZdY7Xu48YFd3uC5r9xw8ZevXoqUHeWnhbm9u07mkOmTBmnTp3y66+/Pve+Iad69erNnTsnd+5cDx8+1NzMzmV+tsicOfO8eXMHDx783BPj2t/nzZ33yy9jFKhrp9AiqcVQu6GEBlXs48aNnT179hu6wgUAAOCNsmmsHjNmTJMwb3t6+44fP37qlOMW6zZtWgd6haf6iI0aOc6O/vHHn+o6m0wExXlZ9YEDB0zCH5Xn+vXrEiZMoH7/xImT0qZNly/fhx99VLhQoY9y5cqdM2euo0f/Vpin0GjWLMcb4AKlOOHAgf1JknygmUyfPiNLliyKYDWf3LnzZM6cJXv2HOfOnddMFPTOmDEj+DCgcePGvXv3UuiiwKZr125anpw5c+bNmy9HjpwZM2bs2LGTInZN9uOPPzZq1Mh8xKhcuUqZMp/q3xdffGlyxo+fYHLMv169HA84eFHJkydXcBghQngtz8iRo9Knz6BVy5Mnb+7cubNkyZo/fwHFJ1q1cuU+mzx5Ukgu/c2XN68iN5Vq8WLFM2bMlMsht2ar4vL09NSstA8qkn+9VxHPmzfPy8tRboMHDwo0qEuXLt2nn5ZRYuLEiUGdeH852otXrFiuaqa6MWfO3EyZMqs+qAC11qob5cqVu3Dhota6cuVKEyZMsD4ThLBhw65bt1bhukJWxZZHjhxdvnzFihUr9XFrCj/6rj/++ENhsPJ37typmpM1azZVRX1ptmzZVdRLly7TwigUX7NmtWq+9bF/UvlPmjQxYsSIKo3Bg4dosTWHggULaTNp+QsUKLh9+w7NX3V+y5YtQV0klTZt2gULFkSOHFlfp0XVV7uu+6eflj1z5oxmUrx4Ma1GoOF61KhRN2/eFCtWTM1h8uQpzjloYbJmzar94tDhw5pD4cIfLVgwPyR15uOPP+7Zs8fNm7fq1KmbLl16zc3sXGnSpO3bt5+5tKFixc/NfRNB0RetXv1n1qxZtFRqhzUfLZJaDLUbSqTPkHHDho1aqpw5c2hDvN6aDAAA8BbYNFZ3nvacM8fxrvV3okKFCo8ePVKibdu2JseVgjQFG/fv32/Xrp2VhaDFjRvXJAJ9Ap+bm9uGDRsU2yggKVv2M/PQeFe3bt0qU6bM8OEjlM6ePZt5oEBA331nhcEKPzp16mQ2n9OdO3eKFCky2+/t/cmTJwvmtK0C444dO6hzf+HChZw5c02dOtUa8czMmTMVJJsL4Fu2bKElN/ly5MiRQ36cl8dfuXLF5Bjnzp0z+SEXPXr03393vJr+/n0vheWqe/6u07506VLhIkXMrwB58+Y1zzsM3vARw5s1a166dOnTZ85YWX60tPqK33//XekkSZJ069bN5L8WPj4+1apXV/ik4LNBg0Bet96/f3/9PX369HC/F7a9Ln5h8ypzwrxcufLa9A8fPjSjjAMHDirCM3WjYMECn3/+uckPSKHsurVrnzzxrlu3niLntGnTqQybNGkS8OKaAQP6x48fT1W6XPnylSpV9ncrjYL85s2bFy5c5N69e2pJxo4da434pzZt2qRLl+7pU9/atesELJPLly9XrVq1Ro2aClbd3d2iRYtmjfgnRbxhw3roGytWrKhFNeeunQ4fPlysWPEJE35VOlWqlMWKFTP5Tlq8rVu3hA0b9sGDB5qye/fu/n5GuXbt2qdlPm3b1rFDaWlHjx5t8oOiMtQ+3q9f/zx58mzcuNHKfWbMmDHa6U6cOKl00aJFtKOZ/ICWLl1qjhQNGjRUdVLtMvmG95MndevW/fZbR/ucMGGCadOmmXwAAID3hR1jdXUN+/bto4T6lH/++afJfPvUh16+3HFL/GeflVWf0mQaivRKlHBcxDt27DhNZjIRFG3Qfv36KaEufqAbtFWrVuYGbEUdimZNpj/qiA8dOnT+/AUKob/88suAFyor/84dx13on31WTuGHyfRHM1GQcPHiRaVLly5lMv1xc3ObPn265qYAqXz58kE9rcDLy6tWrdoPHjxUHKjoxcp9M9q2basyVOkVLlxYsbSV+0++T30nTpw4cuQopatVq6oqavKDooBK1VthszXs4tGjR4pwFP8r/fHHH5vM1+XA/gOHDjm2TvPmzfxd+62gN3Nmx4sSBw0a7C/uekUtWrQwtwZUrVotqCs79I2dOnXavn2HIsmvv/7ayg0gU6aMZ8+dVYOwYcMGBfyBFqB88sknZcqUURX65psW+/cFeXHQuXPnVOcV+WfMmFELaeW60BbX3507d27d6nh+R0BagC1btqjOFylS9Pjx41auix9++ME8F6Nly1Z79uw1mf5o3fv27atdT9Veba+/2yiaN29uriEvW/Yz5wsd/NFizJs3z/xapLYxTZo0Jj9QiRIl/P3338eNG+cv5ne6fft21apV79+/r20xefLkQG/rKFKkSLp0jucsaL1Wr15tMv3RUs2dO3fAgB+1Xnny5A7mSRkAAAA2ZLtYXZ3C/v37x4/veCrYnDlzHzx4YPLfic6du1y/fl3BW/v2/zh5PmTIkLBhw547d37MmDFWFoJgAnVzia968+p/m3ynyJEjN23aRJ3p6dNn7Nixw8oNzNOnT82Tw8KFCxvw1LH65QpLGjZsFFQwZijG/uOPP5RInDjwm7EzZcoUP348zU0hyvXr1vsIAnX16tVWrVpVqlS5Q4cOVtYboH2hevXqSiiCVW00mUEZOnTo2bPnVDm7dXvOzwezZ8/ROloDAaiUFixwPLJR3/7a7/Vt2rTpo0ePNFt/V6z07NlTsZkiz6VLl1pZr0PUqFG//NJxP8KWv7YEX8EUsvbo0aN5868VaVtZAagS1qv3hb9LNgKqU6eOqrSqovm9Lxj79+9fvtxxFUOg76c0540DPsLQn4MHDwYVRX/yiePBfn/+udpcKxEUb2/vBg0aat0LFCjounbRo0dv0sTxNP5Ro0afOHHCZAZlypQpx48fd3d3VwtpZQXh559/Dv7nGE9Pz1atWisRPny4gM/MV5uspkC1Zc+evUuWLLFygzBp0qSHDx/qIyNHjrSyAAAA3gdvL1ZXvypx0JIlS1a0aNEGDRqo21q+vOOZ6ocPH+7cubP5bDB++mno6dOnQvgvdeoXewOcAsuJEycpkTNnzvLly5vMfPnyZc6cWYmBgwa+258S3q2Qb9AKFRxFd+TI0Q4dArl2XbGxOUk+apTjnHDwzp07t3btWiVq1qwRPsANz363rf4RTAhqnD7tuOpbAb/zsQiuPv+8gv4+fvw4qJN1rlasWLFz5/MfTf8qSpQo4eHhfu/efYU3VlbQnjx5MmPGDCVy5MhucoIS8EcTf8x6ubu7qcKbnNfl7Nmzy5evUEJ7ura+yWzUqFG8eI4bJfr3H6DtaDJfC+2tYcN6aJ5dunZ97pwPHTq0dOlSf1eJu7p165a/6+cDSpEiRb58eZUI/nZrp9GjHVs2SZIk2tYmx0kBv/5GjBjRDL6o1KlSmUdFKIo2OcG4ePFiwHXPlSuXh4eH4urnXtkuCvgV0iuROnWqsGGDfD/i3bt3r4XgFQObN2/28XmqEujUyfGyfVdx48aNGdOxXv369Qs+5hdVdVPC6dOnC+qWfgAAABt6e7F6rFixNm7cENS/tWvX/PrrhK5duyRNmlT9aYVAFSsGcpbp7VMP9eTJk+ovtm3bRn8VoI4cOdLNzW3fvv2LFy22JvpPUgzgbyO6/nNuUAXt2qArV64K6h7gMmUczxLTNFevXjU5wZs3b55JBHV37nNduHDBJFQnTcJVsWKOuxtu3rz53HOnb0fBggX099atkL4QwbzpSoWjkjc5gXpu1Oq8r/5VXt4elJ49eyroVRDYo4fj/H+ECBHatftW+9fcuXN3795tpnld8uZ1hM2K6Jzb/VVcvOi4NSB4RYsWVUPx5MmTlStXWlnBOnTo0LVrjismAp7PN7c8BHwbWQhVq17dRPsHDx40OS/K/HygIDyEv0uaL9KWDeYy+Fu3blupYCnGNq8wzJ07t7/L4J03sT/3VL+hA4pJJEqUyCQAAADsz17XwJ86dWrVqlVVq1Zr3LhJCLuG48aN18Qh/GduVH4h6uIPHuy4njNJkiQtWrSoUKGCOZ/TvXv350Y7b1rlypUVEr/iv9atHReaviF+G/SPatWqN2rUKKgNWqqU477x06fPhDA2Ng+dkjRpXuwqCSfniTgTxriKESNGEr8XlW3atNnkvFtaQvOshKtXQ/qq81OnHOWjD1arVs3kvBzngxicz/B/jW7evGmuWMmVK1exYsW6deum6E4BodnXXq+CBQvqrzZ6MGfLQy4ke33OnDn198qVq889A+9ktlrA+NZcRZIxY0btp25ubiYz5D777DP9vXMnROexA1WsWFH9vXnzlr/HGQbF/Lig6lezZg2T8yrWrVunv2HChPb3s5pZL1FFMong3blzxyTM6gAAALwX3l6srs5iunTpA/23bdt2M02rVq0bNmwU/D2l/uzfv39FiD33ut9ALVmyZOvWbUo0b95s8OBB6oauXLlqz549Zuw7ZM6dvqJAzy2HhKenp7/t6PxnikvatGnbsGHD7dut7RtQ+PDhzZXPFy9ejBgyYZ69Uypp0uc8Ps1JQY6b+///OecQkPMl1S/xs86bECVKFHOhfggvOpB796xKniNHDpN4Oc6gNOAvGq/F8BEjLl26pJmPGjXSxHVDhgx9Lae+/UmePLn+anVCEma/FqYWPXjgeDtdCJlfRqJH93+pyODBgw8ccJypbtmyxdatWwsXLhzyJwio1seK5ag8Lx2oa3czb3AI+e7g/EkuZ85cJvEqLl2yvtf1VQuSJYvjLqQHDx6GDRvWNAvBcz6K8oMPkpgEAACA/b3V8+oPg1CrVi1zyqtr165mSrvp27evr6+vuQNTiR49epj8d+vo0aOzZs1+xX/mkumXY22/AGrWrGk2aJcuXcyUQXFGHQULFjh06GBI/i1evMh8xN9TxJ0U/oUPH75GjeoTJkzYs2fP6dOnTpw4fuL4///98kuQTwR0hgQ2eby/8zp/54nB53r47PKEN3Ht+mvk4+3dt6/j7QDmuQM+Pj6//up4bdhrZ14x8NynGLxGkSM7atGjRy9wGv/hQ8dWCxiEa7Hr1//qypWrSsSOHWvSpIlbtvx1+PCh/fv3jx49ukSJEuHChQvqxxTneXjtkibxoiJHjmwSt2+H6Kp1efLs9Ptrudrcy8uK/P3d/R4njuMXhAgRwvtrHIL6t3694/y8BNVoAAAA2JAtroF/8uTJihWOGztz5cpZsmRJk2krCvlmz55t0j//PMa8zuqd27hxY/tX5rz9+zVS3LVsmeOh0zlz5jCXuAcl0LcxhVDEwB64FSVKlA0bNhw4sL9v377FihUNeKIyeCE8Y/nWaHWs1IuLFOklH0j21ixevHif3/vMFIh++dVXXl4vcCI6hN7JBg0f/iW/NNDnsSlQz58/f/XqNe7f/3/5RIkS+ZNPSo8bN1ZVXRU+cWLHW9n8UQwfVBgfQoHuYiEUOXKkV/x2V67vaFQphQnzknMO+EBKAAAA27JFrC5t27a9ffu2+nYdOrS3smxm6NCf9PfRo8dDhw41OQhG+/btb926pQ2qhJUVGOctxH/+uTpnzlwv9O/HH380n3XKnj37rl07EydOpJ797NlzKleuXKRI0fz5C+TJk9f1X9u231ofCOClz0C+Ia9yev/BA3utS0AK0Xv27KnEtavXNqzfYDJfr3eyQR89eskvDeqOeh8fn61bt2bMmFHV/uOPS3Xo0HH+/AXmzf8eHh6q8OvWra1ataqZ2EnFK9bAS3mV91x4eT14xW935Xq3vErp6VPHnG/cuOHaIITkX7169cxMAAAA7M8usbq6X9OnO941lSpVqrq27E5dvHixX7/+HTt2tMnjwW1OG3TatOlKpEyZ4gu/t1sHyhkMKOTwfEH+TsPGihVr+vRpms/Dh48Uz7Rr127Hjp2nT5/Whrv6T8Fc0Ot8osGrnFF8jZyL6rwa+bnCPTs3a5Nb7oO3e/fuhQsXaZd/jXGdK83WlOFrPMf7XOaRAWHDepjBkAgXzrHVnvvLgqr933//PXPmzNatW+fIkfOjjwr/8EMf5bu5ufXp84O5M9/J+QxFM/OX4PypKOTXd7g/u/D+tTx6IHx467obf79iXL/ueGx+hAgRTVMQciG/mB8AAOCds0usLgMHDjTRRZPGjV/l0ug3Z9y4cfPnz7cG8DyDBw82G7Rxo4ZBbVAFJzduOJ7k/MEHjqevv4rSpUubC1yrVq2qeMZkvqgbN26YhE1u9r5z546JLswjvkLC3Cwt+/c7Li+3OcXS7dq1O3LkiDX8Bpw963j5XBg/JudNM7XohX7uMb/F3L4d0qcSyNOnT8+ePTt27NjPPiunsNzd3b1Nm3+800GZZoaxY7/kS8W9vLzMg9ZDvjs4bzrYt2+fSbyKBAms7/V3ht9UmAgRwrteGw8AAPAvY6NY3dvbe8IEx8OlEiZM0KZNG5NpKyF8axEMFde4ceOVSJAggeIxk+mPQrVVq1YpkTx5slf8gaZyZeuF/MeOHTOJl3D9+vVLly4r8eGH+UzOu6Xy2bFjpxLmafkhkSRJUpOYPWuWSdhcUBd+vy4bN27UXwXqHh4vcKL7VZhXxMeNGzfkVdpstZMnQ/S2cH/2799/6NBhJfLl+9DkOC1btkx/o0ePZt4m8KJU/daudTyVLWbMGM4n1QUvThzrd4EZ0x2X1byiAgUK6K8Ww5xId1q8eLFJvIkXCgIAANiEjWJ1GTdu3PHjjt5qtWpVQ37RL2xrwoQJx48fV6JKlcpBXUa7dOlSk4gXL55JBC9s2LCBvmcuWTLrFW7PvUkh+Jht7do1+hs7duxAH/T19m3e7HjTe/To0UN4FXfWrFn19969e4ff5Mnq98hff/2lv+7u7s4w8k1bv369wkvVnyJFilhZwVLVTZAgvhKrVv1hcl7U8uXL9TdOnNjOFwcYs2bO1JIokT59epPzov74w/FTmkrP31vTgmJeEf/kyZN9QV/WYZ7M/1zhw4f/6KNCSuzbt9/f3QGbNm0yiRQpUphE8NzcwiRNav2GBQAA8L6wV6wuw4cP119FJgGfHIb30U8/DdNfhRADBwa+Qfft22defN2sWVOTE7zPyn2mnnru3Lmt4Wecj1J77qXOzqg+UHPmzNXfcOHC5cr1/BdER44cuWnTpm/04dKrVq1S+USJEqVOnTpWVtC07tWqOZ4xdvDgIZODAwcO+Pj4qGR69er13N87NNmXX37pfM3+yzl06NDevY4rwJs0aWJygmdq/rVr1xYtst5H6BQ1atSQPMreeSm4v3fI7z9wwNxDUb16NZMTDBVOt25d/d1tsXXrNnOBfUieyqbSa9y4sRIXL14K5icz7TWB/tzmT44cOdzc3Hx9ffv0cdyT7+rq1avmqvjOnTs/d3+XLFmyrl79Z7ly5d7mYwsAAABeke1i9YULF+7Zs1eJ4sWL8X6df4HFixfv3r1HiaJFiwa6QW/dujV37jz1yKtXr549e3YrNwgKon4c8GO4cGErVqxoZT3jvEc9+PuEPTw8Aj4x29XevXu9vB6oTz916tQoUZ5zcUfnzp06dGivMMAafgPOnj37+++OF+ApjnruxSb169dPkyaNArbvv//eyvrPu3HjhnnhopoUc9Y3GJ9++mmPHt03bdoUkmAyGNOnT1eVzpYta/78+a2sICRIkKB8+QpKLF68xOQ4JUqUaM2aNWPGjHluOPrZZ5/p77Vr1+/evWtynDZtclyXoQk++ugjkxMU7X2qP9u2bU2VKpWV5XdXyOzZc5Ro27bNc1+ZXr58+axZs2jF27Zta2UFoU7t2lYqCJEiRfr555+V8PF5GvDWd29v7y5duuqL9HXaZFZuEMKGDTthwgSF/c2bN9dHrFwAAADbs12sLuaMujpYzpsS8V4bMGCA/mqDOi9396dLly7mGteZM2dkzJjRZAak8GnFiuVhwoS+d+9e165drdxnFB2ZRMuWLU0iUArbgn9AusKASpUct77ri+bOnRfMlfDdu3evUaOGEr/+OtHkvCG9evXWX3d393Xr1gXzRO6yZct27NhBid9/X/5ePFjurenbt59JLF68KJhroUuWLDlkyGAlDh466OnpaTJfzqxZs7Zs2RI6dOhff50QzDdGiBBhyZLF4cKFPX/+fMCzx02bNo0VK2ahQgW1X1hZgVFonSKF4wnwU6ZMMTmuvvnmmytXrioxevTo5MmDvKIkT548s2bNVOLw4cMnTvzjtvkffvjBJJYuXRLMfQQfffTRjz869vQdO3bu2LHDZAbq4sVLNWvVrFKlijUcgKr6jBnTo0Z1VPUGDeoH+uq4efPmXblyRYmhQ4eUKlXKZAak/XfRokUxYkR/8uRJwB/4AAAA7MyOsfrmzZvXrFmrhDqgSZImMZlByZ07t3pgIReSCybfkPDhw6d04bxsNXny5FZWypQhf9z3e0RBy+rVq5VQqBBotPD48ePyFSooXFfHes6c2Yrt/UWkKqsOHTr8+ecfCtfVca9WrbrzfVROGzZsMJfd1q//1dChQ/3duCv169f/66/NCpy6detmcpQ2xe7vGWBHjhz55Zexvr6+adKk3rBhffny5a0RzxQoUGDp0qVffvmFgrFNmzaPGzfOGuHCGWBomc23GCG879fV1atXa9euo+9S5KZwvWHDhs7KYyiCmjp1quJMNze3w4ePfPttkC+Q/2+6ffv2559X9Pb29vvBaInqkr9LPBIkSDB+/PiRI0eoYK9evVa3Tl1rxMtS5WnTpu3t23dUtVRvR44c6a9Cenh4dOnSZceO7aoeT554N2vWPOCjK7t3775o0WJtd7VyO3fu+OILR32zxvlxc3dr1qzZ4sWL1Kx5e/tMnjzZGuHi6dOnrVq1UqQaKVJEVdqePXt6/PPnp4QJEvz888+//TZV664lqVmzlr+Tz3fv3i1T5lPNIXr06H/8sap169b+fsCKESPGmDFjxo4dqzmcO3dey2mNCIJ23u7de/Tt23fJksWZM2e2cp+pVq3a5s2bTL52LvNwu0CVLv3JzZs3VedHjBj+66+/BnzghZZEzUK6dGlVtt9808L5RkYAAID3Qui38LylJUuWZMqU8dq1a7lz57Gynid9+vS//+54gvHFixc/+qhwwF5s2rRpV6xwPE7pRaVNmy7gjZQTJ04sUqTww4eP0qVLZ2W9rKNHj6h3PmrUaHMy2VWhQoWmTAmkM+1qzpy59g+0Fi9WDzuTp6dnzpzPv6PbcG6vixcvFS5cWP1+k+8qU6ZMCjZixnQ82FkTnD179s4dxxunFCHEjRvXhLgmag3qlWyKhFeuXGEeWH3/vteFCxdu376luCOmnxgxoit+rl69xr59+xYtWpglSxbzKSlfvsLevY47L5wUFLVp06Z582bmxx0FXVeuXNbHI0aMqKArduw4YcI4oqaZM2cpoAr01lzNQUGUVsoafqZp02bmmnYnFcikSY4z81q2LVu2mMyAPvzww8mTJ5kH43l5eakkvbzuu7m5R4sWNVGiRCaK27pla5OmTc17tgI1c+bMvHkdu2HKlKkC/t7hSuHrX385Lp8eNGiweYrEi1JclypVqiNHjpYuXdrKeikffPDBhg3rlWjduk2gL01UI7Z9+zYlhg0bPniw48R4oFSAEyaMN7d/a5Opeih4U3gZLVr0ePHimmpz8OCh+vXrX77seBeAP4cOHYoYMcL27TuCOSHsT8KECWfNmpU4sePScZW2vvHOnbu+vk8jR46sTWYiXlXyWrVqB3UdhBqTBg0atGtntQn37t0/f/68PqKZqB5qxc21+o8fPf60bNlg3oBQoECBsWN/MbeHaOc6d+7cs3V3zMRUKoXZlSpV0i7m9wn/smXLNnXqFHMXxsOHDy9cuHj//j0VWpQoqn4JTekd2H/gy6++UlPv94lAaDWjRImsL1Jj2LBhwy5dOj99+vTWrds3btzQ3LR4CRIkdL50cOXKVU2bNg2+liZOnHjKlCnmF0BNqcK5deuWjhd+O2lsNR3K15o2bNjIPKMRAADgPWLH8+py+PDhBQsWKqHOrnp1JhPvr6NHj86fv0CJhAkTBHXf7IEDB4oVKzZy5EhPT08FDwq8s/tJnjy5AvWLFy/+8MMPZcp8Gsy700+cOJE/f4GFCxeas4hp0qTOnTt3njy5U6VKqUB98eIlpUqVNve+tmrVWn33YM6z+fr6Dho0qEqVqhs2bPT29lE8nCZNmqxZs6ZOnTpu3LgK1LcoKm7StFOnTkE9Q0tzaNSo8caNm+7f97KyXs1ff/1VoEDB336bpsVWVKOVypIlS8aMGRSuKFA/fvxE27bf1qpdO5hA/T9OBVi8eInp02eoABUDp0iRInPmzOnTp1edVKh55syZXr1616hRI9BA/eWo0hYtWrRX794XL17SVyRJkiRTpoz6UlVpBeq3b98eMWKktmkwNyyodmmPKF++gtpDhaCKY9OlS6sqnTdv3nTp0ilQ9/J6MHnylDx58wb/qsJNmzZp3SdPnqx1187lsu4JNXjhwoXvvvuudOnSQQXqsmfPnsKFi4wfP0GL7XeJUAq/6pcxSZIPTOl16dK1YqVKwQTq/owdO7ZBg4ba62PGjKHKbHYuE6irMjdv/nWjRo2CD9RFwfknn3yihdcqaDGSJk2q+eTMmTNVqlQK1BW3Dx8+/JNPyhCoAwCA99HbOK8OvBD1uRVjq+OuyqlY5dy5c+qRq08f8hdxK5xWf10RUeTIkdVfV8i0fft2c3frS1BElD9//vjx4yvgv3HjpqKCkydPHj161Br91inM0/IkS5ZMC6byUXS0e/fuYH7CgD8K1PPly+csQG1QURkGvH7nNcqWLVuGDBlUpVW9tclOnDjxogFkhAgRtN3jxYunqhg6dGhVbFXCXbt2eXm9wI9BisxN5YkdO7ZZd+1fWvfnRsVOmoNKTzuX1kW7pNZl3759hw8f9nflfKBcz6ubHK1Ijhw5UqRIkShRoqdPn5rKfOTFXzeo+WTyo6VSWi2GaTSC+T0OAADA5ojVAQBvQ8BYHQAAAEGx6TXwAAAAAAD8ZxGrAwAAAABgL8TqAAAAAADYC7E6AAAAAAD2QqwOAAAAAIC9EKsDAAAAAGAvxOoAgLfh2rVrV69e8/T0tIYBAAAQNN6vDgAAAACAvXBeHQAAAAAAeyFWBwAAAADAXojVAQAAAACwF2J1AAAAAADshVgdAAAAAAB7IVYHAAAAAMBeiNUBAAAAALAXYnUAAAAAAOyFWB0AAAAAAHshVgcAAAAAwF6I1QEAAAAAsBdidQAAAAAA7IVYHQAAAAAAeyFWBwAAAADAXojVAQAAAACwF2J1AAAAAADshVgdAAAAAAB7IVYHAAAAAMBeiNUBAAAAALAXYnUAAAAAAOyFWB0AAAAAAHshVgcAAAAAwF6I1QEAAAAAsBdidQAAAAAA7IVYHQAAAAAAeyFWBwAAAADAXojVAQAAAACwF2J1AAAAAADshVgdAAAAAAB7IVYHAAAAAMBeiNUBAAAAALAXYnUAAAAAAOyFWB0AAAAAAHshVgcAAAAAwF6I1QEAAAAAsBdidQAAAAAA7IVYHQAAAAAAeyFWBwAAAADAXojVAQAAAACwF2J1AAAAAADshVgdAAAAAAB7IVYHAAAAAMBeiNUBAAAAALAXYnUAAAAAAOyFWB0AAAAAAHshVgcAAAAAwF6I1QEAAAAAsBdidQAAAAAA7IVYHQAAAAAAeyFWBwAAAADAXojVAQAAAACwF2J1AAAAAADshVgdAAAAAAB7IVYHAAAAAMBeiNUBAAAAALAXYnUAAAAAAOyFWB0AAAAAAHshVgcAAAAAwF6I1QEAAAAAsBdidQAAAAAA7IVYHQAAAAAAeyFWBwAAAADAXojVAQAAAACwF2J1AAAAAADshVgdAAAAAAB7IVYHAAAAAMBeiNUBAAAAALAXYnUAAAAAAOyFWB0AAAAAAHshVgcAAAAAwF6I1QEAAAAAsBdidQAAAAAA7IVYHQAAAAAAewl9//49KwkAAAAAAGyA8+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6Hv379nJQHglXl7e9+5c9caAAC7ihkzhpUCAMCWiNUBvE6K1W/evGUNwPbixIljpYD/HF/rfwAAbIlYHcDrRKz+fkmaNKmVAv5jvLzuWykAAGyJ+9UBAAAAALAXYnUAAAAAAOzl3x+re3p6Hj9+/OnTl7wtzcvL68SJE3fu3LGGAQAAAAB4w97g/eqLFy+5e9d6HHT48OHz5skTJWoUCR06tMl8C548fpI5S5aHDx+OGDGibNlPrdygPX361NvbW4mwYcOanBYtWi5atKhQoUJTpkw2OQCCwf3q7xfuV8d/FverAwBs7g2eVx88eHDnZ9q0aVOgYMFs2bJPmPCrNfqtcP4u4OHhYRLB2717T4YMGUuVKm0Nq4DCOIrIzc3NDAIAAAAA8Ka9wfPqRYsWO3XqVNGiRbNmzfro0aMtW7bs3r1b+T179vzii3pmmrfg7t279+/fjxcvXkjO52/fvr1KlapJkiRZv36dydGS37x5M1q0aBEiRDA5AILBefX3C+fV8Z/FeXUAgM25denS2Uq+bpMmTbp161b9+l81btyoYMECVatWSZ8+w5IlSzZv3lyxYqWoUaOYybZs2Tp69M9Tpky5fPlKqlSpwocPb/J9fX015cCBg6ZOnbpjx07Fz7FixXKOWrly1bhxYydOnHTy1KlMmTKFCxdO+Tt37pw+ffq5c+czZMiwcOGis2fPpkyZcsKEX3ft2pksWfIoURzfOGzY8I0bN2pJ5s6dO2DAgP37D2jiSJEiadSsWbNGjhx15coVzd/Ly+vBgwcpUqRYt27dqlWrtCJp06Z1fLfj6P7g559/1jLv2rU7atSoCRMmNPm3b98ZOXLEtm3bsmXLpsX++ecxWoB8+fKZscB/xNOnTx8+fGgNwPaiR49upYD/mCdPnlgpAABs6Y2fV//uu9516tQxOT4+PtmyZb97967C7BIlSigk7t69h6J0M1YU944ePTpr1ixKDxo0ePjw4SZfPDw8unbtWq9eXR1cW7duo5jfGhEqVIIECRSiJ0uWdPz4Cd99913evHn1RTt27KhWrVr//v1y5szl6ek5b968HDmya2JF6QrCq1SpMnv2bPPxiBEjzp8/P23aNLVq1d60aZPJlHr16vXq1bNbt25TpkwtXbq0wnNlHjhwsFatWrdv3zbTuHu4N2zQsEOH9kqfO3e+UKFCWs6yZctqhmaCXLlyzZo101xID/wXcF79/WLP8+rHjx9PnDix86db4E3gvDoAwObeagypkNXcN3727Dn93bRxkwL1qFGjLlu29PDhQ82bN7948aKCbcXwN27cUKAeOnRoRfXr1q3r17dvjhw5SpQork9t375Dgbq7u/ukSRMXLFhQvHjxa9euLV261PEFftTJu3fvXsWKFfPkyWNlBXDp0qWJEydOnz5N/VQvL69evXrpS9u1+1bxucbGiRPn119/rVWrppnYSUF+nTp1FKg3a9bszz//HDVqVITwEcaNG3fo0GFrCr/f6fXxZcuWde/eXYO7d+9+/PixGQUA/wJqn/cF5vLly9YUr0Ytrdr8nTt3WsMh5u3tfejQoZUrV27duvW5F3esWbNmyJAh1sCbd+vWLR3jzFJpIXv37m3yAQAAgvK2z/eaM8wXLlzQ30WLF+uvguoMGTJEiBBBobLi9h07dpw+ffrBA0eHRrF62LBhY8aMUa16tZkzZyRKlEiZiqL1t0mTJoULF86WLevAgQP/+OOP5s2bKdN4+vTpwoULBg8eVKlSRSsrgK5duxYpUvjDDz+cM8dxdn3z5s3qSGXLli1dOseF7lqYokWLpEmTxm/a/1NP9ObNm0ooVk+ZMkWZMp9UqVJFwfmgQYPMBKJl/vbbthkypK9Vq5YGfXx8bt2yTsIDwL/AsWPHJvgZP358r169fvnlFzNonkjy6tSkp0mbtkCBAtZwyFy5cqVdu3bDhg3btGnT1KlTFRifOnXKGheYGDFixI0b1xp483Rg0hHE19fx9tAoUaLEixfP5AMAAATlbcfqpqfywQcf6O/x48f1d+7cuXnz5jP/7t1zXJB/4sTJePHi5syZU52bunXrZc6cpUSJktOnzzBnJPbs2aO/GTNm1F+JESN6smT/uIZTMba5fT0YESNaD4qLGTOmOdWvWN3kBOP8ecdPDOL8uLlZ/fTp02ZQ3N3dzfvewoULaxbDecE8APwL5M2bd6ifAQMGuLm5devWzQx+8skn1hSvRo1/06ZNrYGQ8fHx6d+/f+zYsX/++edevXoNHz48c+bMWiRzxAlUtmzZzC+qb5+OgI0bN7YGAAAAgvBWY3XF3uaCcBOrm3PsqVOnLl68mPlXvXq1mjVrxIkTWxHvzJkzmjVrFi9evKhRo548ebJTp059+/Zzfkqz0t/X4lln7vlPiTdfLc7+n0k48wHgv+zBA69p06apuVbMfP36dWdT+eeff+7fv3/jxo2dO3devnz5w4cPvby8zGn5TZs2OSdTw75x44axY8eOGTPm0KFDznyF4hs2bOjdu7dme/ToUZPpSjO/du1aly5drOFQoVq1aqXFMK//uHfv3sSJE/XV8+bNM9dGybFjx7QkJj1r1qwZLsyDS06fPr1w4cLz58/36dNHH7969aoWY/Xq1ZrPlClTnNfYayE1zYABA3r06LFs2TLXm54ePXq0aNGibt26afW9vb2tXL9LtDRna8BvSfr37//dd99p5q6TAQCA/7i3GmSuWbP27t27SmTOnFl/FaXrb4oUydUTMtRZ0d+sWbMq383NrX37dlu2/LV3757BgwcrR/08/c2WLZv+mnPy4uPzdN++/SYdcs5u1sMHD03fKCQPQ06YMIFJqAdmEleuXNFfrYIZBID/LDWMLVu2Uoj75Zdfuru7N27c2HkH+7p162bOnHnmzJny5cv/9ttvirp/+umnFClSZMqUSc37+vXrzWTDhg2bMWPmxx9/rKNA9+7df//9d5OvifWp0qVLJ06cuHu3bs58J0XLAS9ojx8/vv4+ePCgfv36np6eWqqLFy82aNBAaeWfPHly5cqVfhM6fiMwFGnPnj1bkylTS7t48WJ9b8mSJS9cuNCyZUuF3FojrcKKFSt0qDKfPXDgQLt27VKmTFmlSpX58+d37drV5CuG/+abb+bNnavVuX//vlbf5IvCfuczVnRcU5CvY2LZsmVNyZh8AACANx6rz5o9R12cJk2a5M9fQJ0k5aiLEzduHCU+r/i5/i5cuGjVqj/UrVm7dp2m6dmzlzJv3ryZL9+HBQsWOnDgoAbVGdLfBAkcoXKzZo5b09Wl27t338WLl9QJU8+pTZu2ygw5Tb9t23bNPN+HH2qwWLFi0aNHU8K8RF09zh07dnp63nBM6iJRokSRo0RWYsCAHx89erx69ZopU6a4ubl1797DTAAA/1keHh49e/bs3LlzmjRp1NrHixfvyJEj1ji/BrxWrVp58+YdPnz40aNHP//886JFi1aqVEmZ06ZNM6fQa9SoMWjQoA8//FDhsY4azpPPp06dqlu3bp48eRTQTpo8WUG7yXe6cuVKxIgRrYF/0qiwYcO2bds2derUX3/99eTJk52v/3SqXr16TT869OTIkaNy5com/+6dO/pg7ty5O3bsGCVKlGPHjmkarcLo0aMPHjx444bjGKGVHTJkiFYkU6ZMI0eOPH36tPkNd+vWraFDhx47blyhQoXKlStXpEgRv1n6lzNnzlGjRpUpUyZ79uzt27c/c+aMNQIAAPznvfFYff++fYrGly9fYc5UDBgwoEoVqxuUK2fO1q1bP3nypGHDhqlSpf7iiy/UxTEn28OEcVMH6Pz585999lnq1GnGjx/v7u7evn07jcqYMUO9evV8fHwUoufPn3/t2rXqAnbo0MFvliFVvFixqlWrqtt39+7dMGHCdO3axVwqqb6gYm8thvpq5jS+K3X4Fi9aFC5cuIkTJ6ZLl+6rr75SVN+mTZtEiaxXrAPAf5ba0oQJE6pxvnDhwsmTJ5Xj+rQO53nv6NGjqy2NFCmSGUyRPLnzNdcK79XAenp66uNPnz7VrEx+8uTJ1eouXrz46tWr4cOHN811CMWOHdvb27t37967du16/Pix83sDWrRokb5XRyXn/KNGi6ZDjxI6LsSPH98Z5Ctu13KaB6wooVFKnzp1SscsTW8uvDp79qxW2TwPRcyzUQOKECGCCuTOnTv6uIJ/roEHAABOb/D96suXLzddGVFHRxF1kiRJ9Ne1m+Xr67t79+69e/cdP378gw8++OijQhkyZDCj1Htbs2bN7t17Hj58mDJlyuLFiydI4LigUdSH27x584EDBxVUp02bpkSJEuqNKf/vv4/t27c3duw4RYoUNlOKunfqORUtWtR0s8z71desWX348JGtW7emSJGiZMkS5hFxxsWLl9Sle/jwgeJ2LbDS6r2pm/Wh3xl4UXdq9eo1hw4dSpw4cc6cOcwV+3L//v3ff/89dOgwzufPz5s3X73NkiVLRovmOGkP/Bco2OD96u+RV3m/uprWOnXqDB8+3DzVXG31oEGDzp07lzp1aoWsO3bsqFSpUoUKFTSqe/fumTNnrlKlit/nQtWqVatfv37mwSX79+0bMnTo+PHjdWiYMWPG6tWrFZlHjBjx1q1bmtW4ceM0zZMnj1et+mPbtm06UsSIEaNjx47+Qt8lixevXbdu4MCB1vA/Xb58edmyZQcOHLhw4UL27Nnbtm2rEHqFH3ODlRw5ckSL1LNnz2TJkpmcdevWTZ06dezYsWawV69eadOmrV69uhmsXbt2nz59dIw49vffw4YPV7xtDkObNm3SYihfa6TQvUcP66orHTgaNmyoGSo437dv34gRI3755Rflq5TGjR0bL358rZeOTVrI3377zXwEbxrvVwcA2NwbjNXtycTq69evU1/KygLw+hCrv19eY6yu4HbWrFmKQs0Psq1atSpSpMgLxeo1a9ZUtGzel6modejQoSZWd3ry5Ikyb9686bxd3Ni7d++gQYM0sXkNh/j9Jrvm449LurtbZ7bF09NTgXqLFi1y5MjhGqt7eXlpaWvXqvVR4f//zhvCWF35CRMmVBzuL3/J4sUbN23Sapr8q1evNm3aNGCsrszKlSsXL15cacX2HTp0IFZ/a4jVAQA2xwPMAQCvgY+Pj2Jpc+G6QmUx+SHn6+trHvzp7e29bds2kynDhw8/ceKEEm5ubpEiRQoX4K2cmTNnjh07tsJ4Rd0a1FfrIwrFlb548eJPP/1krkuPEiWK5uC8Lt3p+++/z5Mnj2ugHnJa5fv3HSGfFv7w4cPmiyRDxoxnzpxxPgZ19erVJuGPPuX8uFlHAAAA4z8XqydPnjxFihTmFkQAdqPYZtCgQTVr1qxbt+5vv/1mQq+XZm4Ddn2N1ou6ceOG5uB8cwSCkTt3boXBdevU6d2797ffflutWrU5c+asW7fOGh0CefPmVdjcuXPn9u3bZ82aVeFr8+bNlZ84ceJevXq1bNmyWbNmu3fv/uabb8z0TmHChOnevfvVq1fr1aunaVR5zp8/36lTJ3d3jxgxYnh6eiq/R48ederUSZYsmfNOK+PevbtHjx5duXJl9We0ANa4EKhQocL27du1nF26dDlw4IAWWwt/7949HWg+//xzZX799ddapKCu5Cpbtuy0adPatGmjT928eTNOnDhaVO5aBwAA8p+7Bh7AG/Uq18AvX75cEVfo0KEjRYqk8PjJkyeRI0detmyZeUHDS5g5c+bAgQNnz57tvAn5RQ0ePHj69Oljx441b4v893mVa+ADUnR96dIlNzc3c1X8S7hz587169cV6FrDLswDSl0fLxLQ06dPDx8+rNje31NCTL4C5ihRolhZr48q6qlTp1KlShUmjP+fv318fI4dO5YmTZqAo5xU1c+ePasq6ryAH28H18ADAGyOa+AB2ILCPAXG+jts2LDVq1dv2LAhderU9+7dW7VqlXMC82xw/TU5hgbFOVYJZ/61a9dcJ1DadSbOKQ3XUSZHCfP+LSWcmU5m+qBmGFS+Bk2OMz+oKcUxqZ+g5qBPKeE69t0KHTq0YumXDtQlatSogQbqojkHH6iLQuKMGTMGfJynyX8Tgbp4eHgEFY27ubmlS5cumEBdwocPr48TqAMAAH84rw7gdXrp8+pz5szp379/tWrVvv32W5Pz4MGDhw8fRo8eXRGg4tIuXbps3Ljx8ePH4cKF++STTzp06GBCoBIlSsSKFaty5crDhw/X2Nhx4syYPj1y5MiNGjXas2eP4lhNLytWrHB3d1fmgQMHFOIqvkqfPr3zyWF3795t0qTx6dNntPyKnX744YeCBQtqnuZ914qj0qZNO2HCBDOxoeVZv359ixYtRo0a5eXlpa/47rvvCj+753ncuHFTJk9++OiRPqtobcSIEZpA+R9//HGECBE6d+7csWPHunXrfvnllwMGDFi8eLGWXKujFZk6dapWWVPOmjVLc1YJaLGTJEmifLO+9erVO3nyZNu2bYcOHaoiUnCrj2uZHd/64l7veXXgPcJ5dQCAzXFeHYAtKK7WX/MMcEMxbYwYMcxDxX/88cc//vijaNGio0ePzpEjx7x585YtW2YmM5cQ7927V6Gypr9y+fLatWuVr7Bf0bgStWvXbt68uQLd3bt379u3T7Gu5pYsWTJ94/Tp0/3m4Xho+d9/H1Pw3Ldv34gRI3bo2FGzVSBtnlWuoL1mzZpmSqcnT55oGkXULVu2/OabbxQ2t2vX7urVqxq1ZMmSMWPGZM6SZfLkyV9//bW+SHG1+ZQ+4unp2aZNm8iRI0eJEuXixYtz587VwiiY10LeuXPH3KKv1Rk8eHCCBAl++uknLfCxY8dq1Kjx1O/c/qNHjzSTP//8s1evXlmyZLl161a3bt385g0AAIB/D2J1ALZgnpgd1JXAq1evjh07dvfu3RWoK0ZVjoJq5yO4okeP3rt378KFC5vXWSsg19/ixYubk8alS5euWLGiYvXs2bPPnz+/cePGH330kXlo2Zo1jqdz37t3b//+/QqYGzVqVKxYsfHjx0/77bdw4cJ9+umnceLE0QRFixYtUaKEEgE1a9asQoUKtWrVyp8/v6+v76lTp5S5aNEiNze3/v37p02btkqVKpEiRVJAfvv2bfMRmTlz5uLFiytXrnzp0iVF4PqWjBkz1q5dW0G+ucx76E9DfXx82rZtmzdv3vr166dOnfr06dMK0c3HpUOHDlpf8xS0zZs32+cyeAAAALwWxOoAbCFRokT6++TJEzPoysvL68aNG4rVzRscTDz/+PHju3fv+o0PpbjaXB+eNWtW/VXs7Zftn6JihbVdunRRoD5q1CjlePm9V+zo0aOKdTNkyGDO4StaVpBv0s8VOXJk/dXEOXLkUOLcuXP6e/bsWX1XgwYNatSooTBeMbbm7+np6fiA30cSJ05s0pkyZdLXbdiwoXjx4lWrVhk7dqxCdOXfvHFTf7XK+qtV0/Johrdu/f/mAsX/zr8qCmJ1AACAfxlidQC2kDlzZv09efKkGRSFuAcPHlQUquDczc3NBLHijEtf9OWLffv27devnyLefPny5czpCK0NE28H+jNByJmPm/vG9dfdw73eMz179vzuu+9M4O1PuHDhpk6d2qJFiyJFinh7+8yYMaNLly7KN6tmLnoXs+4v/Tx8AAAAvHeI1QHYQtWqVSNGjDhz1sz9+/d7e3vfu3fvhx9++OKLL9asWaPANWHChBcuXLh503G2+caNG/obL148E2MHw9+58W3btulv586d69SpU6BAQZMpqVKlChs27I4dOx49euTr67t169Zx48aFMHQ3F71rgVesWKGEub89derUTx4/0RKWLl26VKlS0aNHz549e9SoUR0f+CdF4+vXr//888/79u07ZMgQ5ejblWmu3jf3BTx8+HDfvn0qBLvF6iqru3fvOn9DwWv34MGDO3fu3L//Yo9A8/Ly0qeCurrk30F1T+vo/DELAIB/JWJ1ALagQL3C5xWe+jz96quvPvzww6JFiy5fvjxGjBh58+bVWHMleeXKldu1a6fINkyYMMOGDXvuZermUvMmTZvo40qY56v36dNn1KhRI0eO1ExOHD+xdu1aNze3kiVL3rx5s0qVKg0bNvz666+nTZtmzt4nSJBAfzt06NC1W1clAvpt2m8VypcvV67c6dOnI0WKpChdmfXq1VPw37Rp09atW1etWvWbb77p2bOnmd6fGTNm9O7dWyG91kuTKad69epaMGVGjhy5S5curVq1Uo6np6emeemHvb8h586d0+K53kX/fvH29h4+fPiNG9a9CW/BxIkTV692PCLBfPW1a44nEQZjzJgxTZo06d+/vzX8jI+Pz61bt65du6ZKa+6wsEb4Ud1u3ry5apQ1HAQF86pgZvM9efJYy3Pnzv8fqRASCpV79OhhflF6RZpV165dQ/77gqbv3r371q1b/a07AAD/JsTqAOyidavWiqITJkzo7u7u4eFRpkyZFStWmFuyK1WqNGjQIPXLN27cqJB70aJFzrdwKyrWxCYtGnReG6+YuVSpUvfu3jP3imvmSZIk2bVr159//vnTTz8pBFKU/vjxY41SLK3Q+saNGwcPHtQ0ixcv1nyU361bt48//tjLy+vuHeveeH++bftt7DhxFDJpqZYsWRIxYkRlZsqUSUF43Lhxt2zZcvny5YoVK44YMcJM729pa9as2adPn5gxY2q99O3ffvtt48aNla+1XrBgQfLkyRWNKL9FixbmsXmij5tlM5R2HXxr7ty507ZtW62X2UAq0uvXr5tR7wvFezt2bL8TxJZ9E86dO2fe+a+arK++ffuOyQ9G7dq1e/fubQ34UTk38qPaoki+bt26CxcudL26QVG6uZMieN7e3keOHDGnpn18HEVx794Lv8Ps77//Nm8ueHVHjx4N+TUa2nOHDh36yy+/nD171soCAOBfh/erA3idFAC83PvVnRTGmC67M+R20ijNX/khfPBbQMHPQXGLvjqE82/fvv2aNWsU/+fKlSvQeYZ8ac2UCj/ME/KcTFEo01/+a/TS71efNGnSo0ePGjZsaNauTZs2DRo0yJAhgxn7vlAJ629INvdr8d1336VJk6ZatWpKh+SrFY5q+jJlyljDoULNnTt36dKlPXr0MD9paSYPHz4cN27c4cOHhw8frhwzmYLwn376afTo0WYwULdu3apfv/6UKVPMD0ya1YuWg/aXWrVqderUKUuWLFbWy9KsVCxakWjRollZIbBy5cpt27Z17Rr4NS/PxfvVAQA2x3l1APaigEEhhzPqcKVRHh4erxJZBT8HhcQvMf+g5hn8d7kyUwYMyJWvcnhzgfpLe/DgwfLly7/88kstoZeXl9KXL1/eu3eveSKAsWrVqrFjx/7xxx8+z16tp2hw48aNChH37Nk9efJkhZfKfPLkyYIFCyZOnHjlyhUzmaFoc8KECQpN7//zuuijR49OmjRJ3xjM9dKaZurUqbNnz3Z9T56W8LffftN3Ob9I8aGWR+ui9P79+ze42LRpk4mlt2zZopn89ddfimnNswmUP2vWrBkzZpjnJhjK1DS//PLLwoUL/d1efvfuXa2FFtg133y1a46+VJGqJrOGA+Pt7a3lHzJkSNKkSfWNWjDVDUXaLVq0SJEixaJFi6zpAnj06NHq1atV5ocOHbKy/snHx0fLE/ztDGaD6q9zg/qj8jl48KC2i5Zk8eLFpmANre/atWu1gipYrYWVG5jt27dr25miNjTPY8eOWQOhQu3atevChQsmXaJEiRMnTly9+pxbCQAAeE8RqwPAy0idOnWePHmiRIliDf+XnD9/PmrUqB5+F/MrwNu3b58CMMVUu3fvVo7S33777bp166JHj64QsU3btooVla/wcvjw4Qp0165dp2m+//57BbeKPBW9K+xUwOl8C4DC7IEDB4YNG9bT07NBw4bOUE35/fv3d3d3VyTfpEkT14jOUEz4008/DRgwQMGnIvaWLVsqRFf+zp07NX8thgL1jh07/vHHH8rUNEOHDtW3K60gVsG2odB69OjRmpXyFV6OGDFCH1fI3b59+/nz57X1W53Dhw+3atXKzFzz0ZdOnz49RowY+tLmzZs7g0lFko0aNTp+/Li+d/Dgwc7fFzRzfbXzNX4//PCDgnzVJX1RgwYNgnquYY8ePVSw0aJFmzNnjmar1dQHa9asqblpYRQhBxpsayG17nv27NH8VeAqWGuEC1MUQf38oY2lddcG1Vcr5G7dpo3ZoP4oDp84caI20J07d/R12kDmFYba7lryJUuWqHzWrFmjjeL6G4qrMWPGqC6prDp16rRjxw6TqfUyN/kbKmdTzSRMmDBJkiQxP/oAAPDvQ6wOAC+jYcOGI0eOTJcunTX8X6JgLOKzh9LHjBlTgVykSJEUNJqb7UOHDp0/f/6ePXtWqVKlV69eiusUAJuJRVMqsPzqq68Uba5csaJ69WpffPGF4rfUqVObZ+lL0qRJFcPXrl1bhZwtWzbFsSZfMVu9evVq1aql6RXOmXfyu7p+/frGjRsVjmqyrl27Vq9e/dKlS8qfMWNG+fLl9aVawu+//z5fvnxmeqdq1appLaRu3bqK3tu1a+fm5mZGaeKvv/66WbNmWs5Zs2b37du3Tp06Wq/48eMrOjXTpE+fftiwYVpfzeGDDz7QMihTIa7Woly5csrU8uivAn4zvSuFsh9++GG/fv3MMqi4XC9PcNLcjh07ppLRTObNm9elS5c+ffpUrVrVjPXw8IgcObL57cCfUaNGFS9evE2bNp9//vl33323a9eu06dPW+NCRhtUS6gNqq/Tij958sS54v5oITWBNly3bt1y5MgxYcIEZWqpjh49qq+uVKmSNoo2QaDvRBCVQP369du2bVuqVKn58+dbucGKFSsW59UBAP9WxOoAgBejaDZS0C/MU5RbsWJFBXiaTFG9oinzQDUja9asJqGw093DI0kS64b5TJkymdOwkidPHkWe9+7du3HjRpIkSZxXrSdMmPDPP/88cuSIl5dXxowZAz5Ub/PmzZomRowYZrB06dLZs2dXIl26dOvWrduzZ8/t27cV4Qf1tr8HDx4MHTJEka1zIcW8C0DSpEnj9yA/60vjx4tnToxrfRVbKuTWyionUqRI5uWCGlSYWqNGDRWFBsOFC+eclSuNLVasmP5q2fSR+PHjB/q8NEXI+orw4cMfP35ckbl540DcuHHNWIkQIUKg59U1N5XhRT+K81XsK1eutMYF5u+//275zLhx45SjFVScbzaoFtLfBnWl5XHeslG5cuV9+/Y9evRIkbkKbd68eWfOnPHx8cmSJYspkIDMmxokVapUwdzj4CpatGjmyggAAP59iNUBAC9GsW4w75/39vaeOHFio0aNunfv/t133wW8Ut0wl9A7KZQ1l53LX3/91aRJk44dO+rj5np1o2nTpor6Bg8e/MUXX/Tv3z/gi8dPnz4d6MPJ6tWrlz59+l9++aVx48ZdunQJ9PyzImHHg9YiRapTp46V9U/+HhygCFYfUULx55IlS+rWrdu1a1ct8MGDB80EivwDfeyCP1rr2bNnq7i6deumj58/f94a8U/mu0TTa0nMoDNTHj9+bJ4S548WY/r06UOe0dYJ9Ap2JwXMBZ9RoSlHKzhp0qTnblB/TOB99+7dSJEiqcz379/fq1ev6tWrz5o1S8tgpglKSMrNUD2M8OwSDwAA/mWI1QEAL0axesA42Wn37t3Lli0bNWrUsGHDzJPMrREhc/Xq1UGDBilwHTFihD5erlw5a0SoULFjx1Y8rJBbwefRo0eXLl1qjXgmRYoUt27dckawzoRiv9atHW8EnDZtmkLH8ePHm3xXf/755/bt25/7WvKAzpw5o9kqmjXrmyNHDpOvGFJRrvMHCHENrZ02b96sFRkxYrj5ePLkya0R/2SePvjw4cPUqVN7eXkpYNbcVFZmnsr3un8/0PP25uFzPz4zYMAA8yb/oMSNG7fKMwUKFFDOnj17tIQjR4587gZ1XUFzuts80EExf79+/SZMmDB69Oh58+Y5H0wQEm5ubq4/DPkrw6tXrsSKFcsaAADg34VYHQDwYuLHj3/nzp1AI0+5cOGCAktzalTBquvz0kPi9u3boUOHNgGYvkKRsMlXWuG0OSWr+E0xrfm9QMGwvlFfpHSRIkUuXrxoLkHX9CtWrFi0aJESGzZsUHyrhMLddOnSBTyxrKB33LhxCtRf4iSt4mStrLmuW1+hkjH5Mfz89ttvytSgljzQ8/menp4Kp8OFC6+01uL8+fNmen9UpLFjx1ZoGjVq1I8//rhTp06NGzeeNGlS1qxZFYo3bNCgabNm/i5VMBLEj799+3bzk4GC3i5dupiyCjktkuZsZq7POh+JF5BGmZlrFaZOnZotW7Zw4cKpfJYtW2YWQJvV/IShtP6eO3fO9beMQKVOnXrPnj3mIypDbV+Tb1y+ciVVqlTWAAAA/y7E6gCAFxMzZsx48eLt37/fGg4VKk6cOP379//++++VLlGihIJhBZAjR47s2LFjnjx5FixYoHDLTPlcKVOmTJQokQLR0aNHt2nTpnTp0mfPnp08ebLCv3379tWtW/eHH35QvmZYsmRJTb9161Z916xZs5SOHDlyoUKFmjdvriVp2rSpwsWCBQsq//r1619++WXXrl27des2Y8aM4sWLO77JxcCBAzX/H3/8saGfJk2amOAwJJIkSeLl5fXVl1+OGTNGX5ohQ4Z169bNnTtX0Xv37t217srUMitIVilZn3FRokTxW7duNWvWTOvbtm3bBg0aLFm82LVsnYYOHdr7u+/u3bv31Vdf/frrr4MGDerdu3e7du369Onzy9ix5s78gDp07LhixQqVSb9+/b744gu3Z6/xjxYtmsJmFV2gvyC40gZ9/PjxN998YzZovnz5Fi5cqPLXCiZOnFiL8fvvv5spNUNNpi9q2KDBtm3btJzKVEkuWrRI6eHDh2vtHjx4kCxZMuUvX768VatWmzdv9vtokMqVK6dvN2Wob3e9duDq1asqDVUYaxgAgH+X0Pfvh+jxLQAQEt7e3jdv8qin90bSpNaj3V7UmTNnFPeOHz/enG69e/eu4uGwYcMqzFbQe+PGjcOHD0eMGDFVqlThw4dXTBUjRgwNnj59On78+ObctQKwCxcuOC/5Vrx6//5982h3hXNHjhzx9PRU3KvYTB9XeKlAV7VL6ZMnT7q7u6dOnTpmzJgKFx89erR79+5MmTI5nxin2R47dixcuHDp0qXT9ypHi6QPKubXnPVBLYM+qMxTp0598MEHWgV9xPVku8YqntRffUTfaxZYEyisVWSufA2apYodO7bSd+7c0fpq8dKmTaul0mRaayU0SkWhhYkUMWKKlCk1mZZKi2S+WoGueVLdzZs3jxw5HDp0mDRp0kSPHv3ixYv6rIrLXHBepkwZTWMo6F2yZIlCen2RlRUYld5PP/2k4N8MqmC1IpI8ebIUKVI67wZXCd++fVsloABem0ar5hzlyt8GVWlcuXJFaxEpUiSVp9JaZpk6deq5c+e+/vrrEydO6EP6Iufz3h8+fKgy0VJpa2qNTHlqqfbu3ZsrVy4Vgr7CLICWxIxSmah8/D7tuNTi0KFDKt6sWbOqpmlDm6cStGvXrlKlSgGf6h9CXl5B3scBAIAdEKsDeJ2I1d8vLx2rP336dPLkyYrBGjVqZM7T4rVTrH750qXsOXJUq1bNyvJ7Z/u4cePMzx/O0Lpbt26KnE164cKFBw4cOH/+vDNWfztMrN6pUydr+E1SbL9o0aKjR4+2bt3a/Fr0EojVAQA2R6wO4HUiVn+/vHSsLgrXN27cmCdPnvDhHfda47U7ePDglStXIkeOrEK2sp6548d5s3eiRInMGWnZvXv3zZs3tVHy589vct6Otxmrv5a6R6wOALA5YnUArxOx+vvlVWJ1wNXp06cfPHhgXvP2XiBWBwDYHBcuAgCAV5UsWbL3KFAHAMD+iNUBAAAAALAXYnUAAAAAAOyFWB0AAAAAAHshVgcAAAAAwF6I1QEAAAAAsBfe2QbgdeKdbe+XyJEjWyngPyZChJd/NzsAAG8BsTqA18nHx+fBg4fWAADYVeTIkawUAAC2RKwOAAAAAIC9cL8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YS+f/+elQSA99CxY8f37NlToED+hAkTWlmviaenp2Z+5MgRX1/fGDFiVKhQ3hrxso4fP7FhwwYlChUqlCpVSpP5r3Hy5KkdO3bkz58/ceJEVtZbce7cuW3btmfNmvXfV6ROPj4+V69e3bt336VLlzSYOXPmXLlymlGvYu7ceXfu3HktdftfTLv/vn37tPMWK1ZUZWXl+lHFO3jwoBK1a9f28HA3ma/i3r17s2fPUSJVqlSFChU0mSF0+fKV33//XYns2bNny5bVZAIA3mvE6gDeYw8ePMyUKZMimcSJE2/c6AiDXwv1zvv06TN27DhrOFSo9OnT//77MmvgZc2fv6B169ZKDBo0qFKliibz3+Hhw0cZM2bUhogTJ8727dus3Lcib958V65ciRo16r59e62sfxeVbZUqlffvP2ANhwrVvHnzdu2+tQZeQbFixU+ePJkuXbrlyx0xHgJ15MjR0qVLK6EavnTpEpNp9O793YQJE5Q4cOBA5MiRTOarOH/+fMGChZSoXLnywIE/mswQ2rZte9WqVZVo06ZNixbfmEwAwHuNa+ABvBGTJk1Knz5DUP8yZsyUM2euIkWKrlr1h/WBl3Ls2DHFh0rcuHHD5LwWV69eGzduvDWAEDh16qTZEHfu3DE5b8fdu/cUqCuh771167bJ/JeZNm2aa6COt+zw4cMm8XobGQAAnotYHcAb4e3t/SBo9+/f9/T0PH36dOPGjatWrWbCvJeQKVPGbNmyKVGgQAGT81pMnTrV19dXifXr1x09ekT/Fi5cYEYhUGnTps2TJ48SuXLlMjmvy/DhI8qXr1CtWnVr+J+iRIlcqlQpJVQNokePZjL/ZWbPnq2/0aNHP3LksKmNrVu3MqOCt2DBQhWd/t27xwV0L08VzNxf8/HHH5scvGVNmzZTNe7ff4A1DAD/GcTqAN6skiVL9gqgVatWhQsX1tinT59u27atXbv2T586YuMXFSZMmLlz5+zdu+eXX8ZYWa/Djh3bTSLcM2HDhjU5CJQ2xPTp07Qhpk6dYmW9JufOndu7d++BA0GeWB49epQmmDdvrjX876Id5Pjx40qEDh3aqovhwrm7h+jW6OvXr6tkRDOxsvDiIkaMsG7d2n379vbq1dPKwtt15MgRVeMzZ85YwwDwn0GsDuDNypEjR716df39a9Wq5aRJE82tnjJv3rwLFy6Y9Ityc3OLFi2aIhlr+HXw8npgpRBib2JDhESYMGGiRYuqv9bwv86TJ0+sFN4RDw+PqFGjWgMAALwtxOoA3plixYpWq1bNpHft2mUSgCsi1ZdG0eHfwdyRBAD/QcTqAN6lIkWKmMSmTZtMwkn9s6d+/HXU/PL/n2OmEWs4MJr+woWLR4/+fejQodOnTz94EPhpc+c3WsMuMxcrK2Ru3bp1/PjxgwcPnjlz5tGjR1ZuyDx8+Eif0qIePXr04sWLIflqRWVXr17VN5oVvH07RA9406fOnz9/xM+FCxfu379vjfinYDdEIGVlDT8T8OMqf7OCWuCbN2+aTH/MR+7f99qzZ48GnTMxzDSGlRVsKenjV65cOXbsmLbIyZMn79y5a40IjOt3mZxHjx6fO3fu0KHDqkKenp7OFXk5Dx8+1DZybt+gHtZgLUFgJexa/wMyU3h5ea1evdo1xzA5gdJ6Xbx46ciRo4cPH1bCxye4iZ00T62F1kVrpM2qtbNGvBRVwnPnHHXy2LHjqtKB7jsBN1CgXCbzX1ze3t6XL1/2218Oq+bfvXsv+G1qzSbYrwuKPnXp0mXVPa2UCupFnx2gRTU7qV9tufRyy+BKa3rjxo0TJ04cOHDw+PETr/jAvAcPHl66dEnLpiU8e/ZsUE2rP9qhNLGqmT6ltQt+F9AS3r7teGyk63YPfhdwsqYNotCCqUhWrkurdefOHTUdfg3IKa21yQSAN41YHcC7FPPZ+4oVWpiE06xZs1OkSKl/e/c63sWl7tqIESM//fTT5MlTtGr1/2dr5cmTV9OUKfOpNfxP6un+9deWPHnyFChQoFSpUpqsSJGiWbNmGzr0J8WB1kTP/PjjQNdvlA8/zG9yPv20rMl5Li1nq1ats2XLXqJESX2qcOEimTJlnj9/QUien6d+/MCBgzJkyKBPaVFLlSqdP3+B/AULbdmyVb1Ga6J/0mx37dqdN28+lYO+0axg9uzZ27Rpe/PmraAiEIVA06ZNz5EjZ8GChUqX/kT/ChQomDFjpokTJwXsbS9ZstQUwsaNGzWoPuuYMb989tln2hDNmjU304gpK327NfzM3LlzzcfXrVuv5dFmzZUrt1lBLXD27Dk0k1u3/C9qnTp19ZGMGTOeOnVKg6oeZib699FHjicdOFWo8HnATCeVj987tz5REZUs+bG2SLFixbNkyeJXPoH/TKDgzXxR+/YdNLhjx86iRYsWKvRRmTJlVIVy5sz19dffvNwz57V9Bw0anCFDRpWSc/tqzmvXrlNFtSZ6RhNoGVKlSm0GtbQpU6YyCzZo0CCTGagOHTpqGn3L9u3WYxdUG80HP/7Y8Ry+QF2+fOXzzyvmz5+/tArrkzJKaH2Dv0NYZbtx4yZtTa2F1kULrM2aJUtW7adeIYvZXKni/fLLWNXJQoUcdbJkyZKq0mnTpps/f76/+F810KxO+fIVgqrhsnTpMjPZ+vXrrSy/GGzr1q2qCfnyfei3v5RRzc+cObO26bVr1wKdmxbMzKdGjZpWVsiofNT46ItE36iVUkGpNWjdurUqvDVRsPbs2asPmp3Ur7Zoo3yqsD+Ekao/WjtFyDVr1lIhFy9eomzZsiVKlFD6iy++vHr1qjVRiKlY1KylT59eO76WTUuofVC7s5rWYCJ2jfr55zHaATWxqpk+pbXLkSu3Ggd/LaRzl9cSml31999/Nzn616VLFzNZMDw9b5iJq1cP/MmUFy9eMhM0bNjIynpG+74ZpdZArWW/fv1VsdV0+DUgxbTWo0f//Io/SwFASBCrA3iXTj8LBoJ/kPvu3XsUYA8cOPDgwUNWVgio86eOaY0aNa5fv25l+Xn8+PHQoUPz5cv3+PGTYPr6L+HMmbMKXRYs+MdD4588eaLe+Q8/9An+u86ePad+/IgRI/yF5ZcvXlRfs3LlKv76sqIpv/qqfsWKFf2dHFP+vHnzFLHv338g4JcqJ3fuPJ07d7571//p5Z49eyqmDSYQPXDgoPqsffv2fYm3iOl7v/mmRfv27f2dwF+2bJmCyUuXLr/ebSGa4fff/6Aw4ujRo1bWMyofRd2KhYL/0tWr11SuXPnixYvWsJ+lS5fmyZPHX6V6LsW9+sbhw4f7276a+RdffFG3br3Xvvohp4BEu4O5hMFJhVa0aLGg9jjtRAoja9eu7a/uKV/7aYb0Gcy50BB68sRbO06fPn0Cnkhv3bpNhgwZL192vJnPiBYtmuJ5Jfbv36+9xmQGtHDhQv2NGzdukSLW7zgqYcXk1apVNz8AudI21U4xY8YMa/iVaSu3aNFSjU/AMFghriq8+enKygrM8uUrKlSo4G9Rjxw5omKfNWvWi9YWTf/bb9MUIf/1119W1jNr167NkyfvokWLreEQ0GYqXLiImjVr+BmFr2paFV0H2rSqSqRPn6Ffv37+tvLtmzfr1aungF+Vx8qyDa3F559X/Pnnn63hZ/r371+wYKF79wK/FgkAXhdidQDvjLpBs2bNNOn8+T80iYDUH6pdp7Y18CIaNmy0bds2JSJGjDh37twdO3bs2bN7w4YN5i1filRz5szp2mtUuPK1H/XvTY6CKJPjvK8+GN7ePuXLlzc3CUePHr1Xr16rV6/+66/Nv/76a/LkyfXXeZ4zoHPnzpulkk8//VS9Zy3qzp07FFJGjxFdmbt27VJY7q/7O2PGzHXr1imRImWK5ct/37Vr5+7du9avX1e1alUzweeff37s2DGTNtSZVrBt3oKeIGGCH3/8UQWybdvWOXPmxIsXT5kapbUI+LuAeHk9qFGzhjXw4i5durRkyZIUKVKMGzdu8+bNq/5Y1aNHjwgRI5ixRYsWNW9KN8qVK6dib968efjw4TXo4eFhNoTUqVPHTPNcffr0VbErETp06G7dumlzaE3nzp2jFVSmoqmKFSuePHnSb9rAdezYUQusmWzZ8pc+rpmYfAUVw4YNN+mQuHnzVpkyn5rKli1btilTpmhJNm3aqLBWkacyVSC1av2jklevXl0r26xZMzMYLlw4lYYpgbx585rMQBUrVsxM5ubmZnIaNmxocmrWDPzMcPv2HVTOgwYN0iJpSUaMGBEzZkzlq4iaNm1qpnH19KlvlSpVTdFpSlUe1VXV2PXr1xcvXtxMkz9/gRCePVadzJo1q/kFR9tdFVg1efv2bar8WmtlajG00V0r/w8//GASW7ZsMQl/tBuqYiuR2+Ulgt27d1+2bJkSSZMmnTlz5o4d27XYmzZt+ugjR+Qv3bp1P3z4iEm/or59+yn+VyJRokRKmO9at26t+ZVBGjRoEPBiIlda2shRIvfp00etgbbLsGHDkiVLZkZ17tx55cpVJh1C06ZN1wyVUK1Qrdu6dcvevXtUCXv2tB5u36pVq61bHa1lSHz7bTvzG4Qq28aNG/ao3dm1c9mypWpClfngwYMsWbL4W7sbN26oSpj0Rx99tGrVKseHdu1U4cSJG0eZx48f1y7gvGTA3d3dVFrR7q+clClTWsNff+28eepN025+6NChkh+XVCVXoS1atKhly5bmCZrXr1+vXftlDkwAEHKh79/ntasAXr/x48d/9933SnTo0KFp0yYm05XiFnVDJ02arHSlSpV+/HGAv0d5z5w5S59VIk6cOB988EGHDu0VNSnqVr9NUzpfW5UrV271mdKlS6dg1eQYU6f+1rVrVyVKly49ZMiQCBEcIZ/h7e2tmZurKAsXLjxx4q/+nl5evnwFcxm8Omcmgg0JdTTNXfefffbZd9/1Vrhu8sXH5+ncuXM7depkYmAFRZUqVTSjjLp16ynOUTdaYWHBggVci+Lu3buNGjU2Z8PUX8yVK6fJVzSSLVt2RTj6lJY2cuRIJl8U1Rw8ePCzz8qNHTu2WLGirnP78ceBI0eOVOKrr75q27ZNpEj//5Qioh49eiqMVFpF16BBfZO/ePGSb775RonYsWPHjx9fcUKqVKkiRfK/IfLmzadgO0mSJIq1TI6hZVbPXgnFXQoCtTzOGFLu3LmjAMmcAq1QocLQoUNMvqEVyZ3bcQZby3nwYOBn8suVK79v377EiRMrZrCy/ChU++KLL1XgWtrffpsaN25c51bWmu7evbtSpcpKa85//bXZ9Snf58+fL1jQEVBpBdu1a/fVV18611HLc+HChZIlP1Y0orVQcJI2bVozKnjaFvv371di+PBhZcqUcS2B27dvd+/RY+GChaFCh+rSuUvDhg2sEX60qClSpFQiRowYCmxe6DH76dNnMFcj79u3N9DHmBcrVlzxtjZigQIFxo79xfwsYijMrlOnrlnmUaNGlSnzick3Zs2a3b59eyWqVq3aq1fPCBGsH1xEO9f8+QtUbkpXq1atf/9+Jj8Yd+7czZUr1+PHj1X5ixQp7LqOCuMLFCjo6emp9MSJE51nyFX5M2fOorEBd3xDDUuPHj2UmDFjugkg5euvv1myZEmtWv9j7zzgevr+P+4rOzuyMwqlHYWMQpG0qIzsmU022Xsre2fLys5MdqLSsoXQkKK9y//1+Zzruj59Sojv5/v7v5+Pz6PHOfece+4Z73M6r3vPPbfvnDmzhYUFy5cv37pV9N1HtM7mzaIOwoM6RE3C0bJlyyNHvnvwvnDhIvYxi9DQUIkOOHGiE6waWg71I2xuGKSLi+uGDaIbPd27d1+3bi07zhDaHmpv1qyZGPFYEIAxuLsfQQeEGwZ/48YNOblvXfv+/QfsJt2kSZPGjxd1WJ6YmI8dOnTAWFG7dm13d3clpXpcgJinT591s7DIyc4uX768v78fuz9SABHvI9q2a4cyamtrnzzpIRxeUDpPzwuwjQsXPOvXry9synHjxp89K3p07+rq2q2bufC7g2jHMWPGenl5wb1+/XorK0t2nEdDQzM5OTlv0xRMXNyn5s1Fo6WBgf7Ro0fZQSEREZFsPVenTp127drJDjIwZGHgggNtd+LEcZSULwsbBHr37oPGghdmNnjwIBZEEARR5Hw3MyYIgihyDhw4YGdnL/EzN+8GaYf5NGaHmOusXCkp1IU0adJk//59mChDtENZlSpVSjjPyw/M7PEXShvyTyjUAU63s7NlKgvzXeHy2t/B398ffxUUFBYu/E6oA0ype/ZEqc05//cEBASwV2oxZWzfvp1EVVSoUAFCgrlnOc/id/yCmmKPItu3by/UCQDTSg0NDWjXTp06ClPDKVu2bIEDQmXixAlCoQ4Qc+HCBaiWBQsW2NmJdKwEDRs2PHz4kKFha0XFn2gIHi0tLROTTkLdAqAhly5dwjIJbYPZMzv+++zcuQvKASWFAoQZCGUDLodJPKtV1OE1b292XAJEGzRooLCMSAQaycbGBm4k/uTJE3a8YF6+DHv06BEcUF+WlpYSNVCpUqWFCxaIbgl9QZ6/Ewx/BxRq06aNEtoVBsxu0IAzZ84wB4OtcocDNrBkyWKhUAeoLhsb62rVqsF99NixAtao81SsWMHH566Li4uEUAfIFY4zt/BTEbgKe7L6VITkCw7Aw8MDf5WUlAwMDNgRsH69K4Sus7OzRGHB5MlT2FICJMeO/A4oxYoVyzEOoENJNDe8/b+uEkLFsmU4eYEslxDqAAbp4NDH0NAQbgjFCxek3KSQyoYNG9hYsWjRQgmhDlRVm86ZLbpxCT18/rxo3UHBvH33DnoVDtgz67k8KJ2FRbfr170bNGggbMqXL18yoQ7RiwgS4waaAwKe3SNYs2ZN3r0b/kVcXV10dHSEZYEbg8Du3bvZ0/4TJ06w4wRBEH+CfCfHBEEQRUJERIRfHh4/fgzdiFm+g4ODtrZW8eLfTdAlGD58mISq/CEPHwZidgiHlZVV3nk5wLyQPZ4CDx8+ZI7f4c6du+nirYbGjh1bRbxqPS+tWklfunzqlOipMma9a9aIJFBeML3G7BCO58+eR0ZyH6Ln5/Hh4eFs6ixBnTp1JJQP6gQaAA6UXeqDVsS/cMFz4MABlSuLFmZL0L9//woVKnCenwdtLZEfBhp3xowZcKAURdIWICEhke2EB01er56o6vLCPytetnQZqxYJjI2MSpUqxXkE8Atf370TPVgrGBRq3rx5LP38nr9Brg8YMACODx8+vHol+Sr1nwaCVqoxQKIwB0Sy0MAePPBj659HjRrF5IoEOMgWrXzJzX3gl+97H0IUFBSg8KWaB3oNE4QfP35kRwBizpkzmx2/evUqO8iTlJTEJLepqalQTMI9YsTwcl9fuxBSsmQJ1sV+6jX7AsCwM2BAf+HVeapVq8Y6b05OTn5vaBsbG0sIdZ5FixYxB1tjXxjY6wAaGhr8GwoSmJp2Zo5ly6X3BSH83Ye3b98yhxA0Td61SN7e1/EXQfv27ZW4ecGQly/XVFV08xSj2bNnz9lBWQCVxrm+p0mTxuyhfWhoqPDlHYIgiKKFtDpBEH+WRo0adchDu3bt1NTUMCncvn27ra3dypWr8nu+BCSeURcG769PSvnlr3nhJRx7hfU34ddYKis3Yo68lCsn/Y5DcHAw/kKu5KeEMcdt27Ytc79/z2l1SFx1dXU4Xr16dfbs2czMH39M28eHe7m3det8dweQqi4Y+d2DKCRVvu75n5du3bht/Pkd+H+TGzduQAjBoawiWkAulfLly7NHeZhqC3UgTwVpChZgms5UZVRUFDtSADBy1r4Aqpg58tKgQX3mOHDgAHP8NfJb86ygUJU9/0xOTmaVyeDbqGvX7xbGC+HNNcD/28PwXwPKn90xkXjcWqdOHbavxKlTpyT2Rd+6bRvbGsDSUnI1dQGwG4I/VKq/D7pY9eqiN7SBtJtsIgroLBhhWFbz7pAnlcTEpHfvRKsbGjZsyI7kpVo1BWbSH2M+ornZwfxQUVFmhrF3715//4DC1Bh7OahMmTJsd4a84Optvr7N/vixaBGKjCCxBEAI6oE57t69yxwEQRBFDml1giD+LPb29m5uuyV++/fvu3DB08vLS1tb+8uXL1u2bPmpXYh/CL+hWnR0tKfnBam/u3e5/ZBfvy5od7FC4ufnxxzVqnGz8MLD3nuEJpHIofDHP9gUPvdjb+SC8eMntGvfbuHCRRcvXgoJCc3v2SBbiQ0qVZKuQv8t6tSpzZ62FVJ+/BD+5XbVpqrMkRdIJi0tLeZmb0QXErRUiZKiGbxQweYHlAy7D1WrVq38npSC2rXrMAdTNbIAWqR8hfKcRwBrI9Tes2fPJKyU/z148IDd9JHYQr9gUFfosI8fP3n48OH9+/d9fblffvXcvn17/H358mVw8He3eE6dFH2IQVlZWUdHmx2RID4+4eXLsMDAwAcP/PirsA0XixZ020+fPr948TIwMAh1wl+LrcH5ZdgrBoX8EsHTp09ZBWZkZEg0E//z8rrGt7Vwu02pVK1adcqUKXCkpaXZ2tqamXV1cXG9fv368+fP89stjw3IsCiJ6wp//HVjY3+iM/6LNGnC7VWB9mUOgiCIIoe0OkEQ/xp169bZtWsXe54zefLkn5rWFww/ZXR2dh6dD2znORATI+WZ6k+BGTn/iFXqCs+CYSIBxedyJo0jR7gN84V7axsY6C9atKh8edEk+0P0h927d48cOdLS0lJbW8fGpvvbt9xrpTz85J7VuUzBslRUK5D55+QFyGPAr/3+Te1UAGgCppQKzknp0txiexiSRKvJGswCoas508wH9ri1kAI4OzvnwoWLrVq1xs/c3Lx79x49e/biyW/RjZOTEzObk2JxzkhKSmadUeqeC2/evOnff4COjo6JiQn6iL29PXeNXr34O1lFAooPkdy7dx89PT1TU1MbGxt7+29F+s1V02yQKXgbeR7+WpcvX+baRhpJidwXHLOyfvy6uKPjiB49erD1DpDoLi4ugwYN7ty5i4aG5pjRY/Le+WJHkpOTuYtJg+3SB/J+S1I24R+5S3y2kCAIogghrU4QxL9JtWoK/AuBRfW1JMBrUUyUW/2IFoKvOv0auBx/xV+AnVu2bFkuQwXCr55l9O/fLzQ0ZNy4cVWqVMEMns9GYGBg+/btd+7cJRR+v3Af4S/zO9UopICV/FIpqutK5acS/6M5KRJY3SKfnEUWCHtNo2AgxaGcR40aFRMTg2QhgUqWLFm+fPkKlSqxHxcvD7Vq1WzcuDEcN29y3yrH37Vr17LbBB07dhRFErB//wFj4w7s5W30BVylTJky/FV+1mYKANnYvdvNzKyrr68vvOxa6OD8tVi036SQpsLvFV+7dm2uVQqkVCkpexBIgEuvXbsmODjI1tYWdciPPKj5856eLVroP3v2XDjysLpFy3LXKJB69SR3v5NxitByCIIgJKDxhSCIfxl+o2b2UmWRwD/DXL/e1d39cMG/LVs2s8i/Q5063BrmwqyLloA93a1bt65ExqT+OnWSVCBg8uRJ/v5+EO0PHwacPn0ayocdX7p06cuXYcwNFBQUmEM4jZYRWJZ+YW8CqfB3NAp+Rsc/EJO6AWGRAA3DpvIF54R9XA3k3RFQ1mBthEJJWKbU38KFC9hZBbBp0+Y3b97AoaOj4+t77/HjR8+ePYUxhwQFsl8BrdOxYwf8ff36NdsNHr2P7RzRTE2tSRORjOdJSUldsECUGbkSJY4fP4b0n4h4zF+l4K/W/xT+/v7oenBgIPLy8nr0KPTp0ycoF3+t+vW57Ql+jcKs1OCpXl30Vj+wtLSUaB2pP7bAvjCgXdasWY3SQbQHBPjv3r1bVVX0ygn6soVFN+Fjf7bHPgY6iWtJ/fXp05udJePwyz1Y6QiCIP4EpNUJgviX4cWt1D23f41mzdSY4+HDQOb407APKYEPH6KZo/CwiXsh3z7ND2insmXLQkdpa2tt376NfVULk2bh+8/8zt5xcbK1aPP16zfMDFRUVNiR30RbmyspxBhz5AVX5Hd9K7w++VnQLsywY2JiCpDr/AsgHTqIPkUmy7A2Qu0FBXG19zukp6ezD/6D7du3KyoqoroK/6By8OAhzHHo0CH8TUtLYxJx6LBhErc8li9fznanW7F8eYsWLdBZSpT4tg6laPHwOMme7a9bt05ZuZHwyXORwJa1s631foiGhgZbUBMeHs6OFC1IXF5evkqVKh07djhz5jR79SArK1s4yDRrJvpAfSEX7RcV/AKB9PQfvIH/azx+zI0tamr5bopBEATxm5BWJwjiX8bHh9vjrV6eD//+Mh06cA+f2XpXqWAyXYTvGfbq1Ys5CvjgkNTNxoG2tmgHrPj4+AK+AYbcstl/YYDU6dKlM9MGgYHf7lbo63Or/a9du8YceUlISPxDU2r2FT2pnDx5kjm0tDSZ4zdp165dSfHnxAr4BFpiYhK7QaCkpMSvOChy0Bb8ypE3b/IVS2Fh3AaHDg59mUNm4TfkY98wz4+0tEJtAQB7Y88nIdGrVZPeCgVYfo0aiuwdFrba/Nix42yBRsuW3z6rzuA361YVfxssL/xNw98nIkL0sQZ0wLzr8Bn5faqNJyzs23IYCUJCQtn2Co0a5fvJCSFly5ZhdwOfPy/oW2hFMhiiEYcMGczcwu8vtmkj2uMd2X71qqCNPH9YLT9FhQoV2BqQ/Ha2z8z8sYbnF7zkhbURWpm/UUsQBFHkkFYnCOLfJDIy6tkz0eJVoKKc7+e1fhZ19WbsNXhPT8/8nlf7+fm3bdvu5MlThdfABaCrq8OWpG7atCkqSvqjdf6uhATsSRQ0xujRo9kRCZDDCRMmdu/egy0V5jl79tyqVaul5p8pFsA+78RQUVFhCnbdunX5Vcv48eMtLa34TfKLkKNHj0rNamJi4oYNG+CArG3e/Hf3DmDIy5djMsnf3z80lNsTXoKDBw8yx9x5cwv/IPdnwVR+4cKFbBsq/gGyBNHR0W5ubnDUEVGbHZRZ9PR0GzRoAMfhw4fzWyng63sfAubs2bO8HeYH/7VzKHaJr7IxYIoFS7jOnUXfBocI/PAhhhmStrY2/04KD69sU1JSmEMILLMAefyzsC+ToezCnSB5Pn78+MOv/UHofv78mfN8z5w5c5ijR48ezPFDOnc2xV9U0fbtO9gRCeLiPpmadnZ2nl2YjeWys3PWr99w/rz0T13mfO3jwo/2d+ggelUB9O7dR2proq7mzp2HkSckRHpv/TWYoUZGRkq9E/H69XfDqVTu3JH+PTZYOLsZoaenV8AH9giCIH4T0uoEQfw7YF7+4IHf8OHDmXfixIm1atVi7iLB0dERf5OTk/v165/3Yc69e76DBw9OTU1dtGhRAU9Ofgr2ljjUy6RJkyTevUdhMbvN73Ncamqq7EPQUJXLli2X+GYSNMymTZshe4KCgg4dOswdFS36PTxu3LjNmzevXbtO4hRMfE+dOsVkkpGR6LtWjAoVKjg7O8OB/Mya5fzx43dyHXIFV7958yZEy5/4YjBmzG579kjoMRwcOXIUy+rAgQOrVy+ytegjR44sWbIkas/RceSTJ0/YJRg5OTlnzpxlrwlUq1atdf4f4S8SateuxR6tX7x4ccuWrfxrroyIiIgpU6YmJCQUL158ypTJ3NGioAgXXQtBrU6bNhUOiK4+fRwkFgugnu/du9e3b19IzVWrVv+wc5UvX56t5caJed9YiY6OHjVqFFvCnR/W1laIALtaunQp07f8/vBCzMzMmOPs2XMS32PHuRMnOhW8ocBPwb/K4erqyhw8GHMWLFjIvt1QAOXKlZs+fUZ8/HefRYCQRg9lK2VUVVWFXbtg0BfYWx4bNkjR2DExHzGSxMXFHT58+P37H28agjFk7dq1kydP5lcx8KAmd+/itnNXVxete2coKdVD74YjJiZm/vwFCQnffR0A/fGAmGfPnu3du5c7WhSwfpeenj527DiJewTPnj2fOlVkxgWDfxBXr3oJiwm3v3/A2LFj2UKMvn0d2HGCIIg/wT8pKdKXBhEEQfwOu3btWrRoMRzVIb/yvAwMufLmzRtetiHOtWvXKnz/MecjR45Onz4djlOnTvIvWuelRQv92NhYzFwvXrzAHfrKtGnT2UZTmLhDmWPeVq2aAqa/x48fh2rCcUzxcRbbSlqItbUNhDEcvr73atSowQ7+EGjddu3as+WvmIv36tVLT0+3fPkKr1692rlzJzI5ZMiQLVu2IHTNmjW2tt89E8MU1srKGsoE7lq1avXv319TU6NUqVJv377DKexeQ+3atS9fvsTP8lGB3bv3YOIEp2DuqKratEyZMomJSR4eHseOHcPxypUr37hxnT3lY2DCam7ejS1HV1BQ6Nevn5aWVtmyZcLD37q4uLD3YBs2bHj+/Dl+5ypoG0zl4di/f1+7du3Ywby0bNkKpyspKd28eYM7JAa1DS0KB5vf16lTB22hrNwoOTklICAAE3Q2h0Zmrly5LLFLE6bF7Y2M3r19V6JECSsrK3bQ2NjYykp0a4OBegsODq5bt+7t25LvO0AYr1ixAg4YAKRCixYtkH54ePi5c+fYfRPUMAyvbt3vnsG+f/++bVtRMe3s7FavXsUOStC4SZOszCw08YoVy7lDBZKUlGxiYsKqF0LOwcGhadMm6ekZDx8+dHNzY096oTnzSjsYVaNGovUmVapUCQjw/yn5bW/f88GDB3BYWlqy9RR6enr9+n1bY9+xYyeYltS+w9DR1Y3/HA9LCA4O4r9QBaB1R48ezToRgGG3bGmAFvz8OR497sqVKzhYslRJjxMeMGMWpwAuX74yYsQIOHCJSZMmIanSpUsnJCTcvHlr27ZtkP1+fn5QcfXr12/evHnTpk0dHUWRhQwcOOjGjW9W9/BhQN5HnVBWes1bJIgfdJt2Nh0yeEjFihVSU9MiIyOhxzAiDRs2dM2atci2pYUlMrBsmWhzOJCWlqamJpKdLVu2PHLEnR1koG+uWLESDhgnMo+KWrx4EbwYBLp2NWffq7OwsICcQx9MTkl58fzF+vXry5Ytiw6FvsCfCCtiDSS0PdhGVFQU6lZTU7NkyRIhIaEHDx7EQIFQZG/PHrfWrVvDzRMd/aGV+K6TmhhhEQAk+sSJE9l9os6dO3fq1KlRo4YZGRn37z/YsWMHygjTsre3R05+aGNe166NGjmKdVvkDZZQq1ZNObkScZ/itm3dxlYPIQPnzp0V3mSBPocdvn37Fm4M+BjitDHylCuHMm7duvXJkyc4rqioiJFH4lMXgA3ybB97dsTZ2VlB4cc7usXGxnXo0IHdhUGyjo6OTZo0gdfb2xvjUp8+fQ4fFt39RG3s2rVTfAYHhixEgAMGuW7dOjS9jY1NnTq1Ucm+vr4nTpxg6h2Ju7lx9yYIgiD+BKTVCYL4I/BavWAwL8Rsz8PjhFAJMH5fq0PnYMp16pT0Ve7Qse7u7lJfXv01rQ4+fIjBlC7vAleUbvny5Zi5Ojk5wZtXqwMIOWhvfo8xCSBRMPdlE3oeFByn5Ld/frVq1VB2CSHKsLS0Cg0NlXgmxlBWVj5x4jh7z5NRVFp9z549UVGRs2fPyftiMLJ64cIFqQ/VL126PGrUKGELQqrNnDmT8xSo1cHWrdsw1ZZYd8DARY8cOaKsLPnS75/Q6gC20bNnT6n7e8E8YDZSr/U7Wv3lyzCoMmHVWVtbu7q6cJ7f0OogKysbygeaR6oVQZqi3Rs3LtROgcihQ9++vvd88yZVq1YtLy8v72vXxk+YwMwGFgg7ZKE8J054MOkL9PT0MJ4wtwRXr3rBkvM+6i9VqhTGq+bN9dq3N0KfwpHy5cuHhoaw0AK0Orpe585d+ARR6qAgbmkAes3UqVPzfrcflblly2Z1dXXYGB/67NlTSGs4hLY3fPiwXr16511FjxRcXFzYsnYJbGy68/tTyMvLP3r03XpyT88L06ZNk/ryNgaWwYMHz5r1rVsVjJ+fP1o/73fUAUxURUXlypXLnF9ASkqKmVnX/MarevXqnT17Rjjy8Eyc6IShjPOIuXXrVr16dTlPgZw5c2bSpMn8fWGetm3brlixgr1IX4BWx6iyZp3LKQ+PvMapq6t7+PChP/cJCYIgCEBr4AmC+CNgZo85ZQFAe7Rv3x7zoTNnTucV6oBPoeB3icuWLYs4UidMOHHt2jXXr19XaSx6TxtSGcCBifisWbMCAx/mt8sUUmOX/ilpBGrUUPTxuTtixAjMvJF/ZACXg97w9PS0s7PF1VmycHAnCKhRo8adO7eXLFmC7PG5hYqA+j1x4sSlSxdxkIv6FahNCOMdO3bAISwgLoECPnhwX6pQB5gTu7m51alTW3gWahJJeXldlZguI5RluzANgb+cXxp9+vQ5d+4sdDW7LqoI8QcNGoSs5rf6vUuXznv37tHS0mJ5ADiXCxPDGiu/644c6Xj/vq+hYWvUJGsRZlejRo7083uQV6gDNLr4OuVwCncoDz+MkBfYxo0b15ctW1axYkXkQVzrompv1qwZzCO/mwKAXavgipWKiory2bNnm7dozlIAEhlmVVeA2GBtyr9SLqRkyRK7d++6ceOGsoqy0IoqVKgwZ84cdK5CCnWARnE/fPjkyZMYE5BDlhQcffv2RW/C1btZdIOW1tbRRlaYppXAyMhInE8Ry5fne/fExKRTQEBAixYtWPdkGW7UqNHNmzfbtWuLcy9fvtylSxfYv0Rts5TzXhry0svLC1eHMEYE4VmWlhZ3795F4wqvpaOjg46M+OiwAQH+pqamMAacyJ3zve01bdrU29sbkpKvXhyEJSNZqUIdeHicGDx4kKKiIlLIazDm5l3RF6xtrPnRCX/hRjYePHhQeKEOWrRo7ut7b/bs2TAeYfbQgnv27JEq1AFqCeOVq6urgoKC8CzUxoEDBxAkVagDF5d1c+fObdiwIascUPiR2crKCv8Catasya7Iiuzk5HTgwH6+tvO2rJB1a1a7uLjAsPlKwykoxcmTHgX0HYIgiCKBnqsTBPG/z5cvXzIyMnJycuDATIvBhf0ZssTk5ORilo6JYMEqV4Lc3FyWW0wlkU9MMX94Ok7JzMzkC8hmpVxY/rCz2BOnwp/1swifqxsbG8HBFxDlwkWBOOIfBNXCSgoHLgp58KcNoABQcNZYaF9UOMyj8MJDBinCzoVE0EboOKgQWAWaiQsoUpBPXAIXgh0iq3+0/n//Wqx6kQJORAqok9/MLRJklYzaZtoVVf3LaWZn52RlccaMpJCYnNyPxzp+BGBnIQM/NUL+Aih1eno6rogL4YL859zyQ/hcvW5d0QN8VBrrtqzP/omhkiAIIi+k1QmCIIg/SF6tThAEIcvk1eoEQRD/Cn/2RiZBEARBEARBEARBED8LaXWCIAiCIAiCIAiCkC1IqxMEQRAEQRAEQRCEbEFanSAIgiAIgiAIgiBkCzln51mckyAIgiCKmqSkpMzMzKZNmxoZGVWvXp07ShAEIat8/Bhbvnx5jFqmpqa/8LlEgiCIooL2gScIgiAIgiAIgiAI2YLWwBMEQRAEQRAEQRCEbEFanSAIgiAIgiAIgiBkC9LqBEEQBEEQBEEQBCFbkFYnCIIgCIIgCIIgCNmCtDpBEARBEARBEARByBak1QmCIAiCIAiCIAhCtiCtThAEQRAEQRAEQRCyBWl1giAIgiAIgiAIgpAtSKsTBEEQBEEQBEEQhGxBWp0gCIIgCIIgCIIgZAvS6gRBEARBEARBEAQhW5BWJwiCIAiCIAiCIAjZgrQ6QRAEQRAEQRAEQcgWpNUJgiAIgiAIgiAIQrYgrU4QBEEQBEEQBEEQsgVpdYIgCIIgCIIgCIKQLUirEwRBEARBEARBEIRsQVqdIAiCIAiCIAiCIGQL0uoEQRAEQRAEQRAEIVuQVicIgiAIgiAIgiAI2YK0OkEQBEEQBEEQBEHIFqTVCYIgCIIgCIIgCEK2IK1OEARBEARBEARBELIFaXWCIAiCIAiCIAiCkC1IqxMEQRAEQRAEQRCEbEFanSAIgiAIgiAIgiBkC9LqBEEQBEEQBEEQBCFbkFYnCIIgCIIgCIIgCNmCtDpBEARBEARBEARByBak1QmCIAiCIAiCIAhCtiCtThAEQRAEQRAEQRCyBWl1giAIgiAIgiAIgpAtSKsTBFGUfPnyJScfcnNzEXr1qteIEY7wcif890lJSZk3b/6/UqJPnz6hMlNSUjn/96DC589fkJycDDeyh5g3btxkQf8ukZFRyMy7d+85/1dgHi4uri9fhnH+PwOusnPnrqCgYM7/S8THJ6xcuQpNz/nzJzMzc+TIURERkZxfBkANTJkyddeu3Zy/6Bg1avSlS5c4Tx4SExNnz56TkZHJ+f8kS5cuO3jwEOf586SlpcOkHzzw4/xE4cjOzt6yZSuq7uJFSbPB8CX6t/E9OMiH8m4hOMhFFQNT5wIIgiD+m5BWJwiiKHn37p2urp7UX7t27TFzCg8Pv3z5Mhf7rxMX9ykrK4vzFBHv30fs3bs3JCSU8/9FMjIyUJn5lSg09NGePXtQ4XBjyoqYERERLOjfBRIXmWE3EYRgnr1p06YCxF6RkJv7ZdWqVagZzv9L3Lp1a/PmzU+fPuP8+QObv3r1amrqj1X93+TGjRuhoUVvsWjWN29E9iYVSNkDBw4kJiZw/j+Jr6/v06dPOc8fIDMzC4MJ5xEZVQ7KHh0dzfmJwrF48ZKDBw8qKCiULVuWO/SVqVOnSfwHwW/BgoUstF+//h06dGRuIdbWNsL4CQl/w9gIgiD+HKTVCYIoSqpXV9yxYzv7dTM3T0xM5L2uri7//PMPF+9fon379o8fP+E8RUTjxio+Pne1tbU4v8ygpaWJjKmpqXF+mUdOTu7u3TvDhw/j/H8GObniuMrSpUs5/y9hbt71/n1fXV0dzk8UAmNjo7t371arVo3z/5fx9fVt1bo15yF+lZCQEC0trWXLlhoZtecOfSUtLU1eXp7/98F+AwcOZKEpKSlJSUnMLWTNmtUHDx7IyMiYPHkyHOXLl+cCCIIg/puQVicIoigpW7ZMy6/UU6qHI5ynZcsWLVr8u1o9OzsnM7Po198WL168Vq1a//ptCKkgY8ge5/kvUL169VKlSnGeP4b4OV4ZzvNLyMnJKSoq/rfq9l8HlVa7toz2lJ8lPj6ecxG/QU6Brw6VKfPtvwmjUaOGXFg+NGnSRFNTE5bWsGFDOEqUKMEFEARB/DeheQZBEP8CT548tbHprqfXvEcP23v37nFHxZw/72lv37N58xZWVtbbtm2XOpn78uXL3LnzjIyMDQxa9uvX/8qVq1yAeIXzihUrzc27Iahv3353795lx2fPntOhQ4esrKxp06bhoqmpone8EWHdOhcWAQQGBtnZ2XOeYsUGDhzk43Nv2bLlpqad27VrP2XKVKlS/8OHD0gwPT2DeW/dut2rV+8WLfS7dDGbOnWa1AXqyHDPnr1u375jZta1VavWI0Y4PnnyBOngirq6erjc0aPHhG9aenldQ5qoLgsLy02bNkukiSqaNm06aqNTJ5OlS5fxoZmZWchYZGQU80oQFRU1duw4lAsnTpzoFB//48WiaWnp06fPMDRsg9axtbW7fPkyn8kdO3aisH5+/p07d9HR0UULhoV9e+0c9bZ69RoEtW3bbvz4CZ8/f+YC8jBo0OCrV7nWnDx5ysyZsw4ePMQaevToMdHRH1iQkOzsbBQTZoMmRg0YG3dAJvkF9tBUCA0KCtq3bz+q98yZszjo6Djy4MGDLMKcOXOdnCad9/Q0MTFFqw0ePOTt23csCOTm5sJCunWzQLvg74kTJ1iRnz9/gWRRh3AnJibCHRDwEEkhEeR21izn5OR8F70/fvwYOUG7o6FxSn4xUUswuY4dO6G2HRz6vnz5kh1PS0vD8datDZFb1PO1a9f4Vjh+/MTw4SPQudB3tLV1rK1tAgMDWZBU9u8/0L17j5YtWw0dOiw8/C13VNyJ0KBIhF3C09NTaI08OHj+/HmUHa2DhkMNcAFi0OJo61evXqN6HUc44khERCQiJyUlZWVlo0R37/qwmAD1PGDAQPQdsfuLu/sRZAwGj7/oC/ybyWfPnoMZwLS6djVHAVnLsiCp7N+/H5WA7A0ZMjQmJgZH0DskLg1Gjhy1Z89eziMgIiICQW3atIVRwRo/fRItekdm+vcfMHv27KzMTGQAfYdFZixevBj1CTtfuHAhOiB3VGwkaLUOHToitVGjRr9//22zBnjPnTt/6dJlZBLDGnf0K2FhrzA+wFratzeCQ/gaS2xsLK7O0hw2bLhwA4g+fRwOHOAsHCBxDDjMDbtCtuPiPu3atRsFQePiYHp6+vLlKzBsolYtLa28vLxYZIAMoFPA3tC5YNgoCDuOeti5cxfr72imLVu25Ce82ZAOW0LKGzduYtFevBD1oOfPn2OIhuPUqdMsMkEQBCGEtDpBEP8CUEpDhw5dsmSJnJwcZvm8vDx06PCM6dMhqvfs2TNo0CBXV1cXF1cWJATS9NKlS2PHjlm7dm3Tpk1nzZrF3h2FeBgwYMDFixcdHR137Niura0NUcR2EWvTxrB3b9FstV27dlZWViVKlIQbE/03b97AwYCKePjwm94IDg5et24dHDNnzhw6dMidO3eg1njZwAMhGhAQwMQM1OyYMWOUlJSQ8REjhmM+Ct2Y95S4uLgHDx6gjBMmTEDmMWGFqlmzZm3nzp1dXNY1a9Zs2rRpUFwsMoozevRofX39jRs3Ojj0gfyAKGVBDMiG+vXrL1y4oIcthM1RSCN2HFlCxjIzuZsIQjA1x7wZ1b5y5crly5chP7g0F5Y/U6ZMefbs2dSpUzZt2tSoUSPImI8fY1nQu3fvUD/u7u6Ig5xER0dDLfBbr61atXrXrl2WlpbLly/X1NTYvn07O54X1Dkyw9xPnz718fFB5cyfP3/8+PGosRkzZrAgCVDMvXv3VqxYcf78eUOGDLly5Qr0D6t2KHmEXrx4CaqyevXqVapUxsHQ0NDISG6zN7SRr6/vPZ97SHz69GmQxMOGfVuEP2bM2GPHjvXs2XP16tU6OtozZsx89uw5jqempiJZtk0atAfc0CrIwJw5cwYOHAj9DAsUJyBJaOgjKJM6deps3rzJ2XnWvXv3hg8fjkxywV9B5hENonTixIkofrly5Wxt7dgNJmQJRjt9+vQNGzbUrVsXrcAvBka1379/H1UxcqTj0qVLkYidnX1+d0ZQcGR71KhRKDjqHJ2C11q4ItrLwcFhzx63zp1NcUWpuxJCnI8dO05ZWRnXsrDotnPnTqGpv379GukjqYyMjPoNGuAI6ym4SsmSJfDXw8ODxQRQgLdv365fXwlu1OSKFStsbGxg6vb2djDvY8eOs2gfP36ESaxfv2HixAnLli1NT0uDjMzvNhMMRpzDsehNkLXt2rVPSEgsWbLkP//8c/w4lyBAnq9fv46xgvN/JS0tzdRU1CkWLJiPFGAwVlbWOdmiKuratau+fovicnKoNGNjY3F0EeiqlSpVWrlyhZ2d3f79B1xcvt0HhAxGCqgNHEQGLCws+bt7jx49unDhAkqNc2EY7CAPLB+Vs2jRIlhLiRIloOdRnziORoeFREVFoT8uWLCgVKmSZmZm6IbsrMDAQN7CAdqXH9lYj8BAAUFeo0aNypUrY6DAoHHq1CkMnhi4tLS0YFSBgaKbIBDq5ubmCgoKGzdumDdvXnBIMEbUrCyRuT58GIju3L27ze7duy0tLdzc9nh6XhBf4TswpKP2WrZsibG0Z0972NWcOXO/5H6pUqUKag9/a9euDYeKijJ3AkEQBCHgn5QUyd19CIIgioTNmzevXLnqzZvXnF/Mrl27Me+EolBUrA5vREREmzZtMcdVVW2KSXPbtu0g0aFyWWSIqF69evv43K1VqxY7AjDLV1ZWgcTlo0HDQMzA8eFDTOvWrb29r0G7sqDJk6dgYoojcMfGxrVo0eL06dP8u+UaGpqdOnXC9JR5b926jauHhXEPMHV19SD8xo0by7zPn7/o0qXLjRs3lMRr+3kwP4YMePLkSdmyZXx97/fq1SsoKBDTbgQhq3JyciyaEHf3I87OzsHBQfLy8vBevnxlxIgRa9assbXtwSLo6xtARA0ZMhiiGvWDqf/MmZxMhdjD1Pb06VOampqYqbdubQiNZGLSiYWeO3feyckJClBBoSqUZNOmTa9f927QoEF2do6Kigo0FdQ+ok2ZMtXPz+/KlcuQLvAmJCTo6TWHkOjfv584GemEhIQoKSmxoqHOmzVTX7x4cb9+feGdO3fe1atX7969I44I0fgBDXHu3Dl19WYsk4sXL+rXj0scshnyD/pETU2VHeFBNiCYUYdwd+tmgboNDHzIlprv27d/2bJljx8/klhEDe2hotIYihdihh0JDg7p3r27u/thfX19iDTxw2F7KCj+RFSpjY311KlT4e7du08wTggJZi3l7X0dbfHs2bPixf/5+DEWpTh48ACUBoIgaaDYoWegcKBkICah8Ro0qA8xDFOBppo0iXvEyuz2zJkzWlqaUFbq6hoXLng2btwYQcOHj0CG3dy4Pdg/ffqEytmyZXPHjt9tlLVnz17o1Tt3bletWhVe1PbSpcvmzZuL9oJGgrCpUKECjkOwaWpqIVd2drbwbty4ydXVNTQ0tHRp0XsEuJCaWrOjR4/o6urCy4OCGBi0rFat2vnz51jdogjIhqPjCBgPpG+rVq22b9/Wvj33CvHq1Wu2bt2KKhJuAIbEDQ3boKMdOeLOEkGj48SZM2ciHXjRxFeuXIFJ8C+ov379pkOHDmhQ6MO9e/dBvPn63itdujSCZs6chcq8ffsWSoqciG489eD6AkYMtLuf3wOctXu324YNGx4+DGBBaFwUBPKvQ4dvgplhbW0DQ923j3tanpKSoq2tA3Pt3bvX4cOHMS7h0uxtC6hWWG9AgD8bQxioohEjHGEGXl5XWR9JSUlt165dnz59oI3hhbReu87lxXNuc0Gkj1YeM2YMCwUoEQQz2h1uZHvt2rUYx1irsU6NFl+1aiW87dsbaWhobN68SXTa97Bkjxw50rKlATuCjlyihMhQMbpCBt+8eYN/EcO8Wzc9XT10NLjR7oMHD542TWThADGhtF+8EN1m+vjxI4aXKVOmjB07hoX6+wegx12+fKlRo0bsiKvreoxFdevWnTjRKTw8/ORJ7q4KbAM9As2B7gNjc3NzQ7uwboX6kZf/VoGM3Nwvbdq0QU74sfrt23fGxsbXrnlhUILXxqY7tLrUso8ePebmzZsYcjm/GEdHxyZNRP0I7YvBAa3GjkuAoQkW2759O85PEATxn4WeqxME8S8AJckclSqJnnNCLOEvpnGRkZE6OtrQSOzXqJEy5tNRUd/trgxNBe2xadMmTDEhv7OysvhJNtQRBD9m/3wKrVu14p/T/gLQupyrWDFIdMzgoTA5vzSaNGmCmf369evfv38PHSVVqDMww2YaADRurIK//P0FgDk92789LCwM+ed3VAIaGuq1atViq4UZLVq04FwiFdoGFcKv/M+PGzdudO3aFTNvVkuZmVlQ8ocOHUIBuRjS0NTURMYwKY+Pj09LS8OR16+/3YgR7hlWs2YN6Dq24/fjx09QWEhiFgSaNPlWqwUDfctLEbhx0U+fpD8lRs1zLvGmetWrV3/06DHnF83srSUUvhDUPN9SderURgVCz8B99epVKFINDU0WhBQg7yHUmVeC5s2bcy7xHg3ly5eHIOH8X4Fx3rp1y9DQkLfPnJxcJBga+oiL8ZWTJ0+iWZlQB7BwaDBmMLq6OuXKyUPFff4cnyl+sC983UBBQYEJdYBClSlTRuqLA0BVVZWv2ypVqkBmHz7sDgOAbUBMKisr85m06NYN9SDxhnZCQkJMTMzkyZP5RNDoEgavpKSU305y9vZ2KMJF8Ze60KzQz87OzjgdnTo5OblFC33+6mZduuDq/BPjihUrMgdA4hDwrLHyIuxQ8vLyNWvWPH1atNAa+jA1NfXChYtwQ/ouWLBw+PDhQqEOYANXrlxxcHDgOymEqKmpKUshP1ClnEvkbso2IUeV7tq1q23btunpGaxESUnJsIHLly/zyxD09fWZQwJkG50d48nLl2GofyTFhDrw9b0Phc9XPjBsbXjp0qWCuzCPnZ0d5xI92A+FEfJCHUyYMB5CHdlDgkZGRnxboFrq1avHXqxQV1dHAT09L3z48CEtLT2vUAdv376Niopq08aQ84v7F0aGFy+4+6EFg3aPjIoU/qSuEiIIgvgfhrQ6QRD/JsWLixQUm18+eSLaob1v334QnDw4wl4TFeLhcaJ27dq9evXCHLdZM/Vjx46zFO7eET3Xbd/eiDu5TZtZzs78hPg3KVlSJIECArhnelKpUqXy2rVrDx06jDxoamp17tyFX+laAGxBvhBMwVmJ2BvRkBniwxzQgbx0kaB8edGD+h9+rSojI2P79u1cHYmB6g4PDy94ov/kydOOHTtpaWnp6xu0avWDTbB5bRwT8wGKkdcYv8xX1VQoKQI9wKruZ2Fqk9VDsPhd6HLlJL8mVRigIV+8eMF5vvLhQwxk8IoVK7hKFxMdHZ03q58/f4Z+5jzfA2EP+aSlpW1gYPDDrcjRCgW3KY+ioiKkFzpLUJBIiYnfguawsrYuVaoUuzvDw7z53bn4IdDGHTt2ZNIXIgz5bNeuLdzPxU+qTUxMuGu3adOhY0dcPb+F7hJ3BwoAovfRI9E9kbJly3Tt2pUtg09IiE9JSenb10Ec5RtsnblwOQ+oXr06mo/z/Ai+U6NKIbOhzLnyiIEGRs4LMzTt3r3r2bNnXbqIXgtXV9d4/foNa1CMABKbnKMFP378mPdTiD/k3bv3bHWDBHFxn9DKGzdu5DIt5s2bN7GxojdfjI2N+vbt6+Tk1Lq1oZqa2syZs4Tv5zPYdwErVhStxGGgoUuUKMFuzv4Q1P9hDKaCn4aGBhdGEATx/wPS6gRByApsVaSnp2dIiGhNMv/Lu8AVEz5Pz/PBwUH+/n7Dhw+fNm3atWuiVe4ampoIwnHh6YjDzpJKIZUMYG/zCp/fSsXS0gIZgOC5eOECxI+urm5WPt8/LwwKCqLHkvx+TgwIhho1FDnP97Dd74RPFKUC3YtKE9YSfg8fBqD2uBh5yM39Ymtra2FhgaKhgIGB320kVgDQnNl53sf+0+CK1aopcJ5fRUW8av3Xmg9tVK/ed+9KgGrVqqGGodUlan7hwgVcjK+UKVNGQhsz0Ap2dnYODg5cKwi2V/hNIFkhiZE9FRUV/EX6Eplk3ZOHqbtfUIY85uZd/f1Fa5i3b99es2ZNtj68Xj0lXD0wUPLqwmezvwayyj86trDoFhAQgMo8fvwENHO1aqL3cYSwG0MS/Q4psGXzPwWKg7N69uwpUSIfn7uFudEAGezrew/Ngfjq6s06der04YNooQSUObuhwJOcnAT1zgv4wo9sSEpqD0XPLV68+Lx5cyVyvm7dWoSiXPPnz4MRPnz4cOfOnadPn168eDE7kYdVuIQl5+bmKivT2+kEQRCFgrQ6QRCyQpMmjeXl5TH5gwzgiYyMyjujTUxMwky0XLlyVatWnTJlcu3atR88EAlyc3NzHIdC5k4uXTomJgYzcnZWXlRUlKGq+Ult3v07oqO/Lb+PjRUttZV4rzgvqalpmOhDeKiqqWIKC80GuLCfp2HDBpguX7lyhfOLn7hGRERoanILs4Fwezy2mlq4Kl4q9RvUv3z5EldHYm7evIm/mH9zMfKAikpNTbW0tIAYKFu2LFtlUBgaNGiYmZnp4/Ntt/9fe+JdMMKWQhXBW7/+d9ryF2jXTvS+66tX39b5P3nylG2slRfh6wBv3oTHxsbq6upx/q+ULFlCQ0Pj9u3brM4Zjx495hda8xgaGvr5+bE7L4xjx0TboUNhwpzMzLqwVihR8tc/SSXceywjI/Pm7dtGRkYwtrZt26FHvHjxkstf6dIocnp6hnC5NahYsSKOHD16lPOLeyW7n1VITExMUZaTJ0+dOHFi7dq1LH0dHdEn66HhuWuLbLJ4XNwniasXBvb4l4GafPnyJWqVedu3b48E3d3d161bB4WZd9EHrqukpHT+/HnO//X9BWG/KyS4UJcuXbyuecHBSgSCg0Pwt4DuxpOUlIwBEM0tesh8+DDcbJ2Rqqqq0OSAr+99fX3uu5h169Zhz7QZ6BGcSxoNGzaE/k/5uhMkuH79RkJCIqpFT0/vqpcXyzMDIwwz18zMLAycZcqUqVSpoolJJ5SR/1QBT9OmTTCkP30qWjDFwFmQ7jjO+QmCIIgCIa1OEISsgGlo374Oy5Ytv3rVC5P+J0+eWFpa9e7dW6hYQEpKasuWoi94vX//Picn98qVq5hoMlmFKSB0+8iRo8LCXmVlZV29etXKynrZsmXsREw0MZF9+/YtQtmRYcOGh4eHnz59Gmrk2bPne/fuY8d5oCK8vK5lZ2c/f/5i1KjRUOBaWgVN1pFCmzZtPDxOZmRkQGBs27YNk+wyZX5lETWjcuXKs2bNWrhw4c2bt6AWkPmBAwfp6+sbG3fgYhQr5uLiEhgYiBrz9w+YPn168+bN836FuHjxfzDDjomJgYyEd/u2bZCICxcuSkpKio9P2LRpMyotNlb0Yn9gYFD79kYHDx4Sn/cN9io+lBXqHxPu/fv3QzxAAwgVkVTQKJ07dx43bpyfnz9E4OPHT/btk6zn38fb+xo0MNJ/9epVr16969ata2xsxIX9Kk2aNIa0njp1KgwGqvLMmTPdu3cX3jcR4unpiQygFWBIY8aMady4sampCRcmVu/sTfuJEyci5rZt22GfUVHRM2bM7NmzZ95XyqdPn4a/M2bM+Pw5HpWMBpo1yxkpqKmplihR4vTpM6mpabCxvXv31qxZU9wKP70pw4cP0bt370a50IIwm8z0dNZTlJTqQco6OTlBT6I4Pj73OnXqNGHCBP6WFgO9CYYHMzh48CASgWmtWbOmMOKTR16+nLW19dKlS5FU69at2MFatWqiQpCf+/fvw+AfPgw0M+uCSoObRSg8jx492rNnL2oJeXOaNAkVzu/7UKpUKQcHBwh1JGtrK9qWTwIU5PjxY35+fuvXb4C2TExMmjdv/sePH1evXsUilCsn/yU398WLF+/ff/uIWn7Mnz8vPS192rTpaMHk5GSMEhjW2EbrBYN+3apVKxcXVyhnFGT3bjeUonp10SqAkSMdcXVn59nowhghkU9/f39UFDsRI+eDBw/u3r0rrsOH+Rktw8iofaNGjfr0cYiMjEL6Z8+ehQHfvCna+R/Gf/fOXVfX9RkZmajG+fMX9OrVC0WGMUyaNAmGgVLASDA8BgUFqampsQR5MKT36dNnyZKlSA1jNfqmpaWlpqYm22fxh6DmYX7CHz90A3YHkP/BXHEQHQ3VgixFREQwB4tMEATxH4W0OkEQMsTkyVMwF8RMsWlT1a5dzeXl5U+e9JBYd4op/tmzZ8LCwtq2bdesWbPxE8ZDB7IlssWLFz9z5jQUtampqZpaszFjxmJqOGfObHZihQrlraysMJ3l91WCDID6mjjRqWnTpiNHjjQ3N2fHeRwdHSHXm6qqQW1i4nj69Km8D/mFDBjQv3//flDX6uoa0MzPnz87f/58yd94+AmQ4IgRI4YNG4Y6gYqGCl2/3lVO7tvovWrVqoULFjZp0hSqo3bt2hs3buACBKBmxo4du2XLliFDhsBbrVq1nTt3XL16VVtbR09PD5IPibBF41FRkeLbGd+2K2Og2mfOnImYOjo6LVq0wER5w/r1ly5dcnPbw8XIB8ieZcuWamtro9pVGjeZPHmy8KNoRQX7Gr+KSuOOHTvBYNzc3H5huXJe3Nx216hRA+aEBoVx9uvXr2tXMy7se0aPHo0MwFS6dOkCI0FVo85xvGTJkjgC6zp8+DC8HToYozY2b97cuHGT1q1bQw1C7tasKfnWd9myZXHpR48e6+rq6uk13759+9q1axUUqqJHTJkyZdu2bWgFA4OWcnIl1qxeferUKf5z8YUHCUMB4m+LFvq3b9/etGkTOggL2rBhvZaWFrqGqqoaimxgYLB586a8Ohz9BV0PIhZ9rVs3CzMzM1bkwmNh0Q0CWELjocOamJg4OPTF1ZGHhg0bobp+NmVgZGT06dMn8Yv9LX18fPbt28e+PcFAO+LSSkpK+XVPSOId27e7u7uj6WG9vr6+e/bsYQv1QffuNqqqqqamndHZ2ZECKFOmzIEDBx49eoS+pqOju27dOmdnZx0dya/E5QWtvHjxYuQcZoBsbNq8aefOnUyr16xZ88gRd+RKU1MLfR9WtH37NrQaO3HAgAEQ+ahDBM2ZM7dTp4JWA8FEd+/eXaVKFUNDQwwyTk6TMOCgaRBkYKDv6uqCgmOERDVev34dGahbtw6MYenSJSoqKjY2NqhhDI/Kysr8JzOETJs2FR1/+IgRTZo27dTJBOns37+vRIlCDYnRok8/fofwc4/JycncUTGsIQYPHoxGycjIwGAFR9LXzxkSBEH8R6FvthEEIXNkZma9fv26UqWKkEkFPKl79+5damoatGveLYgTE5MiIyNq165TsSI3ty6A2NjYz5/jGzSoz9Z28kDGrFixonNn08+fP+NCderU5gJ+REpKytu373DpvF9L/mVycnKfP39ev76SxIbVPFFR0cj/z76kHRERmZ6ejmT52fOXL18MDdvMnz+/SxcpX1xH0XAK6uoXlHB8fAJOr127VgFt+gtki7/ZtmrVKnt7O7RUZmamoqJi0V4CquDdu/fIOftenQS4KExl7969Rkbt4+JEHyaQ2AswL7m5ueHh4cWLy8F6hbdd8vLxI4zzU/36Dfjd3UFyckpk5C+2ggRpaenR0VFIn+3yKAQ2Hx7+pkaNmlWrSt/ljpGRkRkR8b5BA9HLGtyhogDJhoWFQZfCpH+nNVEK1FXez3dDxrObIOjg3KF8QNOXKlXyl3fRExIT8zE+Ph7drbS0vdzyAyYdHv62RAk5JSUliXuF6K2wkIyM9Lp16v7zfQsiKDr6Q1paqvAzBwWD7vnmTTjisy0qeWCuGNCQZL169SSSQok+fPhQu3Zt/tMeUsGQDluqU6fur+3USBAE8f8W0uoEQRDS4bU65///wa5du+/du7dt29ailV5/DqFW5w79XYRanTtEyDzXrnlPmjSp8FskEgRBEMTf578xFSMIgiD+Di1bGqxf7/pfEeoE8Qt07Wo+YcIEY2PJD0wQBEEQhEwh5+z841etCIIg/h9Su3ZtLS2tihUrcv7/HygqKkq8CyDjfPlSrF69ei1atKhSpTJ36O9SvHjx+vXr6+np8Z/LImScSpUqDRgwYPDgQZyfIAiCIGQSWgNPEARBEARBEARBELIFrXIkCIIgCIIgCIIgCNmCtDpBEARBEARBEARByBak1QmCIAiCIAiCIAhCtiCtThAEQRAEQRAEQRCyBWl1giAIgiAIgiAIgpAtSKsTBEEQBEEQBEEQhGxBWp0gCIIgCIIgCIIgZAvS6gRBEARBEARBEAQhW5BWJwjiT5Gbm3v9+g0/P3/O/xV2PDo6mvMLePr0GYL4X3BwSE5ODhf2lTdv3uzYsXPRosUnTnhkZmZyR2WPKVOmdu7chbkzM7PU1TV8fX2ZtwB69erds2cvzvO/y9GjR3V19SIiIjj/T+I00al58xapqamc/5eIjY1FHvbs2cv5iwJ9fYM7d+5yHplhyJChs2Y5c57CMWHCxLFjx3EeGcDGpvuGDRs5z58nOTm5dWtDDQ1N9EfuUNExbtx4Ozt7zvOrvH792sfnHuf5Sk6OaGiNjIxi3tjYOOFw+uCBX0ZGBgv6IU+ePMUpgYGBnL8QBAQEYJSLj4/n/N+Tm/vF2LhDly5mX7584Q4RBEEQP4K0OkEQf4pz584PGjTIwcEhMTGJOyQGE0oczzvRBG5ubgjisbKyatZMfePGTSw0Kytr0KDBmPAdOHDAy8tr8uTJBgYtodhZqKyBabFQTKakpKDgnCd/0sVwnp/k2LFjixYt5jyyjaamppmZWdWqVTn/T2LerZuNjU3p0qU5/y8hLy+PPBgYGHD+ogAtnvfu0r8OLKrwIo2B+D97yh8lLS0N3Z/z/Hlu3LgZFRV1/Pix1atXc4d+FVRjv379P3z4wPnFR1AczvOreHicnDp1Kuf5SnZ2NobNmzdvMi+UNhtIGfb29tDSo0ePYaEFsGPHToy9Y8aMWb58BXeoEOTm5mKU4zx5+OefYj179uzTpw/nJwiCIAoBaXWCIP4UkI7du3eHIjp06BB3qBA0atQoLOwl+4WGhk6cOBHT5cePHyPo7Nlz9+/fP3Xq1I0b169f9/bz8+vQocOOHTtk+en63+T9+/esomQfNTW1ZcuWli1blvP/JKamJnPmzJaTk+P8vwSujjw0a6bG+X+GU6dO79y5k/MQ/3O8e/cOf5WVlevVq8uO/DJfvnzx9fX9F298+PreY8PpkyeP16xZc+HChWvXvLkwabi6uq4Q07p1a+5QUfDPP/+MHj1q0KCBcHCHCIIgiB9BWp0giD9CVlZWUFCQtbWVhYUFZofc0UKAmRw0GKN8eflRo0ZCUz158hRBDx48qFevno6ONotZrZrCmjWrjx8/VqpUKXZEyOfPn8+dO+/u7n7r1m3u0FcSExMvXLh45MiRhw8f5uZKPuvOycnx9b0fF/eJ8xcrFh7+9vHjJ5xH/FgMETIyuBsEyckpN2/edHc/EhgYmJ1dNM9UUXsorIfHSQntjSoNDw/nPOKnuPfvP2BFQPwHfv4JCQnIW2joIxZBAoR6e18/dOjQ7dt3hFlFkYOCgo8ePebt7Y3K4Y6Ks4HUcNa7d++PHDmKs9hKART57Nlzx44df/XqNYsJ0tNF1ZKUlBwW9urw4cPiKhLpEzTE6dNnUJb379+zmODTp0+IkJv7bTXsjRs30Fh37twVZgA6B2109OjRy5evREVxK3vB27dvcbpwMW1ERCTa9MyZsy9fhgmPv3jxIiQkJCsr+/z588ePH3/58iUXIH4IiUQ+ffrMvM+ePXvx4mVqahpioirgZcd5UNhTp055el5AZrZv346/XEAe0EZIAflJSflulX5KSsrly5dROahnCVMR2GRgXpvkSU9PRxUdO3YMjY38c0eLFYuMjBLXZy5CkQisggv4nqSkJD8/P87zFdTP69dvOM/3oAWRFBIMCQmVyBWCfHzuHTp0+P59rqF5EBMWePz4iatXvdDQ3FHRmyCZyCT+PnnyBP3l6tWrBSwhQen8/f1hEsHBwXm7FZoYicCoUJ8xMR+5o2JLRoZhn7BY1BIaC+bHhX0F3RkjA35v3nzrSjzIPDIJA4MbSYWGhrLjuCIKdfLkSS+v7wqF44gP44Tj6dOnSJwLEANrvHTpEsoSGBiEaGlp38qbmZmFPKCWEIc79BWYDYYUmGvBxlBIuMFUTg4DqZmZaAk6OhQXlgf0oI0bN23ZsqVHj+7coQKBRaGV0WX4hfc8sLT4+AS0HQbPN29EBgYrevRINKChyLA6cSwOFFNoSKjPixcvYdx4/vwFMswOAlTI27fv4uPjPTw8EBobG8sFEARB/I/yT0pKMuckCIIoOqBVFi5c6Of3wM/Pf8iQIXBUrFiRBUE4NW7ceN26dd2727AjPNOnz8AMz8vrKucXo66uMWfOnN69e61evQaywdv7Wvny5bmwfIBc7N27N6anNWrUCAsLq1279pkzZ8qUES2ZhtfevmfJkiVr1qz5+vXrhg0b7tmzp0qVyuxEgFmjYdt2HY2Nly5dwo707z8Ac81bt7iVpZgjzpo1KzDwIRIJDg4ZOnRohQoVFBQUIB46deq0ZMlilr1x48ZDZ96+fQtuzMubNGkCkWxo+INHVdbWNpiblihRAgoZwgOqz9HRccaM6SzU2LhDx44d586dw7zQBpaWVqGhIaVLl27f3ujDhw/IfOXKlZs1a7Z37x4WhwfCY/jw4cgbcgsF27Vr13Xr1qIIycnJ8+cvOHv2rLKyMmbeEI07duwwMNDHKdAkenrNV6Pe16xBsqiEWrVq7dnjNmbMWCguRI6MjESLtGwpWkYOKd62bbv58+dv3rwZtQFV3LRp0y1bNg8bNvyff/5BUlBN0C2NGjVEZEzER44ciWyULFkCgq1rV/O4uDi0BeboaLUd27draGqg+HPnzoOuQDq4VnR09LJly5iEWLp0GdTyq1dhxYuL7jgjD87Os5WUlHAurjtjxoyhQ4egDhE0cuQoXKVOnTqoHJQ0IiLC1dXV2toKQYmJSVpaWkinc2dTeAcPHoLawFmwEBZz27ZtXbp0RhDYs2fv4sWLVVVV0Tpo6EWLFvXt68CChMBWp0+f7ubmhhZBhciXl79x/XqZMmUQ9PHjxz59HFAJdevWReLIKmqjcuVKCEKee/bsJbTJvXv3siAhEJB9+/aDnqlWrRpSYNWLqkbQtm3bUTlOTk6nTp1Cbb96JbL/5cuXsRMdHPqi4dasWf3u3TvYCXQg/7j48+d4AwODzZs3mZqKKoEH9SZ+ayMnJiYmKysLdjhmzJiJEycgkwhF0YYPHwETRVmQ4UaNGm3YsF5RURFBaM3ly1ccPnxYXV0dKaDaN23a1KaNIYJQA/r6Brt37164aGHpUqWRJsaBEyeO573XhhPRoOizqAqYNHII3W5ubj5pkhNCYXtr167buXOniooKLgfBBvtkLZWWlqalpQ2puWLFCtQwakleXv78+XOslsC+ffuWLVsOU0ctPX/+HOaKgUX4pDcjI7Nt27apqanIA+oZXWnfvr1IFiYHM0NJ4YaV7ty5o3379oiPKlJWVpkyZcqVK1eCgoIw1vHdE8yePefixYvIYdWqVZEfD48T9erVGzHCEZWGFkHdwrCRyfXr11tZWbJToGzRdsgwToFhIDMrV65AKVgoz5o1a0+ePMmGFx5kHlaxfPlyFApeqOhhw4Zh7EVBWAQ29rZr127//n3siASo7WfPnqupqcKNnouO4O5+mAXlBdmzsemOLiMqS2xs3z59UBAMjBgrEKqhoeni4oLWxzDYr1+/xYsXmZt3Q0GOHTt65sxZ2CqGen7gxYAwduzYoKBARDh16vTMmTMbNGgAwwgNDZ06deqwYUNZd27Tpi2q3fe+b5nSZTAgpKSmnPTwQBuxRAiCIP73oOfqBEH8EXbt2tWnTx+oFMyzoVugiLiAnwG66No1b0yaMUWGt0ePHhAqBgYtIZwgUzGPZNHysn//fltb23v3fE6fPnX9ujcm5TjCgjZv3oLprK/vPQT5+/shh3Jy342EkH/Dhw49dvw4ZuHwpqSkPnjwAPNC9qgNuLu7QzZAtGDWDvXbpUuXa9e8MAG9h+v5+OzdK30SXHgeP368YMECL6+ryDkmu1u3br1//z4Xlj83b95Arlq0aPHgwf28Qh11haxaWlreuXP74sULiHPnzh1v7+sIcnPbc/v2bR+fu56e52/dugmdAL2REJ/ATgSQ7jh+4YLn5cuXIM579eoNuXvp0kUchFgaPXo0qyiGt7f3/fu+iHzhwoVnz5717t3HzW03rnjjxnVoD5gExAAX9Sv+/gGQLnfv3kGL4FwLC4tc8ZM0yNqDBw9C0J47dxanQ4EkJ3+38QEjMDAIum69qyta4cqVy2fOnF63bh1KxwUXK4a2W716NTKMsovvdMwVZlgI6nnatGmIeePGDX19fRQNtofjb96EQ9Rt2LABOYHwQ/rOzs55HyQyUAPIBoqMnH+K+8Rv6nb8+AnIV5gcs8nExMQZM2awoE2bNqupqTGbhLJCf5GwSQDBbGVlraGhcevWLbQURBqOjB8/gQsWAwnq7X0N9YC6OnbsWGam5AveEIqqqqrIPP+s8vz581WqVJEQ6oyAgABI0KtXryC3mzdvFtuh6HE9am/y5CmVKlVCkx09egQ2j7JAyrI0z549d/z4cfQF6FLUpIODw/jx41k1MqBdva5eRdDRo0cfP3m8bZuUkYE9MPfw8EAvQIkMDQ2Fy0m8vK5B8KOcqGTkDVpuwoQJMR9iuOBixZBVtBRCr169iktPnTaNHYdBLly4CPaM0LNnz2zbtm327NlxcXEslFG6dCn0jnHjRPvqoVNAqMOB0QP2jNTYFSdPnjxo0OCoqG+7Y545cwZy1N/fHyKTOyQGAhXxMaScOnUSyaL+2XGo/TVrViM12KSxsfGcuXO+jjYp3bt3t7ayQrWfOHEcTYlWWLfOhZ0lQXZ2NtIRInXDTh40UGio6Gl2z5492ZG8IKtMqP+QzMzMPn0cateuDQNAf/f1uZt3KQr63YABA1AtwvsXwMrKskKFCmhB5kXZ0RD9+/eHUA8Pf4sGXbZsGdJEd/D09Fy5cmVICLe6Afj6+l7AUc/zkPrVq1WfP38BF0AQBPG/CGl1giCKHsy9oGzNzbvCXapUSUzCTp8+w4J+CGSbnl5z9lNRaTx06FCIN/aYt1GjhpAokKNr1qwxN++moaG5YMFCqcto58+fxz+LrlatWv369a9c4VYsJyUlVa5cia2qhd4+csSdf+DPg+lyVmbm58+iDY0hFSBvoPF273ZjoS9fvrSw6AYHdA5Kiuk4O16+vDy0KFQNL4R+jYYNG2pqajC3tbWVkZHRnDlzmfeXOXPmLGbhfFYhmzGB7tzZNCsrG8pz7Nix/DZvM2fOqFy58vETx5kXQLCxh1pQGi1btoQgZM/G5eTkpk+fDqnDKooxcqQjc6ioIKJyq1atMJuHt2zZspMmTfrw4UPe9orgdoPnnm06O8/S0tKEg63xhnZi9dm9uw3m/aIY37Nr1642bdqYdzNnXk1NzdaGrYXypm7duoqK1Zkb2RMv6Re9jZwXlK5Bg/pwlCght3HjRjRubKxIyD15InoDwsyM29UfSuOff/4JD5e+bhyZZNVVp07tLl26QLGz2xOjRo10deVyVb58eVg1bJIVTWyTlZlNlipVCgIYSkYc8RsxMR/j4+MXLVqICoEXEWbPdoYkFt77YAsEgIlJJ2QeTcy8QmbNmnX79m1+bzNIUGhF5pbAwMBAT08XDhQWfRnNvnevSLhCPT548ICJWIC6gnY9depUbGwszAlCy8lpIv+8dNq0qSmpKceOHWNeMGmSEywHDrRyi+YtUAR2XIibm5upqSn/tgt6Abowc6NcMNdhw4YpKXG6d+DAAY0bN162fDnzghkzZrB9B2vUULSzs3vzdYX/qFGjrays2rZtw7zGxkYVKqIav5ORUtmzZw+alV0RteHoOAJGdfLkSRYK0ND29nYKClVLlhQ1/Q9BV6penbNJGEZCfAJ7QyQ4OASVM2/+PFZFCgoKQ4YOgTAVR5QEyrxNm7bCX4cOHbgwASYmpmw4VVNrZmtrp6unZ2lpgeM5Obm4HP8r4NanVN68eYO+f+7c2bJlRctGYPODBg1kQTzjx49Ht0W15F06gWEc4ydzf/z4EcYzZqxo07ulS5e2bt3axsaaBTVt2qSeUj0M+MwLUEbWuMWL/2Nvbw/FDpNgQQRBEP97kFYnCKLoOXzYPStL9JUy5sVENjIyMu9TPqlAtGAizli+fDmmYhs2rOfCihWDrt67d09QUODTp0+dnJwwpx82bDgX9j2ZmZn37z84ePAQNHZGRgYvEW1sbC5cuKijo7Ny5SqpL6yCcuXKQsazlyGvXvVqaWAAZcXvrgzJBDkNBzt9xYqV/O/Jk8cp4nW/4oi/iMSOa+rq6sL95H8NqFO2RJkHM138DQ8Ph9jT0OBaigEVIXwRnS3hZkAiMiHKgGLBX9Qu84JSpb7tzY6CsCXTDCba806smcLU0tKaMmUqe3LLqFq1qry8fNu27fr27XfmzFlYFBfwPShCrVq1OI8YXR2d0NBQ/o6JcIWzomIN/JX4MAGPsGhM3mdmil6grV5dtISYr5NXr14hcV5rScBUFgP1g2zzOYE6CgwMOnLkKGwSUp+vCugZ6BZdXd1Vq1ZLvPDMwzSt0DaQAaQg3JuAvzRrsijBG/48mpoaaHFmup8/x9+5cye/p6zC2gBNmjRBp4MDtoT0161z4c3e21u0V1lY2CvWZZ49e84H4Ve6VGm23wRD2BwoQt57N+LsvZGwSb5onz59Qqkltj1TVlb+esdHhFAZwux5y0E/Qt8U5k2+nPyNGzf4BpJKWlp6ZGSUiooK5xeDjiDcS6JSJckXFgqGvbvBYDaZlCSyyaCgIBR/9eo1fA7v+95HnoU7O/DUqVPn+fNnwl+I+LG5BCNHjsRQOWTIEFT1nDmzPb7ehsMIaSVA+Oy6MCQmJqKehQURdnZG3ltOPL169YTZJCSI1u9cvHgJSVUS3zOFCX3+/JkvPn4l5ErgvwDfRsLGrVu3DqpL6u1agiCI/w1IqxMEUcRg8rRu3brs7OymTZs2bNgIP2sbG0yvIby5GAVSpUqV0aNHsR97VCWc3AN4MUEsVarkhAnjcaHbt2+/fSv5mHT58hWamlpr1qx5/vx5ZGRkVvY3mde1q9m1a9egT06fPm1sbKyn1zwm5tvqWUbp0qUbNGhw9uxZuAMDA42MjdTVmzExcPv2nZKlSmKWDDem/tAzmI/y6OjoTps2jT32KSqgUtgT5t8hLS1NohoZaWmiuwASk2xUr3DRspC8bcG5pFHIyNA5AQH+qDeIH7SLurrGpUuXcByTcj+/B+vWrcV5U6ZMadZMXeoX6VA0oTwGJUqURI1JvTdUcIaFICYfWU9PD1IHembgwEH9+vW3sLCEl72XUTDCy+3btx/609nZOSQkBDYprGFzc/Nr17zs7e1PnTplZGQEm2SiVwjbIw22z7ygeHFRqePjJfdOA8LrSoDaNjAwmCNek+zm5gaVi9KxoIKRkyvB8gztivQ5ixeD7oDmq1GjBru1IS8vzwWIcXR07NSpkzgNSaTmEw2HMUSiTXlYs0pYLCJDeXKe7xFeAlZRtmxZLlti+vbtO27cuIK1OlPREg/M0UfY8d9HmEOmXbnMidHV1Z08ebLUEQAnYvz5DjkpT/Xt7Gz79+83Zsxoa2trN7c9/OXKlCn94MF9/te8eaHMgCclJRVJ8an9LB07dqxWrZqHhwf+NWCgHj58OGvTjIwMjJ9c4cXY2tqOHz8eJsFOFPLLVycIgvivQFqdIIgiBpOt+Pj4/fv33/2Kz9270GDHjh37Tc3JP4fkgaLG37x7ZOLqc+bMOXLEfcGC+bNnO7MnugxM7xo1ajh37pzbt2/du3cvOTn5yBHJXZERZ+TIkcdPHA8Pf/vp0yd9ff369etXrlzZ0/PC3r17e/cS7VqHaEpK9TC/5O8s8L8qVaqwdH6NnNzvigldV65cOeZGxn5NIdStW0fqiUpKoqXFwpeBAQQDq9i/AwpVtWrVkSMdPT3Ph4QEQ5zs2MF9Dg3KysbG5uDBg6GhIZB87u7u7LiQunXrMh3L8+rVqwYN6rO14kUChFmXLl1q16kNZYvs7d69e9asmcInioVhx44dUPjnzp1dvHgRbLJly1ZcAGeTjZhN+vj4oKXy2mTLli3xl4lhRkKC6NWD5s1bMG8hwbVWrFjh7+f/8eNHLy+v7t27sxUWeZFQsDAS9mwZyhw9UcLm8WvYsEG1aqK1BqgiiSB+cX5hgIZUVFTM7z2FqlVFnYs94eeJjo7mt08rAJgTOrJE3vAruCmrV69WsWLFiIhIzi8mNTVVTe1XvvZXMNra2hhS0BckcliqlOQj658F7e7oOOLt27eQ6/yR6gKEz6sLQ7VqChjPhUZS8C0PCTCEdurUycvr2uvXb9LT08eNG8uOox1r1KghUXz88rt3QxAE8b8NaXWCIIqYQ4cOYyqvo6Ndq1ZN/jdo0ECoYv77WL9Abm7ukCFD+/btJxT8x48fL1++vMTyVETIyMjgt9GG++WLb1/q2rlzF1tozaaqpUuXljrFtLS0jIuN27ZtW4cOHTB7xkyxb9++mzdvvnHjhq2tLYtjZGQMkQABz7xg0aLFe/ZI7uuWF8xNUUv5rWx/+uQpr6sjIiIuXrwIvcq8tWvXvnXrFkrEvAEBD5njh7RvbxQVFYWZMecvVszRceSFCxcrVapoYmICMcwdFe/09ubNGxMT6Q9C/wR37/ocPHiItUKFChVUVbmtrWJiYqZNm56VJWpuCAktLS3EydtYpqam9+7d49+Zh53cvn27Tx8pm7T/Mh8+xAwePPiI+xHI6cmTJ7Vu3arE9+vDCwMavVKlSrA6uLOzc6DJ2XGwffsOPz/Ru+UIVVSsDnvLW8xGjRpCUgo/QHj+vKeSkpK8PHcfp/AoKdVDr/HxuQfFy7+En5cnT57wq4thq2FhYVbi/fN1dXUgeteuW8eCwP79BxYuFG2FgMygd7i4uPBPQV+9ejVo0GDhR84Kg5mZmZeXV04Ol0hsbBz/wT9cun///jt27ODHgRcvXvr5+fXr1495C2DQ4EHHjh3jX1FBL7Ozs8/vpQMeNApUJf9yNUBmQMeOHTl/0aGlpYlxUmgba9euk7r93i/QrFkzjCSbNm3i/L9HnTp10ATr1rnwtopWYI5CYmlp4e/vf/PmTYhz/kWbHj26X7/u/fo1974JLtG7d5+AgADmJQiC+P8GaXWCIIqSzMysdevWmZubQ3Rxh8SwraFcXL7N73fv3g25yP+CgoK5gHyAUJkwYTz0A2QnhMGKFSsdHPoePnx43rx5bPEkD3SUrq7u0qXLEGf79u1jx46bMmXKu3fvduzYCQkBIQrdNX36DIj2cePGYWbMNoqToFSpklWrVj1x4gS/XZOpqcnjx48zMzNr1+bejm7YsAFSnjhx4qxZzlD1Q4cO279/f/363BNpNTU1SBSoTQieEiXkKleujDgnT55C0OXLV2bNmrVr124WU4JGjRpNmDBx1arVS5YstbW1w5x41KhRLGjevLmfP3/u33+Aq6vr1KnThHN6AOX28uVLXDHv8+cmTRqPHj16zJgx8+bNd3Vd37Nnr4AAf21tLQRNnz795YsXvXr13rBx04IFC6F5Ro4cKfG28J8DE/3w8HBnZ+dRo0ZDss6YMfPQoUPdu4s+zBYX9wkCqW/fvsjw8uUrFixYAFnOtK4Qe3t75BbqDs29Zs0aY+MOioqK7JtVRYWcnBy0ROfOnbt379Gjh22fPg6o/EePpH/EPj9atWq5efNmmC7aHTaDSsbB+fMXwCZRA4MGDfpqk+PT0tLy2qS8vPzixYsnOTlNmTJ1w4aNI0Y4wtiWLOE+K1gwNWvWhI6COTEvupKRkdGMGb+jXJQAAP/0SURBVDO0tbUl7nMJqVat2pgxY1evXoMTWxsaIpFu5qIN/CpVqrR8+bItm7fASln/WrRoEb8QY/r0aci/lZX1+vXr586dB7tCE//s69xDh4perkbXQy9A08+fP5/f+xBMmuSEIqAtXFzXI2+9evWytLQ0NjbigvNn6JAh6JU4ceVK0YvQyFtkVGStWjW54PxxcnKKiYlBoVxcXBcvXmJq2hl20KJFcy64QGA8AKUQ33iSvucCT+3atSdPntyvX390hI0bN2FIQQ2jX3PBv82YMaNjY2PzG3kYaNavY3LQs2fP+CGaC/4KBjSYH5Q/DABtPXGiU1jYKy6scLRs2VJsS8uFnz+0srJq1669nZ09BvB161zQRk+ePhEujCIIgvh/hZyz8yzOSRAE8dtA+kZEvJ82barE5uqlSpWC2omJ+dipU0fILcRRUFDAQZ7mzZtDYkHcKihUbdu2LTtLglq1avXo3iM+Pv7FixfR0dEQD9BmRkairxxLYGbWJTY2DtI6PT1tyJDBEHI4q0yZsvr6LTp27FijhmJgYCCmoeXLl9+4cWN+ciU5OaVmzRo9e/asUEH0vfSyZcvios2aqUEY8IoR83UtLa2HDx+GhoZWqVJl3bp1uAQLatpUFRL98+d4FLlkyZJaWtqRkZF16tSGWsDcfd++/cOGDWMbqgv58OEDdDWE661bt169etWmjSFkOb+cG5WGinr69Onr16+htIcPH5aQEG9iYoIEEQrJWrz4P3FxcbVq1dbUFG2lLsTQ0FBZWfnhw8Dnz59D/0N11K0reuseFQ7h8TIsLCQ4ODs7e8KECQMG9Gen5OTkID/t2xtVq8Z9nhqJY97Mv9qamZkVH/+5U6dOqBycCxlgZGTM7wH+4UNM48aN1dXVmRfqKzU1FblFbaSmpmVmZkDzyMkV19TUaN26NYQB1C+E6+TJk9iH96tXr+bg4BASEoLjaD6Lbt2mz5jOSgpvuXJlIZ7REEgBLYKCBweHoIFgPGvWrIayFV9T9EgWjYiyMy8yGRcX26GDMUQCrhUdHdWuXTvYgzjmx/r1lSBfWUzw7t07yEUYSUJCAlLW0dFBBFRa5cpVkNsdO3bANiQea8Ow27Rpw6/HRuugZkxNTcTPZk1Q5NDQR58/f4YggYniYGpqCmoPFlK9+jebhP5RVpbyMjza1MDAAMVEC9aoUQN6U1dXhwUlJSXC2FiFwAt5HBUViapgIkdPTy8tLT0zMxMSHV7E0dXVhQicMmVKfgu5UW9NmzYdOnTojRs30N3atm2zYcN6vlOjy6AdYfaoB3TeefPmsa3FAWoe0is8/A3ymZiYaGdnO3v2bPayN8wJihel5R+iwpzQOmx5vxDoQFRRZGTE48dPqlatMmuWMwYWDQ111lVRpf369Xv77i0sFhY1YMAAJ6eJ7ERWcBSTvzuQmJhUpkzp9uJvoQNb2x5ZWdnBwcFRUVHoqps3b0EoCxKCs1CfpqambHk8UoNNvnv3Ht0cZjx06JCxY8eyIPD+/XtDw9b5vTZSokQJdXWNd+/eovisq6KbYCjjt8dDfj59ioOlserV19dHR8aFYAzom5Cy7Ov0EsAmUdV8uRgoPioNFsg2fUxLS8vISMdF+R00MIBkZWWhILgcn38JMPKgT6FZ69ev37BhQ/HwLKJLF8klGMgnjAT5xMiGOkcVJScn4XKIjND370U54YcOEB39AUMQbJh5kQE0dLly8vyXJhjm5uZoYrTRmzdvkP7OnTuQbRaExsW416RJE+ZNSUlBraKZfmGdC0EQxH+Cf/K+50kQBEH8UTAHNeti5ufnV158F4CQcZycJokfa3NfvAOQvlpaWrt374LU5w79p3j+/AWkl4/P3Zo1f/xUmSAIgiCIfwVaA08QBPFXycrKGj9hgvuRIyTU/yskJyc/fvw4Pj4+TUxSUhL7RkCjRsoswn+InJyc6OjoOXPmmJiYkFAnCIIgCFmGnqsTBEEQREFER3/o2rWrcLf50qVLHzx4sJBvLMsUHz9+1NcXLUK+ffsWWylNEARBEIRsQlqdIAiCIH5ATk5OcnKyeFP6LyVLlpSXl/+PviKbm5ublpZWqlQpiR0ZCYIgCIKQNUirEwRBEARBEARBEIRsQe+rEwRBEARBEARBEIRsQVqdIAiCIAiCIAiCIGQL0uoEQRAEQRAEQRAEIVuQVicIgiAIgiAIgiAI2YK0OkEQBEEQBEEQBEHIFqTVCYIgCIIgCIIgCEK2IK1OEARBEARBEARBELIFaXWCIIiiJCcnd8WKlU+fPuP8/wa7du0+fvwEc6ekpBw6dDg9PYN5CYIgCIIgiP8EpNUJgvgjZGZmzprlbGPTvU2btmZmXefMmSuUi+/eve/RwzYwMJDzf2XRosX4MXdCQgLifPjwgXl5Jk2aPGzYcM4jJj4+fvLkKdbWNq1atca1kEJiYiIXJo337yNGjRptbt6tdWvDbt0sNmzYmJFRZFI2Nzd3y5Ytr16Fcf5/gyNHjly8eJG5vb2vz5o1KyQkhHkJgiAIgiCI/wSk1QmCKHo+fvxoatrZ29vb2Nh46tQpFhbdLl261KlTp9TUVBYhIyM9ICAgMTGJeXleimHu7OxsxIHmZ16eJ0+eCJUnvFDpPj4+JiYms2c7d+vW7cSJE7169UYeuBjfc+PGDSsrq9evX9vY2MycOaNdu7YbN26E+E9LS+Ni/G/RpUvn06dP6erqcH6CIAiCIAjivwBpdYIgipjc3FxHx5Ffvnw5f/78xIkTIInHjh0L/Qzx7Oq6notUdCxbtrx8+fKXL18eN26shYUF/h49eiQiIuLo0WNcDAFZWdkLFizU09M7f/7ciBHDIdpnzJgBre7r63v9+nUu0v8WJUuW1NbWLlGiBOcnCIIgCIIg/guQVicIoohJTk4ODAxcv961atUq3KFixerVq3vp0qXp06dx/iLC3z/g5s2bc+bMKV9enjtUrFiTJk1Onjw5evQozi/g6NGjb9++XbRooZycHHeoWDFTUxNI/a5duzJvdnb28RMeFhaWbdq0HTHC8eHDbwv1EXTw4CFLSysTE9N58+a/fJnvQveMjIwDBw7a2dnb2trhlKysLC6gWLG0tLSdO3chqGtX8+XLV3z+/JkLKFbs8+f4uXPntW9v1NWs69q16+LiPnEBxYqtWrUav9u371hZWVtb27i57UlLS4+Kiho6dJiBQUtHx5Hv3r3non5PePjbcePGx8SIVhmkpKTA/eTJ071793Xo0BFJHT9+Iicnh8UESHPjxk3du3dH8V1d1xf8KgFBEARBEATx5yCtThBEERMSEpqbm1unTl3O/5WGDRsUL17EY46fn1/JkiUNDPQ5/1eUlRv9888/nEfA/fu+DRo0qFWrFuf/SoMG9TlXsWLu7kfmzZ2rr68/Y8aM5ORkCFeUiAUtXbpsyZIlRkZGw4YNe/ToUY8ePWJiYliQBB4eJ728vGxtbVVUVObPn79w4aIvX77gOER7r169d+/ebWdnN27cuOvXr3fqZMLeBYCGt7S09PX1HTFiRN9+/Q4dOjR8+HBeSN+6dQsJuri49OzZs1mzZsuWLZs+fTokup6e3rBhQwMCApCZ9PR0FllIfHz82bNnU1NT4MbV4b548aK/vx+uoqCgMHXq1GPHjrOYaLWOHTsePny4Tx8HhJ45c8bS0kqo5AmCIAiCIIi/xj8pKcmckyAIoihYt87F1dX10aNQeXnRs25o1OzsbBYESpQoARX98uVLExNTGxub+vW/iWRw6tQpaOm9e/fAHRcX17x5i0GDBlWqVImFMg4ePCgnJ+frew/uadNn3PPxuXnzBguSuBZkPOf6Su/efUqXLs3SB8L4yBVbKB4ZGVW+fPmKFSuw4+bm3QwMDObPn4eYKiqNV61aZW9vx4KSk1OEz/MZWVnZjRs3HjNmzNSpU9iRq1e9oO2vXr0C3Q4BPHfuvMDAhywIGBkZQ6JPmTIZbij8Hj26s+OhoY8sLCw8PT2bNVOD18rKOjQ09MWL52xFwPLlK7Zu3RoUFFSpUkV4Y2I+IpOHDh00NDSEt3PnLkpKSjt37oA7KCjY2tr6+nVvVCx0u46O7qhRo/gFDsOGDU9KSjpyxB3uEyc8IN2DggIrVBCVPSkpWU9Pb+zYsRMmjBfHJQiCIAiCIP4e9FydIIgi5tOnbyu3QUpKqqamFv8TLvn2vu592P2w8BcZGcmFfeXM2TMScYQppKaIHhfz5Obm6usbsAu1aCH5sB1I7FSXkpKipaXN4tvacgq8du1avFAHioqKbJs6iOSaNWuuX78+OZm7xZlXqPMwgc0wMelUuXLl58+fw33tmnfTpk3ZcYaamtr9+/eZmxfqoLGKCv5GRUUxL9DQ0OCX7quqqsrLyzOhDhQVq+MSHz/GMm/BtGzZknOJrq7Kb8K3bNkyGxsbJtRBhQrlTUxMTp8+zbwEQRAEQRDE34S0OkEQRYyBgQH+8m9oly1b5uRJD/wWLFggsUh7w/oN9319hT/2WFjI6VOnJOI0adKECxOtq28ofKe6ePHiR46441r9+vWTuiC8atWqwvhly5b18BDlrWVLA/6zbUlJSRMmTOzYsZOhYZvWrQ19fHzY8X/++cfD4wSEura2TsuWraysrJEdFpQXiRX4pUuXfv8+Ao4XL148fPhQX9+A/3l7e799+5ZFQ4Lm5t2MjIxxXSNjY3aQR5hmyZIlJS4BGZ+bm8t5CkR4IjLGFudnZmbGxsZevHhRIm/81v0EQRAEQRDE34S0OkEQRYy+vuiBNi+JoSHVxEAnsyNFCHR7fHx8dDT3DXao0KZNm+JaFStyD5wlUFFRhlrm38EW500V8UuXLsOOpKWlWVhYvn/3bvXq1Xv37j1wYL+2tjYLArVr137w4P65c2eXLFlSs2aN/v37h4Zyr7IXDFR05cqV4VBQUNDV1WU3L9jPy+uqh4cHggIDg/qK2bx58/79+93c3MSn/iVQFcWLF7e2thbm7erVK/jLxSAIgiAIgiD+IqTVCYIoYhQUqkIqu7i4sge2DIhVd3fRS9FFi4mJCfSzq4sL5/+Kv78/5/qegQMHQajv2rWb83/lzZs3zBEREREeHr56zRo9Pd3GjVWUlZVLlSrFgkBqahq79WBi0mnTpk3lypW7e5d76i5BQsK3p/dJSUkJCQnIJ9waGhqfP3+uKyAxMUlRURFB9+7dq1q1at++DurqzVRUlOuI4/81UC4jI6MHDx7UqlWLy1nduunpGXn34SMIgiAIgiD+AqTVCYIoYkqWLLlq1arTp0/PmTP32bNnKSkp799HbN685WNsod6m/inKli0zbty4I0ePzp+/4MWLFxkZGRERkS4uLuFfV5VLUKtWzQED+q9Zswb5efMmHPFfv349bdr0hK+rANgDeY+THmxJvI+PD2R8eno6BDb0dtu2bbdv3xEfH5+bmxsSEpqWlqaqqio+T5Jz586FhYV9+fIlKip68OAhVapUadGiOY737Gn/6tUrXD0lJTUrKwv6vHfv3mfOnEFQnTp1oOqfPXuOs5Dyjl07S5cujevyi/MLD5oAeY6O/iC8XfJDUC1vwsPd3Pakiki7dOmymZnZvXu+CELG7Ozsz507z2ISBEEQBEEQfxrS6gRBFD1dunR2dXX18vIyM+uqrq7Rvn37a9eurVu7lgsuUvr06b127drz58+bmnZu2lS1TZs2t27fGdC/Pxech5kzZ44fP377tm3GxsaIb2JiCiFq0qkjC1VUVHR2dt6yeYuaWjMtLe39+w8sXLgQin3iRKdKlSqtXr1669atOjq6GhqavXr16tGjR/v27diJEnTubDpkyNDGjZu0bt06MjJy3759ZcqIltk3aNBg586du3fvVldXx9UHDRpsYWFhaWmJIORHWVm5S5cu+voGLVu20tPVs7K0nDZtmo+PaMf7n6Jfv34BAQGtWrWS2EuvYKpUqbxm9arNmzc3a6aura3t5OTUv3//Vq1EG9GFhYX5+fndvHmTxSQIgiAIgiD+NPTNNoIg/iCfPn16+vQZJGiNGqJl3n+UT58+h4SEQANXq6bAHSqQiIjIt2/DNTW18m7nnpaW9vBhoKamZoUK5blDAkJDQ1NT09TU1KSGCsElsrOzlZTqSewD9+XLl3fv3kdHR+MSZctyr8oDHI+MjHr//n2LFs3lvm75/vcJC3v1+fMndXUNYd5CQkKbNm0ifCOAIAiCIAiC+HOQVicIgiAIgiAIgiAI2YLWwBMEQRAEQRAEQRCEbEFanSAIgiAIgiAIgiBkC9LqBEEQBEEQBEEQBCFbkFYnCIIgCIIgCIIgCNmCtDpBEARBEARBEARByBak1QmCIAiCIAiCIAhCtiCtThAEQRAEQRAEQRCyBWl1giAIgiAIgiAIgpAtSKsTBEEQBEEQBEEQhGxBWp0gCIIgCIIgCIIgZAvS6gRBEARBEARBEAQhW5BWJwiCIAiCIAiCIAjZgrQ6QRAEQRAEQRAEQcgWpNUJgiAIgiAIgiAIQrYgrU4QBEEQBEEQBEEQsgVpdYIgCIIgCIIgCIKQLUirEwRBEARBEARBEIRsQVqdIAiCIAiCIAiCIGQL0uoEQRAEQRAEQRAEIVuQVicIgiAIgiAIgiAI2YK0OkEQBEEQBEEQBEHIFqTVCYIgCIIgCIIgCEK2IK1OEARBEARBEARBELIFaXWCIAiCIAiCIAiCkC1IqxMEQRAEQRAEQRCEbEFanSAIgiAIgiAIgiBkC9LqBEEQBEEQBEEQBCFbkFYnCIIgCIIgCIIgCNmCtDpBEARBEARBEARByBak1QmCIAiCIAiCIAhCtiCtThAEQRAEQRAEQRCyBWl1giAIgiAIgiAIgpAtSKsTBEEQBEEQBEEQhGxBWp0gCIIgCIIgCIIgZAvS6gRBEARBEARBEAQhW5BWJwiCIAiCIAiCIAjZgrQ6QRB/lZcvX548eTI3N5fzyzYvXrx48uQJ5/mT4Cq4Fuf5JR49euzpeYHzFDVPnz4Vt9oXzv9XiIiIwEWzs7M5v4AvX76gvKdOnb5//wF3SMaIjo4+c+YM58mfd+/eBwUFcx7i53n5Muzx48ecJx9gLTCkkJAQzk/kz6dPn1FXaWlpnP9fxdf3fmxsLOf5wzx44Hfy5Klnz55xfoIgCNngn5SUZM5JEATx22BqtWrVas7zPWXKlJk3b66b255FixaFhb2Uk5PjAn6erKys2bPncJ5ixUqWLKms3MjMrGutWjXZkcDAoMOHDzO3kEWLFpYqVSo4OPjgwUM1atSYNMmJC/jKvn37Hz165Ojo2KhRQ3h79LBNSkq6cuUyC82Ln5/fsWPHOc9X6tSpM378ODggEoKDQ5CTly9f5uTkqKur29vbaWtrs2hCTE07V6xY8cQJyaQKz+rVa9yPuPs9+CPadcOGjWvWrAkLC5OT+3t3eC9cuDh69OjHjx+VLVuWO/QVKLSuXbsqKysbGRnNnDmDO1rUpKenw1qKF/+VInt7e48eM+bJj2SknZ19aGgoyvhrV/n/BjpUenpG6dLfGqVXr94Yc7y8rjKvVHJzcxs1Uh4+fLiz8yzukKzCCgir+5sdTQhGThsbm3v37tWsWYM79C+RkJCgra2Dbr5ly2bu0B9jx46duIqiYo1Bgwb17t2LO0oQBCED0OSAIIiiBIo08iu+vr5HjhzhPJGR0dHRXKTfJjf3C1KGAGYpv3792s1tT6dOnRISElmEd+/eIsKbN29YBJ4v4gfD79+/R+iWLVskHtqEhb2aO3cugvjjixcvXrVqFXNL5fXrNydOnOBS/8rHjx9Z6MOHgdbW1k+fPtXX169fvz4qpHv3HsePn2ChQnCVRYsWcR7iR+zbtw8C/uLFC39OqAN9fYMnT55ynj/D6tWrURYS6oUkLS1dTU1NuAJl/vz5BffQ/xbZ2dko4MOHDzn//2MqVaq0d++eBQsWcP4/xpcvX3bu3GltbYPxhIQ6QRCyBs0PCIIoSmrUqLF//z7269nTHkd477ZtW4tWk6xYsZylfPDggfPnz2VkZIwdO5YLE7Nhw3r+6uxXunQpFlSmTBnMifv16y9cjb9p06Z69epxHjHNmqnp6Eh5DC6kYsWKEldZtGghjmMKOGbMGHV1dQ+PE9OnT3NxWXflyuW+fR0SEhLYiUJwFVyL8xA/QmodFjloQc71x2jQoL6BgT7n+RmuXfOGuti2bRvn//9Bbm4O5/qKmpqqnp4u5/nv8195OejvYGRkpKhYnfP8SajaCYKQWUirEwTxL5CZmbVo0WJT087Lli3PysrijoqJj09Yt86la1fzefPmx8fHF1IvVahQQVVV1cfHp5CzruLFi69bt+7p06cfP3KP0ENDQz08PGbN+m6V7JEjR93dj3CenyQ1NTUqKsrc3Fx4h2LRokVDhw7hPAJwFVyLuVHk27fv9OnjYGdnf/DgoawsKS9sA5T06lUvhz4OU6ZMffMmXKKi4EXosGHDHRz6nj/vmZMjEjmfPn1avnyFMEFE27t336VLl5g7KSkZEZDnpUuX8TWTF8T8/Pkz2q5jx05LliyNiYnhrx4XF7dixcqMjIzLl6/Y2/ecOnVaWNgrPhTk5OSePn2md+8+yNuNGzeF78Aj2vXrN/r3HzBhwsT8HmgnJ4tyiMZKT0+HA0mx46mpaVu3bjM374baePXqNX/FlJQURHvz5k1aWvq+ffvzvt+enZ29bdv2bt0sRo4cdfPmLWY/np4XHB1H4lpubm44nVXFgQMHDxw4ID5JREREBII+f45nXlwxIODhSMeRw4eP8PcP4DMA80aFoFqYFyBInNRBuM+dO799+w52PDw8fPXqNcjA+vUbjI07oOpg/ywI4CwUYfbsOZ07d0HNb9myxczMTE2tGRf8lbNnz8GWYmI+ohrR9DAkJIjuhlPQ3dDphN0NQcgAND9+qD3h1gAnT546ccLj48ePgwYNRmc8dOgwq5no6GiUOi7uE4vG2L//wMWLIhOSyqZNm2/duo1GmTx5CqwaZsmSYqCbLF68BOUdPHjIw4eBfBCO40KvX79GqZG+j889WNTEiaKXVnbu3IUqhQHAjUwePuwuPkMEioDi9+rVu3v3HsiS8EJCcByWMGrUaFtbOxRN6p4IjEePHo8bO27AgIGoyaio6JUrvz3DR7mED8CDg0OQ4YyMTOaNjv4wbtx4lAt/YT+8PWB8Q7T37yNQHDTliBGOb9++Y6FBgUEzZsyEY//+/YgDA4P70qXLsFvRmV+Bkbx+/Ya5d+zY6eFxMiIismfPXihOaOgjJJWYmDhp0mT0zVWrVkuMrnlBfJgrsgG7hQHz+URh8zY0csIa2tv7Oi6NNkKvQSlgw2yEYeRk56DJ0Bnt7ezRQ/kgJI40UfAXL16yDIeEhOIgOtqYMWM7dOwIy+fbAgMFIsNymBcgmqvrenTVIUOGCke8lJRUGLaZWdeZM2c9fvyEPy4EBzMzM3E6os2dOw99jUVDXeEqSNnPzw8O/Adh8QmCIGQE0uoEQfwLjB8/PikpqWXLltu2bTM0bMNP5vz8/Fu1anX9+vUBAwZgFtW8eQvIORb0QyBsKlWq9M8//3D+H9GwYQM1NTUrKyt2dcxrO3XqpKWlyUIZ58Vwnp+kXLly9erVW79+fWE2asJVPD09mdvZeXb//v1r166NqnB1dW3Tpg3kCgsSAkE7fPjwcvLyioqKtra2kK9cgFixWFpZDRs2rFmzZsbGxrNnz4YmwfGKFSvu27dv2bJlLBqAZpg/f379+g3gDgwM0tPTe/78OWTe48ePcV3oExZNgrt37xoYtMS8Fte9f/9+mzZtr1y5woLQCtu3b588afLevXubN2/+wM+vS5cuEFQsFJiYmMydO7dDhw7q6upDhw4dNGgQF1Cs2OjRYwYPHozmQNlHjhwZHCxl07Xs7BwIJFwFZYQDIhwHX716pa+vv2vXLlNTU0g4XGLDho0sPip/69atUP7a2tq4rkSaUDKtWxtu2LABJ5YvXx71yfKDqTzTyU+fPsVVmCw8ffr0qdOnRaeJ+fDhA1LGLJ95165dh9r4GBuroqIya9asvXv3sePFixeHwof0ZV4QGxuLFkHx4fb29nZ356Qm1BGKAOGK4sAUL1682LZtOz792Ng4LS2tFy9ejB07NiQkxN/fv23bNu3bt2OhPNeuXUMTm5ubw7YrVKjQr18/6J8hQ4ZAYxsaGu7evbtDh45c1GLFnJwmTZkyBTmBkaxevVpf34CXdpcuXTp+/DgEVePGjRs1aoQSsR0iYGww1B07uPsLjBUrVpQoUYLz5AHFR0X17t27evXq8vLyMEvIVxb0+XM8ynjmzBkHB4caNWr06NEDaooFoc5xFkSdrq7unDlz0ArQrjExMQhijcK67YULF86ePSs+Q6TlUARnZ2eUqEqVKqNGjYKEY0ESoOAYYRo2bGhpablgwQIMQXw9C4EcRYRXr1+jH61atWrmzBnCgkNRPxLsR/Ds2TNkOCdHJDXRQO3atXv9+jWu8vnzZwx0Dx74sWgY9xDt2LFjaOuuXbuiIB07dgwKCkJQ3KdPb9++hQOtjOMsS7dv3z516pvxgJ07dzIZD44ePXro0CEMYhgrIiMjkdsDBw7a2dmjntGXN23aZGPTXap25VmxYqWdnd3Hjx9VVVVnzJhx69YtdrxGDVFD41rMy0BDlywpamhfX1+YGVQ6uqqmpiaGFEfHkSwOOmb3Hj0WL17ctm1bfQODqVOnQlqzIICyw7QcHR3RYZFh5Bw6v1MnE9iGfgt9DHcjRjhyUcWRIaGZGyIcjXvy5Mn27dvjRAwgjx6JKh+1hAtdvXrV2toaRt6tWzf0IHaKEAx0mppa586dMzMzQ/Xiiqh/HIfBBwYGIs8xH2NQ5x8+iAyMIAhCdiCtThDEv4CTk9PKlSsWL1507txZTBOjoz+w44sWLcJ83cPjRJ8+vdesWT19+nRMuIVPF6WSm5t79uw5zF8xQRRq9TNnzh49eoz/+fsHcAFiIKIw3YRwwkT57l0fTFJnzJjOhf0MEBXCq+DHNqZGTtzdD0NRtGihb27eDVqugCfVPJg1QhNizoriT5ky+caN61u3bilbtgwX/JX79x9Aohw8eHDnzh3Tpk319b2XmprKhRUrdufO3ZcvXgYE+E+a5DRixHBMZCH/IDwgqFClUNEZGRksJhJRVlZWVW0KTQu9hFAkiMrft29v//79582bx6IJQczxEyZCVJ85c3rMmNGnTp3EzBtCjk8TRba1s4OSQX1euXzZ3t5+40ZOOW/atBlyC4VydBzh5DQRJYUUgexEUEzMRwj+9etdDx48MH36tKtXrzAdLkHlypWOHHHH7BzSGo4JE0Sqb/nyFZBnd+/eQZobN25Ata9fv/6p4Mk8iozQFy+eDxkymDskJiUlBQZw4eKFiRMnrF696vr16wsWiN5fGDVqJBJHdUGcwFGvXl0WPz+gxyD4ly9fDu2EzHt6ntfQ0GBBcnJyffv2RShalh0JCHgIJamrq8O8QlC3qK5169bOmTP7+nVv1CTMiQWhaRQUFA4dOmhlZYkqgsBbs2YtC5IAhbp16+asWTNhOTY2Nrg0atvV1WXBgvknT3q8f/+eFySoNBR56dIlqLdr17xQCr4nAnRMFMTZeRaqdObMmdCEOIJeAyXm7e3NRRKvPYHgadPGkPNLA5WA+oc9wLrc3d3Pnz8PgYTjJUqIKufePR9Y6fLlyyZOnAh5yT+aBtu3b0dZ0HAjRzoOHjzIxcUFB9FSaGLIURaH5/Bhd3TGhw8D5s6ds3v3rsOHD4eHh+d9sHzt2rWL4MIFdJxBgwYGBQXCdPlVLTyQuLCiSZMmnT59CjlH1XXq1IkL+xEwzgULFmBwg72hK0HNzp07lwsT8+VLLuwK1X7nzu26deuy/Sk7duywY8d2OBYuXIjQpk2biuP+AAjXBw/uo6cjh61bt54/f/6unTsXLVq4atVK1MCjR494YZ+Xz5/j3dzcYFoYcidPnoRK+fCBMwA0tE337t839BHYsKEh19AwM8RHVWOkAhhkwsLCcBz1ZmRkFBwcBAtEDe/Zs+fGjRvPnj1nZwFIYpw4deoUXBRmjLEOZjZ//jz8R0DLonXCwl5xUQXMnj3b1NT08uVLrH/NmjULV8TI7+l5Ad3kypXL6LNodJwOK+LO+QpsoGfPnl26dMF10dPRiRYuXLB+/Ya0tHT0KdhS5cqVzbuao85tbKy5cwiCIGQD0uoEQfwLNG7cmDmUlOrjb0CASEXHxsZBNvfu3YttEY/JImbwmB2+fftOFDUPXbuaN2nSlP2mTp06fvz4rl3NuDAxmGovFXA5z3bu1aopmJiYjB8/AZNjaAY+V1LZvn3H4MFD2G/atG+qHiKZu8BXIJVZUJ06daBJIOFq1Kixbdu2Vq1aDRgwMDExiYVKBQofBYdSTU0VPY0vW7asnp4eCxLi4+PTsGFDQ8PWzAtV2aJFC+YGkKaY6EMQMq+CQtV27dphxgy3ubk5pra8JPP09MTEGo64uDjoHDs7W1wdXvzF1BYKP+8jfUy1E+LjMdVmXmR49OhRUHF8qXFuq1YtixcX3TQpWbKEnZ0dVDc0AJoSWmvUqFGYGbOY6urNUEU7d4oecEFXYObduXNndrelZMmS3bp1E8f6AYmJiZcvXx44cCBOYUcMDAzq1avnff0684IRI0ZUq1YNEVjpeIoXl8PlfO/5ok7grVWrZsOGoiUGPwtMFOnA/Nj23TBg4UvU48aNhQhnjwHB3r179PW/NZYQ8TYKqqwGoCKUlZX5GxZBwUH16yuxroEIioqK+d3DgvZjO+cjWo8ePVA0mAoLYgso2M0RgP7Fb/ddtWpV/IW0Y15Qv359Pp3+/fvDwVZEd+ls+uLFi3fv3osiiR/zDhgwADHRvnwHwQ+qiUUAOjra/IN32AZy6Ot7H+4KFSpAIvKNgg6CRNjDc8bIkSOrV6+et+Gkgi5mZmZWsWJF5sWFdu3ayVsFz+nTZyA4G3xtaNS5jo7OsWPcPRGeT58+JyUlWVpaspwjA7q6hX0xHhXu4NCHuXFimzZtnj17JnzdA/2ROUqVKoV6Zir319DQUGeVg78oSKVKleopiTbdQKs1b66HzKMU8EZGRglbJyZGtP/lpUuXMjMz0XzM5JACDAYORpfOnZ8/f8439I4dO9HLmEkADC/ly5dn7m7dzPGXLQpAhaNNS5cuLQ5B04vuSb1585p5ASofpYYDxty6dWtkGKbOgszNRV0+KiqSeYXAMq2trdiJyOewYUMnTBgPR5UqlVNSUgICRC8joBTovxUqcLnief8+Ijo6esWKFXz3sbW1TU5OPi1YJkMQBCGb/PifH0EQRJHDhBwoUUI0eWLPhNkq7unTZ1hZWfM/zN2F7/oK2bhxo2hZ8qlTSkpKzZs3z/sBNijewMCH/G/mDMk9wzFpc3FZB80DUTpy5Le1l1KBJoSKYAizBJEjvAp+w4cP48JET9jkLS0t3Nx2Q+K6urpCuk+ZwqlcqWA2Cclx7Zo3tLe9fc+FCxe+evVtmsvz7t07XpMw2DSUgatg3mxtbcNX47179yCnEVS1KubYVbZu3Qr306fPUOd9+vSGOzz87ZcvX/r168+fMnu2M47k/Xh1RESEvLy8UAKVK1cOoiss7CXzsnk/T7Vqook40snKyoIahyjiL4EfajI4OBgXCgoKgirjp/hAWKICYO/uQvAwLwP5QZtyHrEi4lzfg9aBXp0+fbqhYZtBgwZv2rRZuDyh8ISEhKDUwjph8omB6qpXrx7bFADt4nPPd8qUqSxIAomqg4yE/TO3vZ39w4eBsD24UWloULaKPi/CRCpXroS//BG2gJkvI6xoxYqVI0Y49u7dB/oNR9BALAgIi1CuXFl42R0NNTW1Jk2abNiwAe7s7ByUyMrKShyrGOsdDOFdHommRIW8fs1Z9d27PlOnTsPVkQf2KQQYAwsC+TVcXtgSCRUVFc4vRqI+GVFRUeggQiOEBb548YKvaga7oyEvX455gdTUpIKkTp48NWHCxP79B6BcGKaEhQLFi3+rENQtBDPn+XmEdQt7FrYaMgwva1N2E4QnV9yUL1++rFy5MjIgji5CmFqzZt81NKzFysqSBQFhbcBQS5QokZnJLWEICwubM2fu8OEjUHb2Uomw+MIcQvkL0ylduhTSwbU4/1ciIiIzMjL4m48AZ7ETO3bsaGZm1rt3b2PjDo6OIw8cOCC0YUZiYgKSLVXqW/fEOKOgoBAUJFrcQRAEIcuQVicIQlZgi1onTpw4X8CJEyfye5ylrNxITU0VE0qccv/+fama9odgsmhvb+/k5FSnTh3uUD5MmTL5/Plz7Ldr13evcRYGTIgtLLoNGzZM+OhSKoaGre/d81m9ejXk+r17vj169Mj7BBVzzbxTUp7y5ctraKhzNShmx44d69aJlkxjLj5nzpwjR46kpKQeO3ZUS0uTyRvobcx9Z86cyZ0wf/7y5Ss8PDzyrjUoVUrKpXGkTBnJr6AzWORy5eQhHOCwtbXlLiAGc+tt20Q3DiAzJMRSIYFOwF+Jc3FR/gFgAUA2zJgx49o1LyeniXXr1t2zZ8+AAQO5MGl8ETwaFcIeMEroMSEODg6H3Q9Db3h7X29Qv36TJgWt4JDKpElORkZGBgYtu3Qxw99atWqhsbiwXyIxMcnOzv7p06fdupmPGjVq+PDhXMCPgJ1AgLEXm93c3MqWK9u0aRO4IYf4DoIfe9YqFb51Ll26jKSqKShAa40ePap79+4swi8gJye6DVEYE4L+19bW5uxPzK5du44dOybUkKBChQr4K3wYnpf8WnzlypVLlixRU1MbNGjg6NGj9fV/Zat/ngLsqvAoKdUTtk7NWjVxEK3A7r9IBQ09cOBA1tC7d+9GQ0O6s6ACCA9/27lzl7S0NBtra7TpD++BFgZ2NyHvsAMwoG3atNHT8zyyikFs3rz5zs6zJWpM4lYRA6YiLy/5BJ4gCELWIK1OEISs0KxZM0z3y5Qpraeny/+gFdmzwQLo0qVztWrVxo0bx/l/ktmznfv378d5ig7MFwMCAiRel4U376JcCdLT0+Xl5c3Nu06fPm3PHjcIdQg8LuwrDRrUj42NFU5eU1JSOJfow+D6b9++09XV4auxfn0lKAcW2qNHd+Th9etXPj732KJTULNmDWRYWVmZPwXxVVSUK1YUKRYhSCopKenz58+cX7zldXJyMv96LdIRZgw5gQpSU1MtVaokNG1UVBR/Cfxq1aqpoaEBVdCihX5cXBz/hXwgdbuvvKAqoL4ePfq2tR70FZJq3Pi7R6xSQVZR2/Xr14dWXLx40bx58x4+/LYVtgSVK1f+8OEDH8q/nw/U1ZuhyEiK84u+dPDdk1IYWEZ6xv37Dzw8PIyNjbmjP0MitHVioqur65Qpk69du3bw4IHy5SVf2P4pkAiKs3r1KmtrayOj9vz7FIWhTRvD6OjoiPcRyM/4ceN/+PRbuFoBFZiQkABLg/vMmTOqqqrTZ0xHF27fvn1+KwUKA8YNjBX+/v7C5oOxcS4BSkpKqEyhEdasWVNbW0tCq+vo6MAs4+O/2blEXy5duvTnT99ChWW8cOGirW0PyNROnTq1b9+uVq1aXMDPg6FA2LVhZgWo658FfVy8XEi04obBFszztGnThjW0i4vLhPETCrPM4c6dO+jmsKtuFt3Qpq1ateICfoMqVapUqFBB+OI9KgE5Z26obvzvGDx40Lp1a0eNGnX48GGJ3le5chW0HQZMzi/eYALk9yoKQRCE7EBanSAIWUFevpyJicn69Rvi4j5hwp2cnLJ27TpDQ0PhVFUqmDQvWbLkyZMnUZHfTc0xmYPQFSJVhsnJyfEvXv4CmD1zqX+FzXffvXvXr19/U9POEAyYTWL6+Pz58507d2ppa7ETpYI5ZevWhrdv38nIyETKSUkivcq/b8zTuXOXjx8/oq6gD1EoTEMxRebCihVzdHTE1f39RXcKcOlXr1536NDx+HHR/lUMiIfDh92fPn3Kv+FfvXr1WrVrOzk5QUchQRQBVdqrl2h5PGAyBmoEU2RtbW3ImJGjRkFLi5sp2dnZWVdXl/9OOLK9ceMmREYomnLTpk16enoVK1ZEIlu3bnV3dw8ICEA6mZlZvr6+bdu2Y4vV+/Xri+n4rl272IkoncRm4/mB1h8yZMiOHTtxCk5EveEqKEVhXndHzejrG7x9+xb5QV3B0iDIodC4YPF9E5YfuA0MDFDPTK6npqadE3wgoE6dOpAxixYtRr0hFFfnPybHQCgq4eDBgyEhIcOGfXtFovCgL6RnZLRo0VxLSwu6FEqjMM+QC4CtKA5/+5bJP/Y6fUZGRmGSrVevHoqzfMUK1Ji5eVfuaP7AnlF1qBnUp7iDx7Ed7GEVqDF2UwZBZ86I3h9OS0vLb/0Ca5q0tG+NImTOnNl3794NC3uVkyO6bwKDh9lDaiIItof2xVlwDx06BK1w/PgJHEHZY2JizMzMTp2SfHUZlVyjRo2VK1fxPYLf549Rt25dT09P9HeEojmE3/MrV65cVFQ065uI4OXlhYPs6oWBWR3yBnfjxiovXrwIDg6BFxnev/8A/rJov4+ZWReUcfny5awvo6Surq5cmBglJa6h0SiFaWiANsVYhwpBgrCl06dPY4AtpF0VQNu2bbdt2w7LQbIY2GfPnmNs3AHJ7t27d/DgIZ8+if5lpKdnoOrKli0rcT+0Tp3a7du372Fr++mTKFeoW1fX9Q0bNOjSpQsXgyAIQlYhrU4QhAyxcuVKzImbN2/erJm6hoYGRJfbHje2Nr5g2rZtU1ZevpuFBVQHd0j0eTBTHR1d4Q+TOS6s6MBcXOIqffo44LiSktLNmzchFaC9VVQaN2nStEsXs8aNG6//fjYsQYkSJaA8Bw0a1LRpU4hiExOT1q1b6+hoc8FfqV9fadmyZRs2bFBVVUPiKCm/PzNo0qTx/Pnze/Xq1bhxE0RAIphw29vbc8HFik2ePBm6EeKTf80b173m5fX8+XNcVF1dQ1NT6+TJk2gOFmpra4sImpqaISGh0Evbtm198fyFhoamlpY2/gYFBbGXWhmYmltbW6MekDE05cuXL9eu5XYsb926Vc+ePe3s7JGrZs2aoaIsLC0aNWqEIKipefPmbt68GU3fpKmqtbWNk5PkBgT5MXHiBMXq1Q0MWjZVa4Z6g97ADJ5tllYwqMY6desYGRmjwCjyrFmz2Ou1jGrVqqHgyA8zG3t7O2SyVavWTVXVELtK5W9vz0KbnT179sKFC0hEWVnF0LANpAUX9hU7O9uLFy+iIaAcuEM/Q+/evQMDA9u1aw9zwk9XVw9aBdqDC/55jIzao4v16N4DSSHbJ06cQGFR55cuSW7BKJVJkyahyJUqVVJUVOQO5Q9suHPnLrAHtPv69etXr16N3oHj/fv3i4iIgAlBVONv//4DGogV1MfYb096haC90Cg2NjYwPKgy7uhX2rRpY2lp2blz5yZNmqipNZs+fcaCBfNr1qyJVkPRYBKwSURTVlZesmTxzJkz0SURrWXLVrXr1M4rRGHn7u7uvr6+6BFoU319g3btvmtTWMurV6+QZuOmqmiXwYO/fWIAVnT+/HlYTtu27dq0aXvq1MnSpUujErjg/KlSpUqtWrX69euHc9kr/T169IBJW1lZIQ/IcNmyZdhLH0UCambFihVoR1R+E1U12FXe3TT4hq5evTp3qEBYLcGoUHCU4ssX0WcaJ0yYeP26aG/LXwZjCGR28+YtMKah9U+fPo3RFbWKwSQ8PFxPrzlsWFVVdd++fZcuXUK5uNPEsCErOysbvQ+DG3KFwW3rtm1cMEEQhAzzT0pKoRYZEgRB/CwZYiS2QGMHK1SowB6RYfoFcY7ZJ7+6Mjs7Gwrk3r17bHU0glhMIewsaHjhi4hpaWlZWVksZTjg5QIECEMlMsbIzc1NTk6G9II0hZc90i/gZkFmZmZezYCZIv+gHhHev48ICQlRUFDQ1NRABiTmkQzxhf7hN7KC18fnHlLW09OtUaOG1PctUQmIFhgYVLt27bp167DHbkifD01NTX3y5GlMTAwEc/Xq1YTXZRWIOpeY96PyY2NF+5ZBz0DwYyrMBYifCiKUr3O4P3+Ox3QZAklBoSr/ICssLAyqLDQ0BJe4f/8B8sbWqLNQwLL98GEgmsDAQF/ik/i4CkpUpUplCHhkGHF4UxGSmpqWnZ0lbEEUPyEh4e5dH8zXURt8ziUaNC+IEBUV/eDBA2h7LS2tSpUq8pfLyMjMyBA1Lp8H8eKIFxBRhoai/auRWzQ0q1iUC+319OkzuNXUVFFLEjaGC0FOODlNFD5XR5ycnBxmLahSJCg8BRWFxMuWLYuWhfyzt+9pYsJ9NgyF7dPHAXmGDmRHGEgQF+ItFokjEWEmhd0NV3z9+s3z588hIytXrsSahj2WRE4QAfUmSkVMYmKisMfFxcVBOO3YscPU1IQdyQ8owN69e40aNerdu/eRkZG6ujpIh9UnrogMBweH4K++fgscx+CASmYVIrXh+B7HGgX5RCJ8eVkR2IqSFi2a89aFemAxWfXCgURevHjJmhJ9U9g7hCBaWNgrVJq2thaUuY1N9xcvvn1+DHb48OFDZL5NG0PUDCKzXCF9NJCfn7+ioiLrR7g68oCr5zVIiSLwYxdf22im8PC3AQEB7dq1q1FDEZnhT0dSyDnfTKz2hINA3nEyL7gcs1tV1aYwDKHBANbQu3bt6tTp25f5UVLkijUTA+bBP9Dmuwl0O4qMguMSCEWekR/EgZudhZjs3wHzAqTDSscyX6pU6TJluL7Mxpz79+9Xr15dS0sTtcoaFzX25k14cHBw/fr11dWbSf2XAXJychMTE27duq2trY1/LvyghAuhGpEricGQIAhCFiCtThAEQRQZvFbnp+ME4+5dn/79+/v7+/9w/4W8vHwZZm5u/uhRKH9PBGzbtv3EiROXL4u2l//7PHr0uHv37iEhIaVL/+AdZqbVJ0yYwPn/szx69EhCq/9/IDT0ka2tbUhIsPCOG0EQBPF3kH4jmSAIgiCIomLZsuULFy6A3v4FoQ4qVqyQmZk5ZszYW7duBQUF37vnu3Hjpi1btlhbcx9L+5ukp2fMmTt31qxZenp6wu9gEf9jsIZmu1EIbxIRBEEQfw3S6gRBEESRIS8v361bt/xWFP+/JT4+vm3bdrNm/eJX1hQVFc+dO1ulSpXVq9dMmDB+6dKlT58+Xb5i+ZgxY7gYf5EvX3I/f/qsr6+/ffs2qYuNJejUqVPjxj/+1pfsU7FiRXPzfD9E97/HzzY0QRAEUeTQGniCIAiCIAiCIAiCkC3o0QdBEARBEARBEARByBak1QmCIAiCIAiCIAhCtiCtThAEQRAEQRAEQRCyBWl1giAIgiAIgiAIgpAtSKsTBEEQBEEQBEEQhGxBWp0gCIIgCIIgCIIgZAvS6gRBEARBEARBEAQhW5BWJwiCIAiCIAiCIAjZgrQ6QRDE73LtmreVlXV6egbnL2ri4j4h/fj4BM4vM5w+fQYZy8zM5Px/i9zcXAeHvrg6896969OnjwNzF5JPnz4j50FBwZxfhtmwfsOaNWs5T4GsXbtu+/YdnCcPhw4dXrRoMef5Y7x796579x7Z2dmc/ytJSUmocH//AM5fRCxevGT27Dmc51dBpc2dO+/Lly+cX+bZu3fv0qXLOM9fBP1u/PgJN27c5Px5WLhw0YwZMznPn+HWrdsDBw7iPEUEOs7QYcM4D0EQhCxBWp0giL/K69evHzzw4zz/K8THxwcHB/+5uX52dhbSz8nJ4fwyQ2xs7B8teAE8evQIV2fuhIQEeJm7kOTkZCPnKSkpnP9XgXKIjv7Aef4MoY8ehYaGcp4Cefbs2fPnz5kbsuraNe/Y2DjmBS9evHjy5AnnKRAk88t3MTIyMqSaBKwXx6HYOf8vkZ2dg0IlJydz/mLF3rx58+rVK87zqwQEBPj5+RXGjFE6ZOAv35xC1eGiSUnfSo0Gevz4Mef5i6CKQkJCwsPDmTcrKwsZQ50wL0BzhIWFcZ4/Awbbn+3sP+Tdu3eF7BoEQRB/GdLqBEH8Vc6ePbdw4ULOQxD/cZycnB48eMB5/gzbtm11c9vNeQoEMVevXsXckFVDhgwJDAxkXjBv3txDhw5yngI5dOiQq6sr55ElIJJRqIiICM5fRGzdusXT83zx4j+eESUlJQ0dOvT3b/H8FJDEKDX0JOcvVmzp0iUHDuznPH8ROTk5b+9rAwb0Z97U1DTUBsQz8xIEQRBFDml1giD+KpGRkZyLIP7jZGfnxCcmch4ZI+8q9MIT9+kT55IxkpN/67H87/M7tfrL/OVbA4UnJ+dfqA2CIIj/V5BWJwiiiPny5cvSpcs0NbUaN27SrJk6/6J1Wlpaixb6R48effz4sba2zoQJE1n89PSMjh07aWhoNm2q2rx5i1OnTrPjYODAQT179nJ2no101NSaGRkbR0RE+Pn5a2lpq6g0xl939yNc1GLF7t3z1dNr3qRJU0Ru1ar1kydPuYB8yM3NRTZWrlzVu3cfVVU1dXUNa2ub1NTU3bvd4EbmdXX17t//9sg0MzNz+PARuCiCdHR0C3iFGDUwb958JI6Y+DtrlrNw+bqn5wXkE4XFRdu2bRcTE8OOI88bN25iboCKQnVxnjwcPXqMJYJ6MzfvhmxzAaInvZNwEPWDS/fr11+4QpUHldNC3wB1hTzgurdv3+YCihXr3r2Hq+v6mTNnIQjpGxkZJyd/kwrv37/HEbSF6LrdLAqQLmPGjGU2gGwMHjyEO1qsWOfOXXbs2Dlo0GAkjnqGeaAh0ApwIz8olI/PPS5qsWKBgUG6es2RCDLTpk3bgICHXEChyc0VWSPaC4nAMBwc+kp9lWDy5MkDBgzkPMWKJSYm4hT+SeaZM2eZaSGTLVu2+vBB1GQbNmzU1tbOzsycPn06ysjvJoDag+UgMoovTPP8eU9Ei4yM6tLFDKmxg+PGj+drSRhZCHoKss3c+/btR8yrV72YHcJ95MhRFgRGjhyFhoPD2/s6M57x48cjzvXrN+BGJffq1VsUT8zQYcOZnaMphw0bzh0tVkxf38Dz/PmbN2/ixNGjx7CDyHa7du3R7vjB8fz5C3ac0bdvPySFIGPjDh8/ci8m5IeZWVcWuYuZ2SfxTYG4uE+4VkTEt7t4aCM097Zt2zm/mGXLliN9OGxt7dA6wuX0e/fuY2XBAPL06TPuqOgxeLKdnT0KyEzr3LnzXMD3TJ48BWbP3Ldu3TI0bBMVFY1LoBOhdbZs2cqCJk506tChI3o3ugAyjDg4CC8qlhkYGgVJ8Z3iypWriI/u0769ESK8fSsyp/UbNvJjo6lpZ1gaiwyio6NRQFYQxMfpOLh+/QZUOBw9e/bERT98EL1wgSEFPUh0jpioqCjkmbUO6o1fzo28YWjF+Dl37jwEocchKWE98/ToYbtkyVLOU6yYo+NIGxsbziN6cekNLs1ePUCCGJrgmDJlKq6FS6AU4ub7ttgBLYUOizo3MGj58uVL7uj3oA4PH3a3sLBkxoCRMCWFG8QwwiNBZhsMZC+/XQnw/4L1TdQn0mR9k4FuC3tg4ww6XXb2t47/6NEj5A2ZRJP16ePwr9yCIQiCKAyk1QmCKGJevHi5c+fOzZs33bx548SJ4ykpKePGjcPx0qVL7927R09Pr0GDBgcPHpg0aRIOQmS2bdsWRxDz6tUrs2fPnjFjxpkz3J5hOPfZs2fa2loXL144duzol9wv9vY9d+zYcfLkSUQ2NTWdO3fumzdvEBMTuwEDBkyYMOHaNa+zZ8+am5vv3v3jZcMJCQmnT58ePnz4lStXkGxYWBgmhZgNnz9/DldUUlJydHTkZ5Cjx4x5/OTx4cOHrl/33rp165EjR1avXsOCJFi0aNG1a9cOHNh/756Pu/th5IcX9t7e3hMnTpw1axbyf/z4sQoVKowY4ZiZmYUgZCY9PZ1FA5mZmTjCeb7nxAmPBQsWLFu2DIIKdSUnV9zGpntWlmi6efLkKVxi3759d+/eQSWjcoKDQ9hZQvr06TN+3Djk4fLlS0bGxuPGjecCxKt8jx8/bmRkdPnyZWQ+Pj4es3amb/G3d+8+1atX9/A4ceGC57SpU1EJ7CwJbty46enpuW3bVtjA/v37Pn78ePeuDwuCONm7d2+/fv1w9a1btwQHB/fs2at8+fKoc0/P840aNYL0hXpHTFza1tZ24YIF3t7X0BzqGhpjxnDSsfBs2rTp8OHDMEi0GnKCJhZqEh7YofAtaIDKZ9nAcWRpxIgRMK3Tp0/BtDZv3gyJ0rOnvZubGyKMHTsWVY0iwA1lBcNbv3797du3jx47GhHxHsKSpZOVlYU0YbE9evRYvnw5jty6dfvc2XNbtmxhtYTy3r59B8clEOYtIyMDiYSGhqILoO0sLCzmzJnD331Af2F3bZo312P2P3nyZORNT08XblgXnw705/NnzxAEE9q5c4f3jRu8FkIn1dXV1dHRQei0adNwJDU1rWPHjtCKaDJUAi5qZ2fH38GBSTx9+hQ94tKlS2vWrFm2TEr18qBrwPjRmkePHilVshS7B1GlSmUMDmvXfrv5FRAQEBsbCyPh/GIGDRq4bt06OFasWH7gwIFy5cqx448fP0ZzwHjQ0WrWqAGb4R9EOzg4lClT5uzZM+gOyJuTk5PwthQPKo1X/pBtGAEQGd3z6tWrSGHlypX+/v4ImjTJadOmjXCgsKgcBYWqcLu4uKK/7NmzB5392LFjSH/hwkWihMQtjqR69eo1ePBgJFKtWjUvr2t73Nww1KDaPTw8IqOjhw8fwSKjabp1s2jcuPGpU6fQsuPHj4ddoaF79eq5YcN6RFi6dCkuWrWq6KJpaWl8U8bFxUHo9u7dGzWATofeCpNjkh6gu3l5eTVv3hytgxKVkJNDZliQkHbt2mHc4DzFigUFBQUGBvEbARw8eFBBQUFeXh5uJMhe158wYfz27dvg2LBhAzKGYUEUtVix58+fa2pqXrlyGUMTKn/8+AnsuARIB/UAA7tw4QLGmeLFi2PMYTcWYc8wcrQpiwnQOigy5/me+fPnYwCHWZ45c9rMzGzx4sWsu1296gXjR3dD5zp37lytWrVatWrFcp6QkAh9jkzilHPnzvbv39/P739tCxWCIP5nIK1OEEQRo6KiDKWKyR+mR2pqaoMGDWL7XWE2pq6uDnWKSbaGhkb9+ko4CLmCiTU0W9OmTevVq9e9u82QIUM2bdosTklEqVKlIAwgm3EKpFpMTAyEkLJyI8j7JUsW//PPPxB7iPb5czwm2Zh11a1bF6Fz587B1JalUDCYsXXq1LFevbqGhq0hojDxnTlzBhJXVlbGfP3z589v3rxGtJCQkOve148fO44i1KlTp1WrlrNmzYRUyyuno6M/HDx4CJoEKWOCixpAOpjcR0eLnsK5uq43MTGxs7NFYVEiKLR58+aVLFmCnVtItm3bNmTI4C5dOteoodioUcPDh92hyZFDBEGLoq6gzRQVFZE+xFWLFtwjXCGQr/369UVMMHTIYBTz9WvRLQ9G69atzcy6KCnVg2ZDQZA4m+MeO3Yc9Q/1i0Ih/0ZG7du0acNOkQCKpUqVKkgHNqClpXXq1ElULxdWrBhqwMSkE1KAkUDJPHv2bORIR9S5iooKJMrbt2/fvxc9o6tUqRIUqYVFN7QpQkc6joiKinr//j1LpDCgNTdu3Dh79mxUAloNigXqYuDAAVxw4UDNQCfANpAN5HDevLn4wfBq1KiBekAE1pQlSsjBvW8fGnRuu3ZtFRWrq6mqbt68BbJT+Ox06tSpjo4jOnc2hfvOnTuopTZtDFktnTzp0bat9PqUAK0PI2/YsOHYsWPQNI8fS26LVbFixWbNRHmrX78+8gYvO86DPEClQJDXqlUTGqZ3z55QjyyoWbNm6KQ4BSc2aFAfRyB4UBy0EeoQWXVymoimWbBgAYJyc7+ggLBwFBkG07y5Hq9UpQL53b59O9QYeoeLiwtE/rVr3hgZlixZgrbmK+rixUuqqqry8pwaZ+DSkLJwoBU0NNTl5EQVDpAryHiUVFW16bbt2zGewJ5xHNI9PDwcBoCKgk7u0MG4Q4cO8+eLsl0wSHnZsqW4Coo/ffo0qFCm5dBZmjRpgqZXU1NF5WBoio2NRWdEVejoaKOzN23aBJp8//79sGGWFHB3dx88eBBavFy5ssjA6dOnMXqg2pHbmdOn+/r6MtV94oQHrrtp08bGjVWQYTTxjh3bMQrBzHBRRBCXWqNkyZLiVL+xePESxBk9ehTOatiwweTJk2BLc+fO44LFJ1pbW6F1UOczZ82U+rY/uufHjx+Z++WLl9DM6CxXrooe7EM5HzlyZOTIkSg4i8BAI6KN4EBBWG2w42gI9FlxaNNJkyY9fvw4JoZLWQIHBwcYAzKmra0N44+PjxeuiSgMGH5xVqdOnVjfRGOtX+/K9h1YvXo1NDwKjspBtaxduxaNxXrK9u3by5Qps2HDelQs2rRrVzPkVpweQRCEzEFanSCIIgZTJcxxY2Pjnjx5+vBhIObNUpdhM6AQSpcuXaLEN7GqpaUJccg/VMFEmc29AGZdmKqWLs1NCjHfqly58qdPonk5tATctra2mFZidgjdXkgBXLt2bc5VrFjdunXKli3LeYoVa9SoES7N1DiyBPWCGTYLAi1btoIqePRIcjdmaGaUF/mHEmMgw7m5uZgiZ2VlhYaGQhpxUYsVg4TQ1dWRmAQXDBJ59epV6dJluNTv3AkKCsREma01hVh69OiRs/NsSKDo6GjUrdTEITZSU9PCwl6hgcLDRbqC31MdQHVwLpFyU0NZ2JNbf39/qIEaNRRZEFKGhGZuCTBFRr1Nnz7j6tWrENjC9gUoNecSTfRVEcpnkolD9lQQB2EMSUnJKBryGRkZhYOfP//ERlaQamgLMzMzzl+sGFQBtATnKRwqKsqKiorQQseOHYNJozZ4g5QgIyPz06dP6enpXMPcuYOWQnzhfRAYFecqVszS0gK1NG3a9CtXrqJ0vPj8IewJJyhfvgL+8nu/Fx4UAXo7OvpDaOgj1C3aN79lwDDdc+fOQcDfv3+fFerBgweQzUFBQQhF02RmZkJSssigfHkub1KB/XCuYsWUlRtVrVrVx0e04KJjxw6wYSbV0GQeHh729nbiWD8GBeFcxYpVrlwJ1chuLfn7B8DSHj0KZdkGNWvWRIaFi+elgpzwkhgVhUSE2+kLQc2judHLuAvcES2LQIujZ7EIGE8qVBAtuGAUL/5PvXp1+bERfRkHWW6fPn0KxcgrXtC+fXvhcCQVtM7Fixc7dOjAdzFk2MDAQLgZO6yXc4nd7HISoAVhimxV/243NwsLi7Zt296+JVqDEBf3CQNdt27m4og/BrXBucT3ffD30yfptVelShXOJW5EnPizm9vjLJiis7PzkSNH2UtP/EiCYQeVybWKaJAUmSszNrQaMsavy8ApderUYW6CIAhZg7Q6QRBFTHJy8pAhQzt27DhhwgTxLEr6MmkGxAzm1vwEC5QtWw6T9XhpewvLyUkOWTgXM2M4KlSocObMach1V9f1FhaWBgYtL1++wuIUHgmxhIk1r8ogpYTTaMDWPL9//21zZkZExHsUZ8MG0Tex2Q9Z0tPTQxB7+M8LrV8D+gqJnDlzhk8fvyZNmjA5jVn7ihUrINedJjm1atW6Tx8H/nGZkGXLlmNCP2zYMDTQypUruaPSEOpSCNEfigeGhobG8uXLX7x4MWXK1NatDXv16i18j1SIhIyXkxN5WZtCVDg7z9bX1x8xwhH5dHFxEUf5CdjzVdgG8/4aKPLevXsrVKi4du06c3NzHR3dW2INk5e3b99COx04cJBvlx07dqDpWTbyoq6uvnLlCsiqadOmGRoa2tv35JcuFxLWOqy6fgpctFs3KDKLyZMno269vLy4gDygFSBHg4ND+ELhBwtUUVFBKLtDBG0rjvvToC+whRIoSOPGjdk7BTdu3ED6PXv2FEf5OYQjSVxcXExMjDDboaGhaI7UVOmrqfNDYlgQgs6IK27cuJG/hKurKy4h7f6YCPSCQYMGGxsbjx8/HtXOystAVvM+M/8haWL49ecMDE38CnkJhN1ZSLVq1SBfDxw4APfNmzc7d+5samri7++PoTg6OhpdQKjACw/r3YUxT1Qj8ibc676QoA4rVqyIau/WrZu+vsHVq16sO6AGzp07x7cLBmS0CxskExMTy5QpIz6bIAhC1pE+ahMEQfwyUFYPHz68d8/n8uVLnp7np8+YzgVIQ01NDfMnodhITk4qV66c8JFLIalbt66b2+67d++EhATrt2w5bty49PR8n+f/LEpK9SSeR7G7CQ0bfntMymjQoCGKc/DgQQ+PE8Jf8+bNFRQUMB1PTJT+FjqmqllZUh55SVC7di0kAnUnkX6fPty2YXZ2tqdOnQx8+PDKlSsQ7ZDl7DiPn5//tm3bTp086e19DQ0EIcoF/AhFRUX+TWBGASrR3t7u5EmPwMCHFy54vgwLmzBB+murBXDlylVU461bN69d80I+t2//bqexwsA0TH5SWYi48kUPOaWipqYK0/LxuRscHKShqdG/f/+EBCnbvzds2BDpQH5LNE3HjqId0aRia2uLCA8fBly4cOH169djxozlAv4kubm5trZ2dWrX9r1379Kli6hbiTfDhUCkQVFDvAlLhN/mzaJ9ENmDUyg6cVwRBd84EIbCDdXEFhpAqkG7ohIgsM+dO29oaChxa+wXgLkicYls48cvDPl96tatg1IcOLBf4hJQ41yM75k/fz6k78OAgCtXLqPaFy9ezAWIV/gLq7GQYKhE60gsa8fQlPethx/i4OBw7NgxjMaxsbGNGzfW0NCoVKnS9es3IN1VVFQKuGHxywiNATYJ2AINdsOF7eLxQ1RVm+7atRPDPoYaAwN9DPtMkCPzU6dOkWiXsWNFG17gn0vhxzGCIIj/Y+8swKpY2jiuiIoBdmGhooiKgQoCIilid4GC3V2o2N2K3WKBLSoYYCEgSoOkGIBKKt3l9z9n9q7HQ4iK93Lv9/6e8/DszOzOzrzzzjD/3dndfxbS6gRBlCaYb7148UJDQ4NfYZhcxAvSGJjUZmRk8O9Uw5zJ3d1DdJ1wCcnJyWUPrgNMXhfOn4+Jb1yc4F5ubm5efHz8b87GIMMwA2bLxRmYwkpLSyspdeDCf9GlS2fIm/v373FhwR2zODc3dxSgQgUJKPbHj7+9wyktLf3q1WtsciknJ+fjI1ioySj0sVKASbOCgoLjM0e+RtnZ2Tdv2rA1zDgXv4C8dWt5La1eoqthGewmatNmgvcFgJJ/B6tHD8FbndnrrAEKwB6SFwPx0GAQXSyoqKg4ZvRoPlhynj9/jlqwl2mBQpdaFI+cXAu0xbVr17iw4P3PgU+ePOUCIqB9hQvmuWslcEhR8759K1jKjm20+KmTp7CRllbIfUtJyQr16tVz9/Dgj/3yJf727Tt8UBRmJf7RA0XFtsbGxr9gpV8Ap0bvGDJ0aAXhM/YI8h8jKAiaYNSoUdeuX+OvfMFdr1+/gW6LbTm55lJSUmz5MYM9k1IUnp6evDVevfKHBSDLWRDeJXwy3PPx48fDhnFvZf8dVFVVgoKDoqO/LVW4f/8BWpkLlAZt2yqi+rAGFxY8S/LF0fFZoS0OPnz4oKSkVFG4DAH7iN5GhjZ+//6d6Eh48OCh4o0J0Dqw1f3799mrJQHGARcXFwwRLFhy0BBJSUkODg+bN2/esGEDxOjp6dna2t65c3vq1KlMP5cuokMcejc8il36Yc8l+fv7C1ME8GYRA5VF38Q/HWzLyMgsXLgQMcz4jRs3fvr02yCJHCws9rNBsn37dr6+vvzSA+zDvzkfILfExKRirtwRBEH8nZBWJwiiNJGQkOjbty9meC9evETw+XPXK1euYobk6enFdqhdu1Z6ejq0a1iYYNKsoaGOyW737irv3wteYLZ58xZLS8tVq8zZziXHyclp0KDB5uarUlPTMF1ev359UyFIOnr0qLJyV7GvTP0sbdu2HTt2rL6+vre3D+Z2165dX7NmzZw5c9haypo1a+Kvh4cHqlajRo0ZM2YsWbLUxuYWpn2Y+/bq1QtlYJPdRYsWoagrVqzE3BpG0NbWvnXrFrtnZWRk5Obmhpxx1L1790UlPVtK6uXlxS4WIJPz586vWbM2OzvH3z9AR0fXzMyM3YZavny5trYOTopCvnzphkz69RN/0HT48OH4e+7cOcxHY2Jid+3chQJgtpqZUfiEmGfw4MFt2rTBX6gstOnJk6cKXWCPUxsZGXft2g0yFboO1Tx9+jSEE5dcYuBIyOrGjZu5uXkfPnw8fvw4yhkQEJAlFI1sxSyqj+3KlSuhPDiR6OflgIyMNDxh+47tKAmseuvW7dGjR7NrOuy2bXBwcEiI4GFvGB+6ce7cucgBnjlsmMBEDDgwRAuaOyUlFa4FaQRVwO7Y47xomrdv37q7c++RhlpYv2794cNH0L6wv4GBwapVq5iWEANVMzEx7datO/wEFYRGPXHixC9YqSiYU4WGhhY0C0xXrVq1devXvXsneG/ixYtW7PWBqAVKhZgqVapAO/Gd1MxsWXZWNtwG1YeqX7Ro8dKlS3kZ2aNHj+nTp8NKcCfIVLgiiy8UCDBr60toLBhnrNHYzp07YwTg0gTvquiIwytXrtynjwEX9T3sEQw0OorKrnAVA4yv0l0FXhQUFIwzWlqenT17NirFJf8SzKpeXt7IB80KB0OPW7t27eXLV2A6iEO4yrFjx4pStq1bt753/x7zFvx1dxcUBrmheKNGjZSSqoK+/OlTJLTi4sVLdu3alZIiWL7BBhmYDifFntgWZcmSxSkpKcbGxjgqISFx4sRJcEjRl+qXEPYo+86dO6HMWYympqaLizNG5gED+rMYMWAN1NTHx5dZg4stMTY2NvA9OD/+WeBfQJ26gpfzIb5Jk8bME+B+WVnZGEtF36YhJVUZnoYzwgHu3LGFwdetW5+UlBQbG7d+/YaqVauyNtq2bZu1tfXy5SsyMjIw+KNH7927l61cmDVrNvYxNOwL/0eVt2zZytyegUEYbsm/n58gCOKfhbQ6QRClzN69ezB/GjNmTKtW8hcuXLh69Yquni7/oSDIVGlp6VGjRrFnNTFnevHiBfbX1dVt00bhjoDbqqqqbOeSo6OjbWcn+GhThw4dunXrhvnZpUuXWBKb34vOxn6N9evXmZubQ6q1bNkKyu3QoUNTpkxmSerqapDx48ePZ3ft5s2bu2PHDsw1YQFMfFH3I0e4N9t3797Nzs7WwcEBs3YYAaXlkzBZnzx58pIlS3AUBDxUJYsHtWvXXrlyJRQRW6+Oyl6/fv3u3btQzgMGDGjbtu3Lly+qVhVU89ixozNmzMBJ5eVbI4cpU6dMmiT+iSZ5+VarV69GCdu2VRw1evTadWt37969cfPmj0XcyRcFramoqDhw4EBFxXapqaloNS5BBEjB27dvQRdBuLZu3QbVnDRpEntt+E+hptZj0aJFy5YtU1BQgGU2bFgP3btqzZromBicYt++fba2tuyjYurq6pBkOBH/lSmekSNHHD18ZMnSpbDq/PnzTUxMZs+ehfgaNWpgNg82b96MoKys7IkTxx8/fowWQT5WVhd5uWVsbHThwnlbWzslJSW4lqRkBUfHp+zRYgj+rVu3QptB6rOdR48WODZi0DSwP+zj5vaSiQcxUIUbN67PnTsXLY6dR4wYgbKxwpQKULz79+8/cOAAqiO2tgJVe/TooYy0jKDTKbSNjIyEE0KqwYGZ4oJVoWpwIPM3ZOXu7oYqo/oqKqp+fn6wfOPG3EsZT548gfaFt6Ot0el4fy6UCRMmBAcHw/FgHA11DRiWSxCyePGixMTEQYMGceECNGzYAB0BxRs7dixUFhdbNKdOnRw6dCh8A2XbuHEjrDFs2FAu7ZeoV68eqoD+BeMw2Tx+/LjDhw9DrsPBkITx4dQpwcqLQtm8eZO6mvrIkSPRPXHUrl07+/QxQG5paWnwBwcHe7ifhoYGtOKTp08wmrH3INatWxcDzooVK3DSgi/Gk5GR8fb2Rg44qkuXLunp6U+fwj+/ew1ESahWrSpygKvwF4ywER+fAMdgwYLIyNRAx5w1axYKxt/YLzkzZ86M+BCBkRD/LDQ1NR2fPoURWBI6Y61atbS1tTG44a/ou9/w30FNTQ1nzMzMHDp0CAQ5RlRUXUVFJSU1BX2TZdK+fbt79+4+e/YMI5WBgQFy8/X1qSZ8V0iFChL379/HvyH4f4cOSjgFu5/PYF379/9fEARBlArlC13IRxAE8ZtgTikhUUHsq0vFAG2AuRfmnUXdkioJUBpJSUkVKkhWr16Nn/aFh0dgTubn58smar9JnuDbv8k1a9bg8y8K4Z5JUlJVqlSREqsUJoLJycnIoXr16qJJiMdUGxqgJHbIzxdkAumIeontnJGRkZaWDiNAZRWVD6ydmZlVo8avGBwqHTNaZM6FiwDFSE/PgA+wG4O/AAyCUkKV/b5jJCQkoiH4RzMKBSdKTU2TkZEWe+MdQKPApREv1mSFgtOhaWCikrgcsxIKhuJxUX8LwkKmoGmkpEr62jAIwpycHIicglcf4Eu5uTnshYs/BG2K3lHQOLBwp06dr1690rVrVy6qNECzIme4EJNhfwLewdDbi3cPuDS6T/ny6PuF+waMA39Axyz0Ek8xsGewS2WU+xvo0kV51apVw4cPK8oZWCeqVKnSD01aTN8UjrT4T1QeTstF/QWSUlJS0e3EOjv6Y9eu3Y4fP17CDygSBEH8UUirEwTxXwYTQSPjcdOmTunTp8/viD2CIP40u3fvtrW1e/jQ4WdlKvGvg9fqXLjMYGGx/82bNwcO7OfCBEEQ/yik1QmC+C+TnZ0dFxdHn88liLJMfn6+hkbP2NjYPXv2DB5c5Bp44j9DmdXqnz59qlev/i9/hpAgCKJ0Ia1OEARBEMQ/ydevXz08PGRlZemy2v8JHh6ezZs3Y+9oJAiCIIqCtDpBEARBEARBEARBlC3oPfAEQRAEQRAEQRAEUbYgrU4QBEEQBEEQBEEQZQvS6gRBEARBEARBEARRtiCtThAEQRAEQRAEQRBlC9LqBEEQBEEQBEEQBFG2IK1OEARBEARBEARBEGUL0uoEQRAEQRAEQRAEUbYgrU4QRCmTn58fGhqam5vLhX+VuLi4z5+/cIGief8+LCsriwv8NpmZmf7+/vn5X7nwv4rIyKg3b96ybdgfrYC2YMGf4uPHj8nJKVzg7+Xr16+wf1JSEhf+VcLCwjIyMrgA8bfz5Ut8bGwsF/gl4MDwhNTUVC4sAhthfs23/x4iIyMTExO5wC8REhKCAZBtp6SkBAYGsu1/C9HRMWg+dGcuTBAEQfwSpNUJgihlUlJSe/c2CAoK5sK/BCZ5WlraWlpaxc/2wsLCdXR0Ll64yIV/m/Dw8AEDBubk5HDhfxVHjhyZP38+23761BGtwE/3iwEWzs3N4wJChg0dtmPHDi5Q2lhZWZ88earQH+QNSgL7Ozu7cHv/EshET0//0qXLXPiXEJolt+yLjTJYThRGT09PW1uHv+aVl5f3s9I6OTkZnuDl5c2FRYAShm//ppOUIqwJuICQUaNGr1xpzgV+CRMT08uXr7BtLy+vkSNHse1/C2fPnkXzlcQty6ADEwRBlB1IqxMEUcpUr15t4cKFLVu24MK/RPny5U+cOHHmzBlscFGFISfXfN26dYOHDObCxF9oaKijFWrXrs2Fi8bT07N79+5cQIjZ8uUmJiZcoLQ5duzYLiE7d+7ctGnT9u3bWRDEx8dzO/0ekpIV1qxZY2hoyIV/ibi4z/LyrQu9r1um8PcPQDmzs7O5cBkAffbUqVNHjx6VkOA677hx47dvL7WrP/Xr11+0aFGPHqpc+J8mNDS0Y8dOXEDIihUrZsyYwQWIYsnOzoEDv3rlz4UJgiAIEUirEwRRylSoUGH+/HnVqlXjwr8K1KaKyncaslAmTDCtU6cOFygxKSmp5uar5syZk5f33S3l/wxVqlRBK1SsWJEL/wzDhw9r06Y1Fyhtnj59EhQUiN+zZ88Q3Lx5Ewvi16LFb13fEcXU1KRRo4ZcgPjb6dpVuVcvTS5Q2lSqVGnevLn4y4XLHv379+vYUYkLEARBEMSvUsHcfCW3SRAEURrk5uZaW19q3ryZlJQUi0lMTETMiRMnkpOTW7duLSkpyeKjo6Ntbe3atWt37dr1gwcPhoeHKykpVazIpd69e+/Nm7etW8uzYEhIyIEDB+/du4vtVq1asci8vHwrK6saNWrWrFnj69evFy9aZWZmVa5cefv2HQ8ePEB848aybE+Gvb3D0aPH/Px8PTzcExISa9WqraXVS0Li21XLL1++XLhwYe7cuZKSFVgMSrXPwuL69RsobZcuXVgkgxXp7l1BkVq2bCm6BODjx09nz567dOkSrIHS8qd4/Pjx27fv5OTkXF1dnz937dChPYtnvH4dam9vD4Og4o8ePUaeENtpaWko8+nTZ4KDg9u2bVu1ahVubyHOzi6HDh1+9+4dzoI8o6KijI2NEJ+Sknr16tU2bdowa6MYly5dPn78hKeHR7NmzWvVqik8uty9e/dRXxwOC7565d+unSKKeufOnays7AYNGrB98vPzbW1tjx07Fhr6pnHjxjIyMiyeNbScXHNX1xd79uwJCAjs0KEDjM9SiwJWYqSnp8MlDAwM2rdvz0WVL49zHThwoH///pmZmdu3b/f09FJS6sg7EuPFi5enTp1CxWvWrMUXUgzUvWrVaqya8LGIiA/16zfYunUrnEroFY3ZboyjR49aWp6NjIxq1KiRtLR0fl7+RauLhw8fiYiIqFOnTlhYuKKiIgoG76pQoUL9+vUfP34SF/cZmaCNPn782Lx5c5ZPRkbm5cuXYV4UmO0vKVkRDbFp02ZYGK2JtkNf2L17z/Xr12HnVq2+85no6Bj4zMWLF3NyckR95ulTx6CgoMaNm2zZsgV1qVaterNmTRGfl5t34cJF2DAyMrJu3Trv34cpKrZlhzDQI65cuYoqxMd/OXnyFEpbu3btBg3qc8lC0KaWlpa3bt3C6UTXwsAxEhLiGzRo6OzsjFaABVxcnvv4+KB2+/fvv3PnNvqOrGwj7Hn58pUjR46EhYV16tSR79roaMHBIW3atIb14CTIH0np6Rk1hH0VO7x//37//gPwq9zcPIwJ7ChRMjIyjh07PnToUN68d+7Y4ih5eXkk4aTy8q3Zpah79+6hLyP/LVu2Ojg8RJnF6ojWR/e5ceNGXl6eqM2RIUwHm2zatMnDw7NJkyYoGxzvyJGjZ89aIk/4M78zjPnw4aODhw46PXtWsWIlvlQ4I5rs9evXMIif3ysFBQWUhFlP1M1u376DHoSeggNr1arFxZYrhxZENT09PevUqQvX4mLLlTt58mSnTp1UVFSwjSHIzu7u7NmzsH316jXUWvTq5IcPH9FhMWjwDsNAgTHCnDlzxs7OVkqqCl9ggN594cL506dPo44tWrTkr3qggWBYNAeGO6RidIXTItuAgACMqO7u7qhd9erV2c5wVzZ6P3vmhNH706dIeflWfPd3cXHx8PCYP38+b0AM/lZW1sePH09JScGozlwlMCDw/PnzyBmWhws1a8b910Ar3LxpA99G7TDoVar0K9ccCYIg/gPQfXWCIEoZKI01a9ZA9LKgk5Oznp6+tbV1tWrVMAnW1+8NecCSIGA2bNhw5oyljY0NZpaY8A0YMIB/Jdjhw4cxsWPb0DADBgx88+YNZvZLlizt27cfFCzioYhWrVrFXrz09Ws5bN+8edPExDQhIQG6YuzYsThQmIGAyZOnLDNbhrkg1DLmx02bNl23bi3UF5dcGA4ODjiXr48vJBwUnZqaOr/Y+Ny58yhSaGgoBMDSpYIiQZXxSb179/bz88Ok3HyV+dChw/iXpaE8qJSRkTF+69atY5E8mLOuW7d+585dhoaGy5YtQx2hJQwM+ly5cgWi9Pnz5+rq6pBMbOf8/K/YZ9y4cTAjKjugf39MdlkSgAVgDWbMrKysMWPG7tq1C5Pyd+/f6+jooIRst/v37wcEBmIHKHZIDrbKwMJi/9OnT9kO0Jb9+w9Ys3YtTuf49CkKAwnKkmAKNDSOs7CwYBdN0NC8EX4HzPIXL16MBoW+QpWhQlk8XGvW7NkmJiZpaekw6ciRI9euFbchY/PmLa9e+bFt+BVsDtf6/PkLRO+YMWMg9VlSenp6t27dYQ0ZGRl4Tu/eBlAp+V/zUam3bwVv6YPloauxAf+EPe/ffwAfmDRp0u3btxEJlQtxLshICEQI9vn8WfCOALY/TIrSwkuhfLS0ekE7jR1rBHmPZp0+ffrRo8fYgQAn0tXV9fLyqlev3rr164YMGcr3IGSya9fuQYMGxcV9RhMbGxvDexGfly+wOYQctpkeFu7+HRs3brx06dKECRNxIOTTsGHD0LhcWrly+/ZZwCyoKSTWwoUL4STZ2dybGuDtkIXYH71p+/btiLl27dq+fftQd/j8mzdvR4wYYW6+as2atUwDHzp0aNiw4XADdjikJmKwERb2HgXLzslBJ4WPQTYj8saNm336GPr7C5Y9r127Fm7zw9dD4kQA0hHbqampsC2szZIwqkCRmppOQAzyHDhw4IMH9iwJnDp1Gp0RWhoi08zMbPToMfyBBw4cQDX19fWRob29PYoB0Tt16jRfX184GE4xZ85ctCP2hPObmS2fO3duZkYmPHzChAlC/xQkYYjw9vaGZ6J2gI0PyBbiXHAO4UUH9BoMdDk5uY6OjoaGfZ88eYJ4HDJw4CD0yqpVq2JkGzJkyP79B9ghxWBra4tacAEhS5YsgYuKjWMoxqxZs+EqERER4eERKDD/DIKnp6eKiopQ81c6cuQIhhqMVCyJGXb+/AVostTUtAULFsBc7u4eM2bMRGUxSmP0Dg7mXkTy/v379evXT58+A/0LIxV8A1Xj320pxnNXVx0d3bt378rJyaGxYBDWvwKDgmB5bNy7dw/WYy/kQxKGU/hP3bp1nZycVFVVX750E+RCEATx/wdpdYIg/iCZmZkrzc0HDhxgb/9g584djo5PFRQUMM3N/etVTBBLsrKyFy6cP3r0iI3NzQ8fPty6JVBBYly9enXq1KkXL17Ys2e3q+tzCIyi7t9CZEI+7d9vYWdn279fP8wLWTwmrI8fP7a2stq4ccORI4d37drJJxXDp0+RW7ZsvnnzBv4+eHA/KiqKySSAIk2ZMsXK6qKwSK5QCFWqCO4I4ZBt27Zt2bLlxInja9asdn3uiunymTOW7CiAmejUKVN8fX0gCbgoETDJrl+/PjJ8/TqkTp06kJeQcM7OThs2rEcxOnbsiJzZnjj82rXrJ44fv3LlMmp0997dot68HR+fIC8vj0x27951+vSpmTNnQmMnJycjycJin/nKlTVq1Lh//97du3ZiVsUEff36DZjBuzg779u39+q1qytXroRyE31lHfa5fv3aoUMH7ezsMGVH3bmE3wBlg8Ps3bsH8rJixYpQPiz+3r37z12eP3r0aMeO7XAn6Ftra2snJ2eWWgwQitAJBw7sv3371uDBg6HfWLyr64vPnz87ONijfeEwqJqqqoqkpCSssXz5cuyAqsHr2M7gwYMHEHgQhOvXF36NQAwIGyenZ6gIRFqtWrXnzZt37NgxNNbly5eMjIxwOnZpIzo6GnZGo5w6dXLVKvPnLi4o1YkTJ1kmAAa5efPmwYMHrl27Onr0aOiizMysSpUqopyzZ8/GDqiXpWXh/ozSomVxLCoIQY4CsN4HrQWpBg4fPgTvevjQwc3NDYKcHQUQXLp0qZ+fLzyHxUDwQ/yjq6L8s2bNsrKyateu3aVL1oiB0AoICGDLXkTR1tZGIWvVrDly5EhsaGr2RCSUvKmp6dWrV9ANnz59MmrUqOKXY+zZs+f6jRunTp0q6tEMjBs3blxH+966ZdO9e/fFS7gR5vXrUDgkVB9quXbtGrTFx48fL4i8ihIi2cVF4Nvo3Z06dVq6dBkE+cmTJ2BMnBQ+g/2xG8YxiOEnTx4jH3QZDB3Xr9/AsUhirlilShXUDj9paWlhxhwQ+YsWLU5PT0M1UTzkgEHD1tYOSVlZ2bVr18bZcfi5c2fRjufOfbuwWBQrVqzw8fFhF2gAuvzLly/hSKILNICzswtGQvQUeBTGB+SPIMYB+Nu0adNHjhp5585tjAaPHz/q0qXLunXrucOEDB48CMPa8ePHYDcPD4/Dhw8/e+aIUQ7WQ+34N94BmAXeyMYfjK41a9YstPtjt+VmywcNGoQWNzNbBithiIPDY+gYMWL4xYuC5ti/fz/ioeSxvXnzFrnmzTECoC+gIeA5cDb+CgtBEMT/FaTVCYL4gzg6Pov89AnzSxbEhHLHjh1+fn78J4ikpKT69jVkE03I+BYtWrAZcEG+fPnCbr5VrVp19uxZbAllQXR0dKSlBas0Mbc26NOHvzmJSSemhvXrc0ummzdvzu7MF8+ECaZDhgxh27Vq1WrRsoWTE6dbAATVX0WqwhfJ2tqqUaNGQ4dyRyFpxIgREEj8g/GtW7fW09eDPC50YSekqbGxUYMG9StVqgSzdOyotHHjBi5NWDuYLl/4Sm0HB4cmTZr0NujNrIcMu3btKtxLnEaNGm7bthV2wzZ2njp1KjaYVi+ez5+/QCLu3LmTHQvGjh1bWaqy6GoFQ8M+bPEtzqKmpgYhweJ/By0tLVapypUrQUF5eLiz+EuXLqmp9WjatAkLdurUUVFREfqZBYuhffv27NkBZGtgYBAVFcVWHMAl8BftKNhJ+JgxTMq2C6VPnz7dunWtXr1a8csxePT19VlFcPY2bdogc7Z8HRaDbsdGaqpAgcDIdevWHTNmNLYBOgV8xtLSkveZBg0aMK8Go0ePQuE/ffrEgj9k/PjxUJLYQJlxivT09Pv3BRazsLBAj9PV1RHuJXhh2+DBgzdt2sS8C6A1Ia1lZGTYUnOA8svLCx4/QfkHDRqIqkHXsQoqK3dp2LAh369/yOfPcawJqlWrNn36NBZZKOfPXzh27Pipkye7dOnMRRWgc+fOzEVRx5kzZ6ampLI7tHZ2dvLy8vr6esK9BH1EXUP9xo0bLAg6dOjAVoDjwB49esDy7B0ZqBS6MCrOVsSg+bZu3YJ+zZK0tHphz5iYH3+ULiUl+d69e1u2bOWXji9ZshgiGRvworNnLfn3esCv4Id8ixdF27YKsrKyz/4ahTw9vVCpgpcwIPtbtmzRqpVgGQLo2bPn3bt2tWvXCgoKhAOsMjdnfRYVnDlzhpeXF7/WCXTr1o21qYaGumgQXtSyZcvXr18LdhKCGB0dbZZap05tU1OTFy9esCRRnj9/Hh0dzT9xiVNjtHz27FlMTAyLESU5OQWyf/qMGaxdsPPatWuSkpNEz0sQBPH/A2l1giD+IBDetWvXFr1phikdZngf/1IabMrIg5lroathTU1N79y50727ysKFi2xsbrGJeKGIanjMhnP++voadCzOhQkf5BkmxH5+r/jnroshKyvbxeX5oUOHzc1XLVtmFv8lns8QMh5KoHv37qxICQlckd69e5+UlDhjxkz+5+rqClkSH5/Adihe5mHiK2oTCKeAgMBTp06vW7ceBbC3f8DkJYBtxV7gV0zO4eHhVlbWmzdvQSabN29GDJ9PMbAXsysrK7MgkJAo37RJ06CgIC78fQvWqlWLXzHxO4hWBAowNZW7qhIi4LWobT9+/Ci68r8oeLUJ2KsNMjIysd2zp0aLFi20tLRHjxlz8OChV69eFW8W/ppFCRH1Rqg70XrBOdHWTBiHhYUnJyeL1svR0TEzMzMujruIIGpk9m7/zMySfj1etO4yMjXw191dcO0D8gyCWfSkAQH+EHJAuO93BzJEq4NUlB9w4XLlpKWl+ZYqngUL5tvbO3Tr3n3evPnXrl0vVLMxXr58uXXrVgwgbdq04aIKQ9Q+cBj8Zf303bt3yFy0jj7ePojM/esjhaJ1hOgV60EI8v4cFxd386bNzp270IPwQ/4l6UHsgmCHDh1YEPAWw+GsV0LJI0O21qMEWUJCa1yyvoTDwfHjx3sKlyqIERAQIC/PvemDwc774cNHduGGh12cYs8jMPgSwtuxLdroaGLePYBo64OGDRulpqYmJnLP+/C8fx+GPefMmcu3wunTgjUg7IEIMYKDBWPLkSNH+J3x+5r/NTb2x5+fJAiC+O/x3SyZIAiidPn6Nf/76dxflGROKsLIkSOcnJ7NmTMHM+9NmzZ17tylJLeFRZGTaz5x4sRx48b169dfQ6Pntm3bli//7rHPQpk1axZOGhsbq6jYFpK1ish73YYPH+7k5IQJKCtSly7filS/foOhIrCVz9BmLPWnuH79OnJwc3Nr1qwZCiD6tio2WecCxeLp6aWrq3f79u169eohk06dvvu+VLEUnn8Jz1vq4LwKCgrMqowtW7bMnTuHS/55oJ+fPHl88uRJ2UayMPXgwUP45fElpFRMgUzq1KnDVUkIvA4+IyPz3YLq0uC70jZp0pQ7n5DFi5fgpMUvRy8VDAwMXF2fL160OD7+y/bt27W1dTIzBZdOCnL69OlHjx5BXu7atYu/4f9T1K9fn6uekGXLlh0+fJhLKzExMbHoQRDGkK/oQUD06sAPKdRJIiIidHR0bWxs0PTIsNAX7BXKnDmzg4KCgoNDwsLCfH19V5mv4hK+A+cs5KSFRRY6QP8aLPNCzosW5BpACMZheBp7+4AYrICGhobcrkLQZD8zahEEQfx3IK1OEMQfRF6+dVzcZ/5eNEhMTMrIyCh+pXFB8vMFYmbatKlWVhcfPnRAjI9PIQ97F0/Tpk31e+tjmgiB5+PjPXo0t+S4KDCvdXR03L171/r163DUmDGja9X89gJnpNapU5sV6dGjh4jx9hYs/27ZsgWEh4FB7z59DNhPT08XQbHbWSXkzBlLCJtjx45OmjQRBejS5dstbkzuRe9xgUJn5wAao0ePHpcuWaO0yGTE8OFcwo9gt3BhKxYEOMXHjx/bt2/Hhf9e2rRpA8HGGxY/XV0d9q7sXwPVAfr6env37oFoHzZsGLQTl1YCIGvZQm7Gr4lJ0KJFi+zsbDGf6d1b/2dv4xeK6EoHdjmpu/Bz+sx/CjpqwdvppQ4MJS0tDZe+cOHCgwf3YcMrV65yad9z9OjRRo0aQqhbW1tDtHOxJYapQb6C+OnqCurIf+WhhFy/fr169er37glexo4ehJ/o3eZiqFpVcIUuICCABQHqzsbDjRs3YUy4fPnS9OnTkCH/MMIPadasmaKi4v1795ycnOXk5Ar9NmH79h1El7UDdlKMgbA2hlMWCT58ENzcFvsgRQlBXdB9uIDwtQuwEnvPvyhycoIHjtDL+FaAb4O6dQv51iaqhr/Nmzfnd8YPx7KPDhAEQfy/QVqdIIg/iJ6eXsOGDfnXoYG5c+d2wERSZFHoD8GMcOTIkfzLitksuW7duixYQuLjE9avX791yxZjYyNMi0t487B8+fJZWdyL31NSUvh3IAuLNMrX91uRsCf7kNKECRMiPnzgtQfmsn379tu1azcL/gKitxxFn83u3bs35tmenl5cWPAxs0IeFgUom2gmJ/96C/oPgZGHDh06Y8ZMXu/duH4jKSlp2rTpLFgMMTGxmzdv+fJFsIq+tDA2NnZ2dk5N5V41DwGgpqbu6Cj4TvuvcfOmjZnZcl5v1KpV66cuqUA1+fj48Mrn9OmfuyfPM3r06MioKP7l/GD48BFbtmzlAr/H8ePH+QrevXsP+r9vX0Nsm5mZBQYFPXnCvfAfHqKioir6JoI/B3u7ONuWkhIYnC1cLwhbZa2p2RPSbunSZenpJV35zxg4cEBISMjDh99EvvAm7REuUGJQDPaCdwY6neg1mmKoUUOmb9++c+bM4Q+/cOGivn5vbEhISAhlM3d9x8vr2xWxH4K+/8zJ6cqVKwYGgqwKMnny5Hfv3mUKH/QA796979y5i4eHZ8eOHeEMGzduZPHg5MmTysrKYgvmSwjK/+rVK7adl5d/+vSZbt26saAovXppYWxcaW7OhcuVQ1OamJhwge+RkZHW0dE5cuRbG9nY3OreXSUp6ecWUhEEQfw3IK1OEMQfpGJFyf37LaysrLW0tEeMHNmzp6a3t/f+Awd+dgVphw7tR40araenb2w8TldXT1paWvRb0CUBk+aaNWtqaPRUVu6KHyZ/mDEX/BQQe30UpsIQLZig9+jRY/HixYMGDR4zZuy4ceMPHz4cEBDA1F2HDh0gsfgiVa9enb12C/p2y+bNK1euROSIESN79FCDoh47dqww+5/GxGT8kydPcJbJk6doavYyNzevWLFi//4DkNSpU8eJEyeOHDkSqf369Tc07Nu27Xef1+aZNGmSp6cnDp84cRJqraKqAgOiRhEREUiVk2sO+Y0GQj68cmDAAuvWrcMZ1dU1hg4dhh2Wr1ixdetW/j1nxSB8E/4JOzvBK69LC0PDPoaGht26de/Tx9DAoI+qag9UuUcPVS75J0EjtmuneO3aNXiFkZGxjo7umTNnIKtYqra24KVZMPWiRYtZTEGmTp2Snp7etWvXAQMG4nD2FutfoHbtWrt37dqwYQN8ZuTIUfCZ4OBgY2NjLrlYNDQ08Ld3b4NVq1azGDEGDhwIW6GEkEyrV69etmwZeyq7UaOGS5csmT59OlwCjYu+mZubO2zYMHZU6dK9ezdra8EgAMUFs6uqqo4bJ+g1cEIIs1q1av3wrvLu3bslJSuwl/OXHEhQWJWvI3p9dHQ0/97HkjNs2NC0tDQVFRR7PDqah4dH69atlyxZ4uws+AZBgwYNoFpRO/zE3tcAF9q1a2elSpVg3sGDh6AJUJ716wXvXTc3XwlT4BBT0wnoWfXr10evNDAwYAc2bdoUKhodFtuNGzeBm2FPf3/u/jx8w8/PLygoaMaMGSxGDHSK/v37d+rcGT0FvoHtMWPGKCt3qVJFCg4PP0duMAg838nJafv2bSgnd+TPULVqVXd3DxS+b99+3bt3//LlC38VYNCgQfiLTvHu3Xv8Fzh8+NCNGzdRfbQ4Tnrjxg2+o9WuXRuDJ9oIRULrIGbjxg1v376FtVFCRC5cuNDMzOwPPA9CEATxL6B8WlopfAuXIAiCJy8v7/HjJ+rqavybzzADw5QOKrdzly5qPVRr1BC84ArEx8d7e/vo6emyIHBzc8OElS2DfPHiRfnyEqqqghXO0JBQm5DWmBMjFYew+5+If/jwEVQrpsuY+Do4PMQcV1GRk6yfP3/29fXV0xO8BdrF5fnBgwdnzJjObstnZ+dgvmhvb+/r6yMlJfjWGg8UbHBwCIR3y5YtMzMzHR2f+fv7Y2quotIdOvy5q2v1atUx6y2qSIzQ0DdeXl7v3r1r166dtrYWX2VEopxFvbD9w4ePr1+HQL3w1zLy8vJ9fLxfvHgJY3br1rV9+/Z+fq++fPmsqyswGkyNJOTZrFlTdXV11Bequ0ePHkhKT8+AkMCp2euUQ0JCnJycs7Kyeqj16KqsjGBExAfWRqgI6vvx40cJifKwFWbtsBWEHP80KWzl4uIiPEuzrl2V+XjIkidPnoo2NLREcnIyYrD94cMHW1u7ESOG16tXj6WKgcLAtu3btxN9CJ81aMeOHRs25N7YD7f5/PmLllYvFsRJoZRevRK8BQ2FgUIodIkECta2rQK78uLq6goj8DaH13l4ePKW+fQp0tHRMSwsDMXQ0FAXvcGIU0dGRkJL4FjmXa1by7do8d1FoqioqEePHuMvNHOXLp1hZFQf2oPt36ZNGzm55mxPiCvhvWtuxb7Qek969uzJuw28xdPTKzQ0FO6E4kHBsngfHx/YCvqWBVFxZ2cXiDH2ckT4APwzJiYWYq9z5++e6UUZlJQ6Hjt2DMZ0ffEyKzMTmhm25ZKFBAYGog9++vSpQ4cOMDLflC9fvkT+rCcyYPPk5CR2aQBAuz5/7gqNzb+P7fnz57Vq1Wa9z93dPTc3T01N4IogMTEJPRG10NbWZp8/QKVweGpqKpoJkQVf9Jidnf30qaOysjK/UjowMCgqKhJ6Lz8/D57Tq1cvKSlB0wuLWoPv9SkpKa6uL3r10mT9GkYIDg729fULDw9XUuoAg/PnQoGrVKnKv14ePhAWFg7LsyAOfPz4cbdu3VjnZQ2NoQyVQlvExcXBdEpKSjA7nBatFh4uuPKlr6+HzitmvczMLFfX515e3ojs2VODxSP/N2/ePHvmhJrCjeHMOPvbt2/09fWRin4Ei1WoIAl3+pr/9XXoa+SPIYhfYW5kZJyTk3P16rcvqIkBx8Bwii4Jh8F4hTIzhwexsbFubu6Q+jAITs0WBAHWJeEGfJ9ycHDA0MdfhEKRUBc2JsPIU6ZM8fPzxdiOsRr9AkUV7eze3t5xcZ/V1NTYpb2YmBicFDlgAMEpRHs9kl69epWf/1VTk+sOcBg3t5doNfQ+9EoFBYVfu5pAEATxb4e0OkEQ/30wbVVRUd24cWO/fn25KKGY1NLSxlwTyoqLIoj/ELxWZx/fIv4z5Ofnq6trzJw5w9TUlIv62+G1utjL8wmCIIhShNbAEwTx36d8+fLS0tJHjx51d/cIDw8PCwvz9PTct8+ibt26/L0mgiCIss/jx48tLPanpaX9oQcWCIIgiLIDaXWCIP77SEhI2NraNmrUaOnSpcOHjxg1avSyZWYZGRkPHjwgrU78h2nbti2/rJ34b2Bnd/fZs2fr16+Xlv4nH+GuWrWq6CMSBEEQxJ+A1sATBEEQBEEQBEEQRNmC7qsTBEEQBEEQBEEQRNmCtDpBEARBEARBEARBlC1IqxMEQRAEQRAEQRBE2YK0OkEQBEEQBEEQBEGULUirEwRBEARBEARBEETZgrQ6QRAEQRAEQRAEQZQtSKsTBEEQBEEQBEEQRNmCtDpBEARBEH+K5OTkzMxMLkCUVbKyshITE79+/cqFCYIgiDIAaXWCIIj/Gphwf/jwceHCRRMmTIyLi+NiS0BOTi4OCQ+P4MJ/DG9vn7179/2mMMDhW7due/06lAuXBh8+fFi7dl2pK5bHj5/MnDlr+fIVXPj/Bg8PT3V1jc+fv3DhwoC14XXnzp3nwkS5ctOnzwgNLcSx9+zZ6+7uwQVKldjY2B491CIjo0rd+UuL3Nw8+ImLy3Mu/Kvk5+fb2tpNmzYdPZ2LKpoNGzZaWOxn25GRkSgABkkWJAiC+BsgrU4QBPEPk5SUnJqaxgVKg8TExF69eklLS8vJyUlKSnKxJQCz2KdPn6alpXLhnyEzMzMhIZEL/Ihbt24dOXIkP/+3VEFeXv6pU6eePXvGhX+J+PgEUeP7+vqdP38eOXPh0iA2Nm7y5Mm1atWSlZXlov5VZGZmFS+2iyIjI2P8+PEnT55o0qQxF1UE8LpCpelPkZ6egdbkAv9y4NVJSUlcQISzZ8/a2NhwgVKlSZMmdnZ2mpqaCQllxYbZ2dlwPJFrB1/hJ7GxMVzoV7lzx3blypXojCXpj56env7+/mwb/owCYJBkQYIgiL8B0uoEQRD/MIsWLdq9Zw8XKA3YLH/16lXr1q2FRGSRfxpbW9vRo0dzgR9hbr7Sw8OjQoXf+h8kKVnB09NjwgRTLvxLGBsbW1hYcIFy5fr2NfTy8kTOXLg0cHNzg95Yvnz5vHlzuah/FRCHGpqaXOBnmD9/Qb9+/VRVVbnwH8bS0rJv/35c4D+Kk9OztWvXcIFSpXz58i1ayCkoKBw8eIiL+qdxd/fQ1NTMy8vjwqVEQIB//fr1MTZOnz6NiyIIgiirkFYnCIL4h0lLK82b6uAfWcSalpbObZWAihUryshIc4HfoEaNGj+1cEAMSOgv399FrFChQs2aNblAKVGKYiMhIUFNTb1Tp05c+G/hpx6j4EGtnZycJk2aCBHIRf1hvnz5lZv//y5kZGQqVarEBUobCQmJCxcunDt3Libmd+9dlwrx8fHcVqlSZhf5EwRBFIS0OkEQpUxmZuaAAQODgoKNjIw7d+6CbUvLszk5OQsWLOzeXUVVtQc2UlO/rbJOSkqeOHGShkZPJI0fb/L27VsuoVy59+/Dhg4dhkyQZGo6QXSV7IMHD5AzkrS1debNm5+SksLi9+7dN27ceLYNMH3v168//0jz1KnTrly5amtrN3r0mIULF7HIe/fuDxkyVFm5q56e/saNm/iF2QEBgTj22TOngQMHde7SZfjwEfb2DpjnTZs2vUsXZXV1jS1btoqu4n7//j1OraKi2rOn5uzZcxITvy1hxbHu7u6z58zBgajpps2bWbyvr1/v3gZubm63bGxwrsuXr7D4ZcvMkD+KhOpfvXqNRYoBGy5dukxHR7eLsvKwYcORCYs/fvzE1KlTUc5BgwYjz+joaBbPgKEQGR4egVZASVDUJUuWZmdnc8lCUlPTWNvBtsePH+dihfh4+8B0aMdevbSmT5+RmZnF4hG5Y8eO8PBwZD5q1Gg2G87NyV23bh2silqjIo8ePeZnyVeuXEFbs22Qk50za9Zs5Imcx4wZC7OweOyP3Xbs2HnG0pIZxMTEVHQ9Ns77+PFjth0QEAA74Fyamr3gUR8/fmLxWVlZCxctFkrczgYGfc6fv8Diw8LCDA37xkZH37hxA8W+fv0GIr28vNBYbAeAKqxZs1ZXVw+nRuZPnjzlq7Bz5y7YHzFaWtrIGdaGA7AkHuhV5Lxj+3Zsjxw5csqUqdjw9w+ANXJzc83Mlg8ePCQoKAiRN2/awBOUlDqiRRYvXiJ6+Yb5FSwDC8A4s2fPtrKyQjzzbTc3d9gEBUBdDh06nJ+fv2vXbvSXrl27IV70AkpSUtL8+QtQWiSNHDkqMFBwXgZcetu27Tt27oT34kRoWWZknKJv33779+/PzszEudatW8/2P3r0GBwPpcVJN23anJ2dw+JFgT3r1q3btm1bLixYQpyJVkYBcAo4ibe3D5dQAPQdFBX+wIrKTMSA3Sws9vfpY9ihgxKyOnHiBCI/ffqEGIjML3GfBQbfsROREREfsB0cHIJ+irZDdxYcnpO7du23Bn38+AnfoJcuXYazvXrlDydB1ZDhy5dcnwJoaME40LkLKg5zYdTiEr5nxYqV6uoCT8PhGPe4WMFDH7dRGB8fX9gTqfj79OlTLk3IkSNH4QCoL8oQExPLxRYAHVN0QHB2doEvwedRqpUrzdPTueZG8XA6Dw/POXPmIhXOv3btOgzCLBVuuXLVangakuCBfI8AderURqsxWxUkKioKPgw/7NFDbcKEiVFR3NgCh7l4UeCTDJh0xoyZMDsLPnz4CIVE1TAUwD58MVA8FBJFRSSKkZj47QmarKxsmMjMzAz/TWD2yZOncAnCJHgRSo5iwCHRu7kEQfGiYT1UFj8UD17BJYiAHeCZER8icOq5c+ch5saNm9jmx8CMjAwE8f+FBQmCIP5ZSKsTBFHKYKKGufXGjRtHjhxx6NAhBQWFTZs2HT58pLW8/OHDh+bMmWNvb3/ixEm2M/RDL61eFStW3LNnz/Hjx+rVq4dJPLs/hnln3759lZWVjx07umvXruTk5JkzZ7GjcApIzR49epw6dcrMbFlsbCw/L4yMjHwd+pptA8zsAwMD+fnc27dv7927d+7sWZSK3Zx0dHw2b968fv36XbhwAVk9evRoxowZbGcUAMdaW1vPnj1rv8V+aWnpuXPnQl9B4B45cgTSCzrh6tWr/M6Y4TVv3vzEieN79+5BaYcNG8aSQHBw8IEDB9XV1A8fPjxixIiTJ07evXsP8Y0aNZw2bVqDBg3atWs3ceLEjh07IhIzVycnp+XLl0Mn6+rqbN++/csX8ftL7CVw/v7+2O3okaMqKiqYg7q6vkCSqqrK8OHDsWFqaoo8UWzhERzQcqjUqlWrOnToAKuissKbn5O5ZCGoF2qHovbS1Ny+fQd/pQPqbqyRUdu2Cvv27TM3N0cddXR0mDwwNjaCRKlZsybOaGxszPafMHEiijR//ryjR49qa2tPnToVs3OWhCbmr7xgOq6uoYGZ+qpV5si5TZs2Y8eOefPmDUvFbk+ePPkc9xmlRbGDg4ImT/5W2pCQELbgH3/hOWhWGA1irHz58tu2bWP7wPKeHh7Ll5udO3cWDb1mzRoHBwfE16pVa/LkSZKSku3bt0exYRBEQiSjsYTHCRhvYuLu7r5w4YIjRw5rampOmTKFV5hQAs+fP4fi2rx50/bt21B+FIAXSwwUAzlraWtje9y4caxdMjLSAwICVq9eA1WAhkMDubt7oMyjRo28cOG8uflKu7t3kSrMQHBFBg1drVpVuNz+/RZNmzY9ffq0nJwckphvI37gwAHoOxoa6jt37ly6dBm8fe/evStXrnR2dsZfpkUhp42Nx6HMW7duPX/+nJKS0pAhQ/gmQL+A51euVPnAgQPLli17+fIldkN81apVJ02a1LFTR4kKFVARfX19RD5+/BjqHcHLly/BgDY2NnAhYTbfcf78+T59+lSowD1NILyENyA6OhqjwZkzp+HqY8eOff36W1flERbVGEVFC7KiQsiFhnL+sHPnLlgA5z1z5szo0aN3795z+/btGjVqoGnQ+lWrVRUYXKsX9oQdYB/4Q1hYGIYRGRkZRJpOmAAFvmABGvRIr169cJSnp5cw43KfP3/28fG5dOnSihXLYWrsj2KwaxbQqDNnzsSAg5IvXboEAw56BzuKB3Zev36Dh4cHFObZs2f79jXcsGHD06eOLDU+Ph6FuXHjxuLFiywsLDDQQd/y49KhQ4cRaWhoCPvDSebOnYPGZUliwGJseATPnjnBDuh3x44dQ6vh1FOnTssXvmoBahyng6F69FBF7xs3ztjKyurkSW7UPXPG0ubmDXg1xs/+A/qjNXnzAniX2HUEBloQDSEhIbF165YdO3bAPvCHLOHVuvr16yFz/sIlnPb+/fvoa9h+8MAew6aenu65c+cwaDg6OmIYZ++DSEtLRSH37tmD/dER8F9AeLQAuA0cT0tLC91zwoQJGDO5hHLl7Ozs1NTU4PAmJiYXL1ywsbnF4mNiYuBvtWvXPnjwAP7RVKpUafjwEaL6nwGfQU+vWUMwUg0aNAgxrGlYNwHYQLDggQRBEP8I5X/tHUIEQRBFAQXSoYPS9evXO3cWiGGol86du0AO3bwpuG8JMEn98OHD3bt22D537jwEho+PN5vTQ0kaGPTBvG3Lls2YM927d9/QsA9mh0iCZBo5chRURIMG9aFdu3bt6ub2sn79+kjKzs6WlKwoISFYagut4vjM0e3lS2wDTOBUVXvcuXNHSUmgxHR19TChh+5iqZgQd+mijJkxBDOLgWoyMjLy9PSUkREoKEhWW1vbDh3aI+njx489e2pi3onZNtt5zJixEDOnT59CUSGVExISbt2yYUuyMe/Hebds2TJ69CgE27fvAIkydOgQbGNGC9ECoevk9IwtD+7bt18PNbW1a1ZjG1nBXJieYiaNIEhLS4dUY9s8d+/eNTNb/vy5Cy/F582bHx4ejgJg+/37MF1d3devQ0Snvwxo2k6dOkMSQOCxGGdnF6h66LpGjRpmZWXDPpcuWUOWIAlaAvbp27fv7t27EDQyHlerZs1Dhw4KjxOYXUmp4549e/oLHxLeu3ffvXv37O25+1G+vn5Qgw4O9vLy8iwGsgrawMvLS0qqMpTS2bPnXrxwRbyd3d3Zs2f7+7+qXr0623P27DlxcXFXrlyGNdTU1Bs1asQ7D3aGLAkI4N72BFutXbtm6NChr1+HQhuEhr7mV1yj8JUrV8YGpt2VKlWuWrUKix86dFibNm2grrENf1NUbIdJPxQyS4XsnDFjJssfsnzYsGGPHj1s2bIlS92xY6elpSXcFUpgwYKFkHZPnz5hSZGRURoaGqI789y6dXv+/Pl+fn5s2T88GaoePsn8CqAY/v7+7EoNOHHi5ObNm4OCAqtUqfLixQu42atXfqyh4QxQGteuXYX/M9/euHHj+PHj2IG9extAq0BCsyBaBAowMDAAXnr58hXoK2dnJ+TJUvv164+23rtX8KIEPT195G9jc5Mlbd++/fz5Cygw61OLFy+xvXs3JIi712phsd/BwcHW9g4LpqamwT8LLnTX0OiJzjJmDPcKAyj8OXPmwrD8nuPGjUdhTpw4jlZu0aLl+PHjN27cgHhr60u7du0SLSo6iKKi4p49uzFuaGr2QhNoa2uxJCsr6+7du7Vu3RrbGFh8/HxfugqcCkB/9u7de926tehNLMbHxxeu8vChQ6tWrVgMlD80P2vQgwcPoV/A1GyReW5uHk4K6d61q/KjR49RF9HCY+go+PBFUlLy16/5/DMUsDA0+dmzltiGPF6/fr27uxtiEIT4h2OzsQXV79FDbcSI4UuXLhUeJ2hlJSUl+H+3bt1YDE+3bt2nTJkyY8Z0HGVo2Be77dolWEQAoDkxQO3bt9fAwCA+PkFZWRnaeOpU7o40FDJ2YL4BP0HTQ9OyJIhwKSkptg3Wr9/w7t07VmxRli9f4eLigqZH/0UQ3V9HRxd+uH+/RUREhLa2zvXr17p06YIkF5fnxsbGMFe1atXQdpDcy5ebCfMQDMioOEYJDAvQ7aamE2B/HR3BxayCHD58hLUIMzVsLi/fevHixRix2Q4DBgyE712+fBnbe/bsRZ968oRbZYM+BVcZNWrU/PmCm+eioHM9efIUbsCCJ0+ewuAcEhLMhgv8w2rXrj3GB/b2jcGDh+C/DLwU22/fvkVPCQkJqVz5Tz2GQBAEIQbdVycI4o/AP40MndC0aVPILRYEbdsqREZGsu3bt29j0vbpU2RExAf8Pn78BB2FyRCSMC3u169vTk4Oppj8Qu6YGMFG7dq1MJ8+cuRoUFAQUqFImagoCbwiAphuYmbWvn17dnb8KlWqiDM+f/7ts0D8u9nYfTmmChgtWrRgt19wCGax0IoQbCyf9PSMZs2aoXZsT1CnTm22gaJCCcfGxmI2yWJEQa3ZegEHh4dQJpmZWQWFOvDw8JSTkxO9Z25oaOjr65ucXPjSXDFQZW5LaJC8vDzMm7nwXzUFmLy2bdv21atXLPgmNBRylG0DmB3GEa2jKDdu3IBu5IU6wPQd1k5OFn+7NeSQrKwsL9SBrq6u6HpyWJLbKlcOvsTfjRQF5sWEHiIfohc6H7ZlM28A7VSlihQsA50AR4JDltBKkMSogqj2HjNmDKrAP8HBdBejQYP6MEgJXz2AsvFCHUhISKAVkPPnz59RQpYtXAh/2fLy8uW5f9ZQaIBtM0QtjF5Wp04dLlCuHDQS/rIieXp6wl3j4j7zro4D4bR8bqJG7tixE+qYklK4leTlW6GHXrhwEW2UkpJSqFAH6BSwHhcQriGHcoNL8wVo2aIFv3pCFC8vL9i80KLivBDwvFAHRkZjRbtkQbp3V+G2BMvyr6FIvFAHf/kkV1P4MxPqoEIFCShY+Ay2W7ZsAaG4evWa4ODgL1/iUZKCQh3UqCFTo0aN5OQU5mnQeOxwnlq1OIOwLhYQEIC/MTGx2K1XL8FaAAZMyntvUcTGxsEaAwZwV9wAqoYxgV+6AiDIuS3h3XL+hry+vr6tre3du/egscWEOoAL8eOzKM7OzgYGBkyoAxhq6NCh6P5oaDhPu3btbG0Fl1/R9bZs2QLfQ3NjYAkNDW3dWp5vyoyMDBz4/n0YywSIDiklQfSbAh06dHj3jhsoHj9+DE/gT4R/JRgr+Fe4EwRB/EshrU4QxB+Hn/4yKlasxCsEzKXAIBGgk9n6T8z5zp49p6TUUVOzV+/eBhMmTGSHAGiDw4cP2dnZsefM+/XrX8wTnsWAqSSYOXMWd+5Bg0xNJ0DaFSoh2O19UTBfZxWB5sfG4cOHuVyEJCQkxBfxbqTiJ+LHjh1VVlZeuHChtrYOJqPHj5/gzcWDSTY0JxcQwkQaJqksWHLYDefg4G+PBIsiWlTM9aWlvylqtALEoa+fLxf+Hl9fX1HdCCpVqohDoA248F9ARop90wu6vSg5XdSr43GuGzduuLm5jRgxEvIMPsMv3Yc+NDTsq6Kiqq/fG4708q81Fz/E29unXr26XEAIu59W6MUCUKhkLQnIcOVKc7g6WhwlXLHi22fYu3fvDg02f/58yDkwe/Zs4RMT33S+KPyCc4Zo23369AktwrmmkGfPnsFvAbeHCGgpbqsw+vfvj2Ls3LmTPdc9b958yF0uTQT0DlFDBQYGwn8GDRrMnX7QoNt37qD3cckioKg+Pj7cTkKcnJyQVXZ2Tmxs7A9FbDH4+PjWrSvuk/hbVIPyXb5Fixbo3ffu3Rs8eEjXrl3RRvzVQx500k+fIuFpaDLmaRC3XFoBWM7sah27LFW9+rfrbiXh06eP+Fu37nf+iTEB3s4FvocfrMCSJYuhus3MzHR0dBUV2+3du0+0IWCNQj8eAZktdrqGDRviL7Oerq7ugwcP8vO/RkVFBQQEwD0QiWEKg/nateu4hhw0CCO2lJRUUYX8WUSdITQ01NHRkTuNkODg4EI9kyAI4l8EaXWCIP5JWrdura2t5e3tJfpja3FdXV+sXbvWwd7e3/+Vn58vv+aWoa+v//LlCyhMFxfnrKzMMWPGcAmYAZf449iYMYNbt2zECjB7NvdgfAmRlBSo0M2bN4vlw9b5/wJnz1q+euX3+nUI5tNbtmy5dUv83jVEspjKYm/XE12/UEJyhK96atny283GoqhZs6aY0ob6Umjz7d6dKG3bKvD3nxlQJlALlSqJa6327duLfRYbDSp6m72EtGun6O7uFhQUCKVXu27dIUOG5OXlp6SkQre3kJMLDAyAF+EnegOzeBQVFXE4FxDCnrOtWLGUV8CamS13fPo0MCAAjY4SHj16lEsoV65KFamnT5+iRqqqPfCD+Hnw4D4iueQSU79+fQ0NDTH/xE/sOloJmT9/no+Pd0hIsI2NjYODw8aNm7gEESDJ3r17xwXKlWvVqhWknZeXp+jZHR0LeS4aRe3Zs6fobuwHXV27dm12Ie/XaNu2rViDMrVcEiPo6+t5eLhjwHF3d09ITDQw6MOO5YHchUDv0qULPJB5mp6eHpdWLOxCVVHXC4qiQQOBTubfqcnAmFCSEaBChQrHjh1FCd+8Cd22bZuFhcWxY99eIRkSEiK6yIIHwljsdGxVEbPe2LFjP378CEcNDAzCQFG/vmBtSJMmTfH35MkTYk05cSL3VEIpgjKPGDFc7EQXLpznkgmCIP6dkFYnCOKfRFtb293dA7NeaF0Gguz2D3sTr2xjWRbPv3IcQPKlpqax+MaNGy9fvpy/gy0vL//582f+dkrBu7iiVITqqlTJ09OLZQWw/6NHj7HB7VEyKleu1Kx5M2trK5YJw8HhIf5ye/wMycnJzCCYUk+ZMrllyxaQB1zaX7Rv3w6yjQsIcXR0bNasae3aJfqaeljYtzWo7P6zRglWojZp0sTPj1sPDyDy4+LiihIkvXsbREZGxsZ+W+/w5IlAmBX8VFvfvn3fvHkj2lJeXt6iy8tLCAojNHz5mjVrbN28CT6AAkRHRyFp9Zo1EhISLLXQO8mFYmho+OnTJ9EqsCcFqlevxoKlxdu3b9U1NCpLVWYlZG/LY8AThg4deubMaX//V4GBAY8ePeQfh/4pFNspQmey/BlPnz7NyMjABrdHiYGqzMrKxoEwaefOnQwMevv5ce/tFwXNyn+bAMDBoPSEZ+ZAKxfaFoqKbYOCvisqPIcVVU6uRWpqquhbyr29vT98ENxhLgl9+vQp1CdLcmEoMTGJFaZevbr7LSzQSRMSvnv9GLQ67GJqasp7WgkfiEC3kpaW9vDw4MJCfuiljRo1RB/hH88Gubl54eHh7dopcuGiycnJxRDKCjl69Ch1dXX+OReAzqimpsYFRGjdurXokzLI4c6dO126dGYvxUB5VFVVr1+/dvLkST09XbZPxYqSkNAenp7sXABHYYTHBtuhFFFRUWE58zg5ORdYkFQI7FMF/GWIErYaQRDE3wNpdYIg/klMTU0SExNnzJgZH5+QnJxy6NBhIyOjZ8+eIYnd/8RkGpNgyLCzZ89iEvz+fRhmsdev38DM7Nq1axB40dEx165dZ6sxAYSNpKTk1q3bMLmPiYnZIVyKWRSYZW7atMnc3Pzq1WvZ2TkhIa+nT5+xatUqLrnEYF5488YNLy+vTZs2Y6oXGxu3fv2GuXPnin62rRgqVaoUHx8fFBQMHQIBrKWlPW7c+Hfv3ufl5d+//yAi4oOhYR9u178YMmRItWrVRo0ajXPBPufPX7h69ery5StQEm6PYsF82tnZBQd6enqinJittmol/ka0gqxYsdza2hptBKn2+fMX2Ar2Zy/MA1JSUtAqqEVYWDiCuro6ioqK06ZNRxDa4PbtOytXrjx27JjY0n0wZsxoFFv4PrnPmZlZh48cOX/+/JYtW7jkkoF5ubq6xqlTpzMyMmF2bDRoUL9xY1mm+desXcNuqJ61PAv5DaHFX+mA8b98+YJiF/wKl76+nry8PKoZHh6Bdrl502bNmjWnTp0Se77395GTk3N57oIyYDs4ONje3h4boaGhaCCU8927d5aWZ+Hz8PMbN24GBhb+Pa3iGWc8Dn46dqxRTEwsmgO5odM9fPiISy6WGjVqfM3LQ/HgbAiamS3v3bu3m5s7dFdwcMjLl27swXgxpk6d+vLlS/6zXnp6erm5ucOHj4iMjIKfWFtfGjdu3KVLgreCgSpVqiQkJCA3bI8fL/jmIooKUY2iotYzZ8589EggShUU2qCDT5w4MTAwCL3D3t5h8uQpd+/eFWQhlNy52TkoZ8HvJjCgIRUUFP5q0Nxbt26hs584cYJ/iV1RYPDp2bMnRgnh9anP+/fvl5NrXqvWdxdNMDrBl44cOQL3y8//eu7ceXRndJA3b759hLJQ4PwjR448cOAABjTkjxY3FjTWD8DpVq9ehbNcvnwZpoiOjh41ahSGwUHCd5sXA4qEugwYMBDWRgs6Ozv7+vr26qXJJQs/pdG5c2cuIMKBA/vDw8PRizFQp6ambdy46f3795aWlvyY079/v7t377m7u5uZcW+SA9OmTz986DDKCYPDFCYmpsbGxmIrbopCWlo6Pz8f5USf5aKKZtq0qegy7IOgaIJdu3bDTzAmc8lF061bNzQcqoMhAp6zb58FlyAEnR0ynnkme8YkJCQE/4+EiQRBEH8c0uoEQfyT1K1b98GD+1AjysrKnTp1srQ8s3XrVvbuKEwfR4wYMX36dCWljkOGDjMxMZk1a+aixYsx1x8+fNicOXMwz0aSmppaVHTU4cOHWIb169dbvXo15q/t2rU3NOxr0NuAxRcKZpkjRgyHAFu3bh2EZZ8+fXJystnHq3+W2rVrnzt37v79+yiSqqrqo0ePjp84XrNmDS65WExNTZ2ePevbt6+Pj2/FihXv3LmTkZGuq6uLIi1YuABoan6bSTMwg7x0yRp/VVRUWrdus3Pnzu3btxeU9EWB+kKut2mjAO3UuHFjTLi5hGLp0aOH8P3tltD2mOB+jotzdHTk329nYNBb+NrnvsuWLUMQtj137mzDhg10dHSw/0pz882bN2MftrMoUO/I5/PnuO7duyu2U4ScPn78mLKy4IXSJUdDQ33btm27d+9u164dfMnPz+/YsWPQMzVr1oTQeu7yvGPHju3ad0hITDx48ODr0FBzc8EVGeyAo548eYJiF3y6GFWwsroIta+trd22reKatWu3bNmiq6vDJZceK1Ysb9igIcrQoYPSsmVmqIWqqsrYsWMhHpo1awYN9vTp00OHDqHkGzdu7NevP9QsRB13cMmoWrXKlSuXoXzgnGgO9B0Iqr59DbnkYpk+fVrTpk1RvDNnziC4YcMGZIJSKSq2MzQ0hAfOmDGd7SkKnB/CmH90pXr1ao8ePYQ4VFdXhzFhyUWLFo0bJ/i8H+xsYWEB+zOdCX8Q6s88FRVBUdGdly9fznwbe+LsOGm/fv3atGkzbdo0SPdJk7g3WUCt4ViU08ZG8DWEguDw8+fPYYgQNiiMsBo+qa//45Xq48aNYwOOgkJbeCnkLsQnnIdLFiIpKYkmQkuxoQziefduwZcmRT8xWBRLly4ZPnw4mh59ecKEibAG1COXVjT9+/ffBIfYtKl1mzY9eqjVqVMHQ9APD8SgYWdnh64KM6IhTE0nYPxh7zxH6yA79CA5ueZsZ1FkZGQuXrzo6emF2ikpKT1+/Pjy5Uv8eygBxs+EhAR4LPs8B8No7Bi04I4dO9Be+vr6GRkZ9vb2JXzCxcDAoFWrVgMGDNi+fQcXVTTNmze/efMmxDk6UefOna9fv37gwP5u3bpyyUVTuXIluMGDBw8wRMAx4M9cgpDFixd//PiRvcMPvWDYsGHwUtEv0hMEQfxR6JttBEGUCT5//pKamiIrKys214yPT0hNTW3SpEnBN70LFzlHSUtXr1evvlhqWlp6TEx0w4aN+C91FU9eXv6HD4K3tYnOMn8NFCkvLxcVEXvR18+CuT4q2LBhw4I3okUR3gv60qxZUzHlUBTsm22YZ7ds2QI2L1+eeyldycGEPjIysmrVamL3FYsiNTXt8+fPJSkhJvrp6Rmyso2gqbionyQ3Nzc8PKJKFakGDRqI2p/drmzcuAn/FuufAh4II2OmXkIj/wJQ0TExMRISFRo0+M4DIY8fPXoMhcnb5OVLN8j4ixcvFLpQ+YfAAdAcqEtJ1GAxJCQkxsbGor9AkxfVXh4enpMmT3pw/77oQ9QowJcv8eggP2yLYoqKBn3/Pgy2qlGjRJfDxECDwvlL3msYGRmZnz59woCDWhdV5ezsbOwD9yu+2xYKnJ/1FC5cMuA58O26dev97KMZ8DeMHo0aNYRuZzGJiUldu3Z98OC+6McFChIXF4cBs2HDBly4BOTl5UHxVq4s9VNH/QIYnVC8jIyMxo0bSxb2rv6iyMzMxLCGhuOtQRAEURYgrU4QBPF/hKhW56KIMsz48Sa1atXav//butyoqCgtLe0rVy4XulC5rLFr1243NzdLyzO/oF2Jv5O0tLTBg4cMGzZs5swZv3yxjCAIgihdSKsTBEH8H0Fa/d+FlZXV2rXr9PT02CfxIdRv376tpaW1f//+oj5fV9Z48eJl48ayTZv+3O1i4m8mMjLq7du3PXtqkFAnCIIoO5BWJwiC+D8iOzv7/v0HOjra/HPmRBknISHR2to6IiIiLy9PTk5u6NChsrI//WU+giAIgiD+dZBWJwiCIAiCIAiCIIiyxb9jBR1BEARBEARBEARB/P9AWp0gCIIgCIIgCIIgyhak1QmCIAiCIAiCIAiibEFanSAIgiAIgiAIgiDKFqTVCYIgCIIgCIIgCKJsQVqdIAiCIAiCIAiCIMoWpNUJgiAIgiAIgiAIomxBWp0giDJBfn5+dnb2169fWTAvLy83N49tFwR75ubmcoE/DE70t52rIMwsXOCXQOGRCRcoQMlrl5OTU1Q+aDWk8m1XFNhBtImJsgnaqBiHKR50W8AFCIIgCIL4PUirEwRRJvD09OrQQSkqKpoFx48br62tXZSu69y5i5nZci7wh5k1a/aiRYu5wN/Oo0ePuquocIFfQrOn5oEDB7lAAZYtM5s2bToXKBYtLW1bWzsu8D2PHj3u2LGTm5sbFy6CtLQ07BYS8poLE2WS7t1VftiURTFq5Khhw4ZzAYIgCIIgfg/S6gRBlAnYTVcuUK7cWCMjExMTLlAA7Pm33b4r+Z3nPwHMkpOTwwV+iWHDh2tqarLthITE/v0HsG0GzPj799U7dlQaM2aMvHxrLlw0/9X76oGBQQMGDPzNliojlGSJBCMjI2PgwEGxsbFcuFy50fCDMaO5AEEQBEEQvwdpdYIgyiIDBw6YNm1q+fLlufDfi6en5969ez9//syF/80sXbpEWbkL24YyDwgMZNulSP369deuXVOnTm0u/D337t2DMbnAfxSo1sA/YNgyTn5+Pmqdk/PtWs+oUSPHjh3LBQiCIAiC+D0qmJuv5DYJgiBKidzcXDs7u2fPnqWmptapU7dy5UpcglDVIP7p06dIkpWVrVChAov/9Cny6tWrkydPlpaWRjAoKPjNm9AmTZrwct3Nzd3BwSE9PV1WtvHBgwfbtGljaGjIkkSBwL5169bLl26JiUnNmjWTkOCuSCYkJLq5vWzUqNGLFy/v338QH5/QqlVLlsRITExE/PPnz5OSkqdNm4bzamlpycjI3Lp1W1JSsn///tx+glN8efLkqavrc0hfVIGLLcDbt29v377j7e2TlZWF3fiKhIdHBAUFNW4se+fOHZgiJycH1WRJjKioaPsHD2ABqN+YmJj7Dx7Mnj2bS/sLd3ePrKzMWrVqsSDO9fbtO+TJgrCSq6tr06ZNcVLUF0aAVUNDQx89egjLd+nSJTw8vH79BhUrVrx//35mZiYsaWNj8/y5a4UKEg0bNmSZiHHixIlevXpJS8vcuHEDZatfv1716tVZUkpKyosXL6DYkSGL+fTpEyS6r69fZGTkjh070tMzhg4dmp2dfeTIUWNj45SU5Js3b75587ZhwwZVq1Zlh4jy5csXLy8vmOXx4ycPHzqULy9Rr1491AKVtLG5hb8tWrSsWFGS21sIiuTgYP/69etq1arXrFmDRUJMwsKSkhXT0tKuXr0WExPboEFDeGNqahqcBGWWkKjQoEED0UtCcAyc1MnpWV5ePorH+w/M++7dW9Tx5k0bFxfn/PyvzNrwAUfHZ3Dd4ODgTp06xcXFodhocRcXlxo1alSpUoUdHhAQ8OHDB+Yt8Ex3d3c4p5OT04MH9l+/fkW2OBEaBZmjmZo3l6tU6VuX4UlISHBzc2vcuDE2fH1969atywyOkj169AgxlStL1alTh+0MkDMzILwIhalWrRqXIASeaW//ICLiQ40aNfmmBIcOHR48eBCcB9sfP36EGhf1T2dnF5wU7oT4J0+e4Lzt27ePi4NhBe7k7++PQ9DLuL0FFQ9Eu6Ctq1atxrcL8PCAA2fByNevX3/16lXt2rXR17g0giAIgiCElE9LS+U2CYIgSoPk5BRdPV2J8hItW7aErIIYO378uIJCGyQhaGJiCgkBQQhlAg1w7NgxKCIkQYqPGjUKUllWVjDRX7BgIbZfvnwBHQXFtWTp0ls2t1q3Fqyyhk7w9vYeMGDAvn3id2uDg0MGDRoERQTxAz2soKBw8eKFypUrIwlC1MjIaP78+ba2tigStFPPnj3PnTvLDkRwwoSJUAtQUNA8EOfPn7vgL5ImTZosJSV1+PAhtuezZ06zZs2CkoG6wFGampp79+5he4py48bNJUuWtGnTBioIpR08ePCOHdvZbgcPHjp79myfPn0Qn5ubC3mJDJcuXcIOhMY2NZ2AzGGi2NhYVPPCxQuBAQEslWf27DmQOidPnmDBgQMHBQQF+Xh5MsEDIYTq+Pr6VKhQQUOjJ/I3Njbas2evtbU1xCSTUleuXEYt5s9fACEHgQclCUGLBtq2bVuhy5i7d1eZNm0aJD0kGaR4RkbGgwf3oRuR5O8fgHI+fPhQXr4Vgvb2DjNmzICEQ91Rhj59DGEixKempnbs2AmaH+odIvb9+/cw7J07t9FYghOIAIU5b968hQsXQgOjCpDBAwcORPPNnTsXjfvmzRuUwdHRUVpaoDChlnds33H6zJm2bdvm5OSEhIRs3LjB2NgYnpObmycvLz958mQo8+bNmyMJ57WyumhuviozMzM5OTkiIuLQoUN9+3IXfSDs582bj0rBILChgYHB5s2bmMTdvHnL48ePlZWVURhYHq22dOnS2bNnYVtbWwdVS0lJQZPBpa9duwqTqqr2uHDhQs+eGiznGTNmQsTa2t7BNoT6+PEma9assbS0hCZHhvr6+jNnzpwyZQpaBE0g1NiPIMXZsTzwPRMTk717965cuZJd82rSpPHZs+fWr1+PgsEmcF209bx5c7Fzdna2sfE4KGolJaXo6OjPnz/v2bPHwKA3ktChli5ddvfeXYU2Cig2ktDovBHatWt/6tRJNTU1bJ86dfrkyZOurs9ZElBS6mhubg4PWbVqtYOD4CoAmg9thFrDblOmTEVuNjY32c4bNmy8aHURZ8nKzAyPiEA5R40aya6MGBj0UVVVhUrHNvw8Kirqzp07HTq0Fx5HEARBEIQAWgNPEEQpY2VllZqS6uT07NIl6xcvXvTpYyAjI7hVDh01cuQoFZXuT58+uXHjOrQWVNDcOXPYUcVw7dr127dunz59+v79e/itWrWq0Ees8/O/QvkvW7YM+UOIQhf5+/ufOHGSSxbSoEGDR48eQh9CgUDqBAYGsfiVK82hHJB05sxp/IV4uHv3HksSBWp24sSJkJF2dnYXL164e/eus7NzwTe3QT1CHEJIo7TQMJcvX0bQy8uLSxbewx87dqydnS3kLvTe4cOHIyMjEQ/JN3asEZTbs2eOEDyPHj1CFdghYmhoaECycoFy5aA5JSUkvLy9WfDhw0cQ5Pw9YcaiRQtRknLly0N64cdunIKgoKAlS5bcvn3r4UOHfv36QgeieCxJDNT66tUrwoI9hMweb2JS8MFmCGBI+rVr18LI1tZWFy9a3bx5ExqSSy5XDgIVScgEp4PQNV+1ikv4HpgCf2FAWGndunU2NjZoXBdn55s3b0Azx8fHQ/OzPWHbi1ZW2AHZ3rt3F36ybt16UbvBCd3c3K5fv+bi4oKmGWtkBJ3M6qupqQmRDN2L3VDy+fMXTJo0CWc8d+6sm9vLJ0+ewPdYJgBtBDmNs9jbP4Bm3r17N/ykcuXKMOb8+fNhbfg8mpvbu1gyMzMTExPQ+vDSbdu23r9/f9euXc+fu6BfuLg4ozzHjh3ndi0Aqn/9+vWAgAAI9ZCQkE2bNl29ehUHXr586cyZMwcOHHBycsJukZFR7u7u2EY3RI9YunQJu2iFJjt9+syDBw8ePXzEmnLBggVmZmaovjD7krJp00aUH8Ib7QsLsKs2oly/fsPa2vrWTRuY+oH9g927d6HnirqWq6vr+fPnUIYnTx43bNhw4qSJRb0QgSAIgiD+PyGtThBEKRMXF1exYkU27a5QQQLaj93IjYv7DIm1YsUKtr63evVqZmbLIC8hnwSHFc3Zs2eHDBmipdWLBTt2VBJdtMwjIVF+7949U6ZMZsHmzZsrKSl5enqyIENXV5dtaGio4y/EMAtGR0d369aVbdesWRNC1NbWlgVFsbd3QGlNTMbjXAjKyjaCLr1x4wZL5alQocLZs5b8uZBzrVq1Pn0SqHFG7dq127dvx7anTp0G+cSuGoSHR+DYHTt2MBNVqSJlbGws3Eucrl27Qp+npaVjOyoqGqJXTU3tmeMzBGF5CFdTU9NCrVSQDh06tGghhw3sv2HDRhzOv41fDBSGLVmXkZGZOnVq5KfIghdNmBgbPnwYC3bu3ElSUtLd3YMFwdKlS1nt6tWrN3jw4LD3YSxeDJxo8uRJbHv8+HEIamlpSQrXvderV1dBQQECj6WeP39h4MCBzJ6ogo6OdsuWLc+ePcdSAc7C2qtGDRlFRcWmTZqy+7co2Nq1a7GRlpaGvxcvXqxWrSq7KQ2qV6+OWuzcuZMXkE2aNGHLQ8CiRQsR/+bNWxb8WSCbZ82axRpoxIgROJeqqgp6DYLYht86Owv0dqGsWmXerp0iiiohIQFJ37RpU9511dR6aGpqWloKVouwCxD8y/zgD6wHIR7yfsOGDWwBC5gwwRTl2bVrNwuWFnBj1LGtYlsW7NevX7369ZYuXcaCoHfv3uyBF5wdw0JcbFxKCi30IwiCIIhvkFYnCKKUmTt3DhSComK7ZcuWvXzpBhnJ4l+8eIG/Vat+e2i2bt26kL5+foJ1sMWQlJTUpg2nkQAUDgQtF/geyJKkpOTHj58cP37i8OEjcXGxYhcCKlTgBj3IgypVqsTFxbFgjRo1wsLCmSqDAM7MzOzRowdLEkX4hLPEjh07oWnZ7+XLlygelywCzhsdHXPv3n0UAz9kyEs+IKqiISAh0lJSBHc1AwICUDWm2RhiT2XzQDRC/9va2qLKe/fuHS3k3r17CEZFRcXGxo4ZM4bb9UeIGrNu3TqoYFZWJhf+HtGCycrK4lyAC/8Fe0Lb29uHJX348BF6HtJamChANBPI9UKXSACxRQHVqlWTlPxWzmbNmsXFcW/+i4iIYNcaeJo3b84WVzNEzwjNLxpkT1AzJ3n79h02+JbF7/Xr16mpqfHx8cJ9v2u1mjVrQuqnpwtE/i8gmhWQkZGRlPxWqiZNmnz5wp20IKLl9/LyQvNt3AjtzZX506dPMTExSGrevBmcHG48efIUW1u7tLQ01iLp6YLrO927dxccLwSFUVRUdHd358KlBE7Uvv23Ne04S1flro6OjnxHEH1yBE2Gv7m5/4UX6RMEQRBEaUFanSCIUga619vba8WKFb6+fhCQSkodvYVrs9kiW1GRUr68YAj64eJbKCgxbVMokCKzZs3u0qXLxYsXoa8yMjLEhHox7N6929raWkOj59y581RUVKDoxo0r5IY2ZDkEBoQij7a29rJl324VMlCSESNG9urVy8HBAcUABTVtoTAdVYK6Cujfv7+NjQ3qePv27bFjx/bp0ychMSEoKPjt27eNGjUSVbZ/J3Xr1j148KCpqamBQR9j43G9e/eGiTQ0uMe2/wSZmZliwh5qlt0q/ymysrKkpKpw7SpEX7/3unXroHi5PcoeqKa0tDRXXCHwhMmTBUtL4MN+fr579uxJSU2ZP39+x46djhw5ingmlUUFP4Dghxm5QCkBzxRV4wDBkn8QjiAIgiAI0uoEQZQy0NXQCdOnT3vw4L6//ysFBYW9e/chnr2tSlQSsDvSorf4CkVGRiYqKooLFM3nz5/v3bvHHhRfvtxs8eJFcnItuLQf0bixbHeV7oaGho0bN96/f7+Hh0ehL+JWVVXNzs42Mho7YYIp/yuo6h8+fOTn5+fq6rpnz24UAz+21veHtG/fHlJK9FZzMcJGS0srIiIC8h5FatiwQYUKEl06d3F0dPTy8m7Z8rtX3P+doPVRC1lZWX19fRUVlQsXLhw/fowtQf9DQKCKPl8AYBbRO7olpHnz5hCToi3LfiVsO1GYEi50wUXp0rFjR0hisQIPHTqEpVauXHnYsKFXr1wJCgocMWKE4G0FQg2Pv8HBwcJdOMLCwjp2VOICIiCHohY+/BCc6P3791xASEhIiLJyl6IWxRAEQRAEIQZpdYIgShNoy8uXr0Azs2D16tVbtRK8Gxw0b94MAvjRI+4xYwBd3bRp06pVue9aFUWvXr2uX7/Or3lOTk4uVD+wG4YyMtLsJnxGRga0gTDlx8yZM7enRs+1a9dA5Ovr6xVVpL59+yJzX18/Lix8KR27XSlKRobg9jj/iaykpOSi3tYmRosWcqiajc0tLix4/5bgwYFCUVBoExcX5+7uAZFZo4ZgLbeamtrz58+fPn06bBj3uPjfT3p6Oqx08eJFM7Nl8+fP6969W6FXPUoRfX39R48e5eRwy6fT0zMgEYf/vAUgcd+HhdnbO3Bh4cv2z5+/wAV+hlq1aqFFHBy+ZRUaGsptlSrjx49nC/VZMCsry8TE9OlTR2wHBgatXbuOLS1BE7Ru3ZqJZEhoAwOD9evXZ2VlC44RLqT/+PHj3LnzWFAUdE+4bkIC570BAYEpKSls+4fADY4dO8ZeqQAiIiKCg4M3bNjIgsWQlpaGMSQ6WrCSnyAIgiD+nyGtThBEaQKtnpmZOWvW7EmTJu/atXv69BnQ7VOnTkGSlJTUrl2Cd0EjcuPGTePHm1hZWSGGHdi6tbykpKS5ubmrqyuL4Vm4cEHdunUHDhy4QsBKiIpCb83VrFmzWbNmo0aNhkTZvn3H/PkLhgwZHBgYuHv3j1+a1aBBg7179+rr9+7Xr/+AAQMheE6dOsWuCDRp0gRiZvnyFcLd6s+ePXvs2LEow/r1G4YPH2Fra6uioiLM4xvq6uoozKBBg7Zu3Yaami03a9u2raWlpeh1ikKpU6fOokWLYISpU6ch/wkTJmYI3xBWKLKysjDLihXLFyxYwC5PGBr2cXd3hyLq06cP20cMgaT/+nXmzFn4lVx0/RQSEhIwZv/+/Q0N+8KYgwYNnjJl6oMHD7jkP8C0aVNhB11dvdWr18A9evTooaWlpa2jzSWXmFatWi2YP3/u3LnwHDTc6NFjILY7derEJReLkpJSfn7+nDlzjx8XvJ0ezTFr1qw7d+6gI2zatAl+8ocW0mtoqKOyKiqqZmbLzc1XweDh4eGKiopISk5OPn/+vJGR8bZt2xctWnzgwAE4JOLRQPv27UMnHT58OJTz4sVLTE0nmJqasu/tgerVq+/du+/KFcEL7ZWVu9SqVUtXV3fVqtXoAqdPnxb9SHvFihWRG3o03Im/VsKzevUq+BtOiv6I4sETAP9KxWJAnzIzM1u3bh0XJgiCIIj/VyqYm6/kNgmCIH4bqJROnTp27tzlw4cPEREREJ9r1qzh39OmoKDQs6fmp0+fIiMjIY22bNncoUMHllSlSpX27duz91E1bNgQWqJJk6Y4EBlCEgwZMiQrKysyMqpxY1loAwgDFZXuEMDsWAakPvRVQkICzistLT19+jRojK9fy9WuXatz5865uYKnZzU1NfnbvKmpqd26dWvdWh7bb968wUmhfBQU2sgj5mu5w4ePIP/WrVvjWJQNZVBTExQGOhzxKH90dDSqgyoUlB9Vq1aFWo6KioIRoKjNV5rr6elBO+FcUP7Z2dkwi+i761ASZA6Ji/yh/Fu0aBEdHYPdRo4c2auXplTlyj179uR2FQE7N2okKyMjM2HCBHbxAtlmZmZpCBC85Z6RlpamrKzMXvpdtWoVNTW12Ng42Ac7oVKws5yc4IX5bGeQkpKKJPaddlHS0gTmatCA+xZ6bm5OlSpVe/bUgFrLyxOsaNDU7ImKZ2RkfPz4CVbq0KE9jCknJxcbGwtj9u3bFw2BVBwCNcgyQR3r1q1T8CGI3NzcypUroRhc+K+zsw8KgMzMDOTMbAgZDBFYrtxXtPvXr19HjhyxbNlStgodrY/qw7b8F8VwYIsWLTt35hS48NJSFryCaWkYv2NHpfBw5BTRsmVLCwuLNm0En/QHcD94CMrAggCGUldXg82xDbM0bdoUbtmsWbN27QT+AJWL/aGc09Mz5syZg9K2aCGHhkBSXl4e2ku0TVHILl268F/RQ6NgG8VmQR74MOoFl2C1A3Dpfv36obHQp5KSktAEcMh69QQfZoenDRkyNEwIajd58qTx48fBZ5CEw8ePH5+YmPj+/Xv4NnrKpEkThfkJQHOgzPAKeXl5HDhixIgvX+KRP6pjZrYMTYOuxxpCUrIiDALvRYPChvCEjIzMli1boC5IRR1Hjx6VnZ2DAiBp3DjjhQsXsgKAtLR0mBpmYUHYBEmse1arVg1lQzvyqQRBEATx/0l5TIC4TYIgiP9Lnj9/Pn3GDF8fHygKFpOfn6+h0RNacdeunSyGKCHHj5+4dPnSo4cPeVUGBdupU+elS5dOnDiBxRAEQRAEQRA/hNbAEwTx/05aWnpKcsrLly8TExOTk5Pj4+NDQkLi4uK0tX96HTWRnp4e+SkyIiIiKSkJxvz8+cvDh4+ys7PV1b/d6icIgiAIgiB+CN1XJwiCKLdkydK7d+/mCD8oJSEhUbFixdGjR61evZq/OUyUEGj1oUOHhYeH5+XlwZgVKlSoUqUKLDl8+D/2ujuCIAiCIIh/I6TVCYIgBM8t5+bm5ufnYwP6HAoTkFD/NWDDnJwc9lp+CQkJZkyWRBAEQRAEQZQQ0uoEQRAEQRAEQRAEUbag59UJgiAIgiAIgiAIomxBWp0gCIIgCIIgCIIgyhak1QmCIAiCIAiCIAiibEFanSAIgiAIgiAIgiDKFqTVCYIgCIIgCIIgCKJsQVqdIAiCIAiCIAiCIMoWpNUJgiAIgiAIgiAIomxBWp0gCIIgCIIgCIIgyhak1QmCIAiCIAiCIAiibEFanSAIgiAIgiAIgiDKFqTVCYIgCIIgCIIgCKJsQVqdIAiCIAiCIAiCIMoWpNUJgiAIgiAIgiAIomxBWp0gCIIgCIIgCIIgyhak1QmCIAiCIAiCIAiibEFanSAIgiAIgiAIgiDKFqTVCYIgCIIgCIIgCKJsQVqdIAiCIAiCIAiCIMoWpNUJgiAIgiAIgiAIomxBWp0gCIIgCIIgCIIgyhak1QmCIAiCIAiCIAiibEFanSAIgiAIgiAIgiDKFqTVCYIgCIIgCIIgCKJsQVqdIAiCIAiCIAiCIMoWpNUJgiAIgiAIgiAIomxBWp0gCIIgCIIgCIIgyhak1QmCIAiCIAiCIAiibEFanSAIgiAIgiAIgiDKFqTVCYIgCIIgCIIgCKJsQVqdIAiCIAiCIAiCIMoWpNUJgiAIgiAIgiAIomxBWp0gCIIgCIIgCIIgyhak1QmCIAiCIAiCIAiibEFanSCI0iQzM9OzCLy9fb5+/WptfUlVtUdeXh53wL+fiIgIbW2dt2/fceG/kZiYGBgzKSmZC3/P+/fvUTD8xXZubh72vHnThiX9s7x79x6FCQ19w4X/Al7Rt2+/a9euc+E/Q15e/qBBgy0s9nPhX8LF5bm+fu/Xr19z4aLJysrS0Oj57t0/4B5FgW7Yr1//devWc+HSQ11d4/z5C1ygABgEtLS0ExISufCfZOLESTt27OQCf560tHS4tIPDQy5MlAxfX19Dw74wXUG3wYjK/nGIEh4WzlKDgoJxLNsWxd8/gNtVSE5ODpdAEATx74S0OkEQpQnU4/DhIwr9mZqaQiSkp6djH27vv52NGzd9/PiRC5QSUlJSTZo0qV69Ohf+G8nPz4cxYVUu/D0oUtOmTaWkqrAg9szIyGDb/yzQ5ChMbm4uF/6L8uXLN2/evG7dulz4z4CztGjRQlZWlgv/ErVr10ZRq1UrUaOjsmXt4lRcXFxSUhIXKD1QU3RwLlCAGjVqoKdUrCjJhf8k8fHxKSkpXOAP8ObN27XfXez4irpnZmZyIaJkHDt2XEZGZu/evbq6OlzUX+zevVvsPwh+h48cYanLly+fOHES2xbFzGyZiYkp9jQ2HoeNtLQivZEgCOJfAWl1giBKk6ZNm4WGvma/xYsXIYYPenp6SEj8w2POpUuXvnyJ5wKlRP369S9cON+gQX0uXGaoV6/e+fPnGjVqyIXLPHCPo0ePaGtrceE/g4REeQuLfSNHjuDCv4SiYttTp042bvxbgv//DXl5+YsXL/wjV7VKnaioKCsrKy5A/CqRkZF169ZVV1dr3LgxFyWCnJwc/++D/bZs2cylFYGdnV1AgH/VqlWPHz+OjZo1a3AJBEEQ/05IqxMEUZpACFX8iwoVKiCGCwhh+4CvX7++efPm5cuXb9++5aL+Ijc37/37MDc3t9evQ4u5G5mWlu7r6+vh4fHx48e8vHwuVkh6enpwcDCSPnz4wEUJJ4UeHp7pGRnY/+3bd/nCQ96/fx8TE8t2ADhQdK1yWFhYmpCAgAAfH5/4+MJFfk5OjiDD/G9lCA8PR/kDAwMTEwu/dZmcnIwTwQhBQUEoVWysoAwIfvoU+eLFC5xO7J4z7BAWFg5zhYS8zsrK4mJFSEpKgjX8/f1TUlK5KMFd968oWHZ2katAP3/+jHrhwC9fvnBRPyIxMdHLy8vtpZvYom5kJWyIPNQaVUALit3tz8jIRJK3t3dCQgIXVRiwOYzDtpHhp0+fYArW0MxKBcGJUM3k5BS0FCzg5+fH5wBQJKRmZGQw86L8iAwPj+Av2cAxPnz4CK/DsWg1nJHF86SnZ4SEhLx4AeOH8JXKzMxEtmyFLTsFnIcVAKUt/pY1K4mnpycaOjU1jYstDNjq1atXKFVERAQXJQTxnp5eiIeduSghiIfvwRXRd1xdXUND34i1ghjwjTdv3sK2UJ5c1F/AzUJDQ4WnEDxDUQzowu7uHjCj2LliYmJYB4TNIyIEG9nZ2TAUzMU3inBHATgWHs77hrBPvWXjg2jPQoeCKRATFBSMCiKTH1UwG+MMiocKsj0LnhrA06Kjo7nA98Dr4LRwqvh4rmzIB2Z/+fLF1/x8ZAXnYfEM+B7s6e3tI+qEDOSA1kRuYp6MGsFhUCkUEmbkYkXA/hgl0FOxIVbfhIREPz9BnrC2aBJaTbRTswGHbaNDodj4C1Og4ryvoodi2IRVX79+jSQWCZAtCgZ3hW+jl3GxQrBbQICgv8OLCh2XGNgN5YEvIWd+ZGM9CH9TU1OxwTqmGOXLf/tvwmD/UwiCIP5/KJ+W9m1iRxAEUYocPnx4x46dYWHfzfVPnTq9cePGzZs379y5E1MxzM6nTp26cuUKbCMVgsfMbPnDhw9r1aoF5VO7du0bN65jmx3Lg2loz56amLpVrlwZk7whQ4Ygw0qVBNcCoqKihw4diilglSpVoK6NjIxWr14lISFhYmLq7u6OObqUlBSCbm4vq1ev3qGDkp6enoXFPpatk5PzhAkT3r7lnqPu0kV5xYoVBw8eREmQIUp4/fr1Nm1as6LyQJBoavaC6q5SRQrBtWvXXbx4EWXG5BVS4fatW60LHHLp0uVVq1aNHz/exsYGU2FUYdOmTa1by0+ePAXFQ+00NTVPnjxRqVIl7IxTI88bN24gT9inUaNGZ8+elZVthCTModXU1O3t7UePHo1ZLGa9sNjly5eaNm2KVJxfQUHh6dMncnJymJnLy8tv2bLFyGisoATlyt2/f3/+/AU1agjuO6WkpJw6dUpdXY0lFQWm1IMHD8aJYHaI8wEDBuzdu4fNntesWQvB0K9fvxMnTkB1oEZo3xEjhrOKo5zDh49AvWRkZFDIrVu3Lliw4N69e4qKbYUZf0NZuauZ2TJUB9v9+w/AiaSqSL0OeQ0jZGVnnTl9pmdPDbYnD2b/8vKtFy1ahFPDejARYmxsbioqKiIV5ezWrbulpeWOHTsCAwNh9ilTJmto9BwyZPDSpUuxw5gxYyFX2ndo/+TxE0hEHL5v374BA/oL8xaUfOxYo7i4OOSMSqmpqZ0/fw6VgnCC1z19+lROrjl8GK5y5MgReIukpCRywF9ra+v27dshB7hB+/Yd7t2727p1awRRtjNnLLdt21avXj1swyGvXbtW0A7A1fXF5MmTmQ/g1PBwtB1ODR2OUzPnR+2GDx++ffs2tmLl4MFDFy5cWLho4bat2xBEwWCWOXNmi61ngcupqKiqq6tD+4WEhEBKwQHQXsOHD2M7fP78ZdKkSdBX0tLSODW88eDBAzgjS+XJycmdNWvWo0eP4JkwHbaRybJly6ZPn4bU2bPnIPM5c+agDPXr1XvxUnAFR0dHx8fHu2bNmmiUhQsXGhsbsaxQhk6dOsOGmpo9Icjnzp3r5eUF54TIVFJSOnHiOLsbf/r0GTQlnAf9hXUcMzMznE6sf4HBg4fAASCDoT9hZ3gdMu/dWx+m6Nq1G049bpwxt2u5ct27q0ybNm3q1ClcWAjyv3PHdvHixTACttGOcDANDXW4N/wHlkeVq1atima9dcsGQwRaec+ePQcOHIAxAep469athg0bsNzc3NwnTpyIQQn9Be2ya9euQYMGsqRevbRMTEwCAgJu3rzZo0ePS5esWTzj5k0bGJCNgRjQkH///v1Ygzo7O5uaTkCfQhBJe/fuRZ4sSVGxHU63bJnAw4GVlfXatWtDQwWvV4Azo75OTk4YeGGc9evXmZqahoWFjRgxEnWEUyGrUaNGbd68CUVFu1y5ctXc3Lx+/fowY3pGurWVVadOnZAPXHfQoMEY/VBTNBPGnAsXzsOrhSf8BrrDsmVmGKPQmjgEO2PQq1u3zqtXr0aPHsPGVZwUdp48+bs17bNmzcag+uTJYy78PWhfnNrLy5MLf0+7du2PHj3aq5cmFyYIgvjXQvfVCYL4B8B8F1N2b28v6HaoRMzYWDxEaYC/P0T18+cuHh7u2M3YeBz+slQG5s2YqHXt2tXX18fd3e3ZM0eIigoVBKMZZpaGhoZaWlqYw7m6Pn/40OH8+fMnT55C0rlzZzE9xcbly5cDAwNKuBB3+/bt0Oeenh4oraqq6rBhw3AKLq0wYmPjIKRxChTMz88XksDbx7ugkACY+EL4wQLIeejQodAeR44c9fd/hVrb2tqiqM7OLtgNlYUAgxx65efn5vYSOzRp0mTChAmiNsGknJkLWdWtW3f69Bk4iksrgujoGEyFDx8+jDzxg3hGnigSl1wE0EUzZ86A2XGInZ3d7du3g4NDuLRy5aCEW7RoAcujUpDxUMIxwhcToDBz586DhIAagVmCggLPnTvHDvkh/v7+u3buQtX8/Py6KnddvXo1l1CAGzduuEEPubsFBPh36NABMiArK5tLK1cOQn38+PEeHh6mpiZclAihoaFjx4xFK6Nq8B+oGhaPko8bN15eXh5nR6qj41NXV1dr60ssVQxoVGgnFBVtpKysDCEk5rcMO7u7+/btQ4O+eOGKnYcMGQyngtLjkv8iMzMLzTp//ny0KX6wGErF1gJAuUHYsFaAzr969Wp4+Le77pDfaalpaAI0BHaDegwP517HJca9e/ewA3ZDVsuXL0d7sZv8qPWUKVOgqXx8fOBXKOfjx483b94i5lQIwtUfPnyIfGAceDt6sVjv+PLly927d+Eqj5884aL+QkVFBUlcQHgZCHK6Xbt2yBZulpSUhAxxdpTt9evXq1at5s/+8ePHnJxs5mYTJ0zYtm3bmzfia3MYcAlUilUQNZ0+fXqUcPmApqam6KlhaghvPT09LvwX6COwv6WlJTsX7I8+kpqSCk/G2LJo0cKKlSphJIFQ5w4QvA5j4+3bt9CsL168yM7OZheDAHoW1Pj69euR9PLlC2j+BQsWiK7owRjYrFmz58+fnzlzhosSglrjvCtXrkQZ8IPKheeUKycYT969ew/nRCrKBvtfvXplyZIlOC878IfAP9HK6BFGRkY5OTkQ6kpKSq9e+aGE6Ec40dWr17AbXHrdunUODg7MXU3Gjx81ajS7u/7kyVPYE90NSbBDgwYNoqIKWZuAtkOPgK+ib6Ko0Px9+/bNzcnF6XBUx44d+/Tpgw0xoc5A9WFGUQrtUwRBEP9hSKsTBPEPMGIE97Rw//79MP3y9vbBdk5OLoTxqtWrq1evhmDFihUdHOyDgoLE5uLYH/N1zPWZBm7UqBHmqezu7osXLzHLX7lyBbu51LRp0xUrVpw8eVJw2C+xatWqevUErzpDYbZv3wZN9eyZQPAXBVswLCfXnAWnTZvKbhEXBAXmb/tARkLnTJ48mQXbt2/XuHHjV69eYRvi/9ChQ5CaUsKb9uDo0aMfPnyAnmdBYGVlVaWK4AVyUlJSkC7QzH5+gmOLYezYsf379+ff5zRo0MCKlSquWLGSBYvC2tpq5syZbLtVq5b4++DBAxYEbdq0MTTsgw20i4XFPklJSSaNIHQhCc6cOS0pya1fXbt2Ddv4IRD/7Hl7CYnyUDthYWFFXSuZOHECW9cALl2yhjqyt7dnQTBp0qQxY0bXrVun4M1hAGsrK3fBBkqOPePj43NzBWfx8PB8+/YtSsuuBGE3b2/v0aNHCY4pwNatW5nfwvf27NkdGRlpY3OLJYliYWFhZDSW9xCou2rVqom2JgPyrF69evydXk3Nnp6ennXq1Mb2zZs3UFkWz27dQwyzIIDGZqmoy+zZs+AYoppQFG1t7a5dldn2lCmTGzZsOGPGDGwHBARCpaNgrNYyMjKnT5+GZE38fpVyenr6li1boA/btBGsFwCzZs1iGzxw8qNHjygqtq1alXvBIQ/6BaQpRDILzpkzB+WpXbsWRDsabseO7axH4y9ODenIltMD9He+T61avQo+HxoayoJiDBo0qEuXztiAKaZPn1apUqUjR44iOGrUSFdXV7SycK9y0KLIs0ULORZkQCVCvSMHfrHJyJEjO3fuPHFSIZKSx8zMTFpaGhu1atWEu/LPU8yePbt58+bDhg1lQXR8ZWVlU1NTFgSjRo1auHCBrGwj3ocZMHJycnLbttyyi86dO+3duwd9AdvHjx/HGDh+/DiW1K1bNy1trT179rLgD8FAMWLEcNYjYHDhqoHjLAmR7u7u7IUOW7duw+DAOjtYtmxZnTp1LlwQvLP93bt3lStXZiMtQDN17KjEtnnQj27durV69Rq4JYI4F/omhujAoEC2Q/GEh4d37NhJ9Pfy5UsujSAI4v8D0uoEQfwDsPXqALM9/GUTcYhMoW73Pn36DPtduHARk3XRBy8BYiChoXmGDRt+/vwFqFkm2sGzZ88wd7x+/Qafw9s3bwretCw50FHclvAt1vhb/GQR4geKrm/ffitXmjs7O/MFKwjKyU9z2ZvPmd5mwCys1hEREZANqqqqLB5UrlwJ0iIk5NsNbVYwBpMcTOcXA6bL2dnZZ85YMitZWp6tXav2kydP+LuXhYKpNub03t4+d+7csbUV6ENR24rKYLQRpBFbLvHx40cIKnl5eZYEqlb9ZtXiqV69Om9DaFcUT0wx8ojmiZLApKJPnkOIFtMWVatW5VNlZAQLnpmGhGLBX1hbmCKQfEhlGrIgTKQxateuXb9+fX9/fy78F7De+/fv4+MTeP+E5REPgcp24EELtm/fnvcQnLpGDRlWSNQuMzPLy8v79u1CWgFm5+uCDUlJSV6UigHf5vfEiSD2INFRdw8PD8Q/fPiQL6Sf8ONYqanfPTGHk6K36uvr85mgU4sZBwqNr4IYPXtqoFHYIgW06evXr1esEDwIExQUhBhnZxf+7G5ubojhn/FGjdgGQObwELGC8Yh2KByloKDg6SlYMt2jR4+mTZuePStY3AEXvXbt2tq1a/laMBAPnaympiZiovKdOnWCM7NgoYgOF3BX5v8w6cuXbnAPtDWrEfodcoV/8heemJQtCDLU1taeNWvW1KnT0OdycnL58rx58waeKVrsTh07+fv7F9+FeWB8bks4/EKBixpWWro6mjI7OwftglrwbcHcNSxM8JYEA4PeGKP09PQPHDiI4YhdQRADbow6il4HQbYY3ETX4xSDrKzsrVs2oj+2/J4gCOL/B9LqBEH8k4jONb98EQik6OhozAV5jIyMCk5kJ0+edPz4ccyGd+/ZDR07ZsxYNuvFTBrTd+5IIZIVKxZ1Z/tnkZAQ6JCi3kHFwHz32rWr48aN8/X1NTEx7dBBycrqu6dPC0VMJwA+hr1SRFR1AKg1sZc88bAJd3z8D94VB3MlJydzNhKio6MzYMCA4if6Gzdu6tat+5bNmx0cHjo6OnKxRcBXAZoHjVKwjj/LT+UASZDyS5/sEj0L04dFifPigWbm35TGgyLBwojnjC6kX79+7doJbo+LkpOTw55UL8iqVauhq7dt2wY5/ezZMy62CEpuNCkpKZwU8js2NgbtFR4ezpUvLCwmNtbExIT/+B8DuhF/iyrkD4FV+/TpI1zRXc7b2wflbNZM8JIFyD9sR0REcOcOC0NJcPai1OxPVZBd/0LtBg4cyE4dGRmVm5urotJduMs32Hgi1u+Qww+fE+HhCwaTwrAZGRlcfYQoKrYbM2YM26F49u+3WL58OXrr4sWL27Ztu2yZWX6+oJMiRvTqGEDxoKvZBYKfIikpGTbhAiKwyzGJiUlcoYXo6+t36SJYhNK6des7d+6oqaldvXq1Tx9DTc1eGPTYgTzsmlfFit+cBGbBueLi4rhwscC7FL6natWqXBpBEMT/B6TVCYIoK7RtK3gZ2IQJEzZsWC/6K/jmLUz49PR0jx076u3ldfny5ZcvX168eBHx0O2YTK9aZS56+Jo1RT7kjLlg8YoOU1VuS3BTVDAJZvPUYmjUqNG8eXPt7GxfvfKDDDM3N8c0nUv7edhNXUgXFmQkJiY2b96MC3xfyCThW53btFFgwaKoXLky9J6olfBbt25toVN2Rnx8wpkzZ3bt2nn12lXoh71793AJP6J+/frQD1kir4ku4a2/n0IsT8iM3/9YXceOHfG3qNu2YogWAC0CWSgv34oL/0Xt2nWqV6+upaUlZvkhQwZze/xFvXr1+DvJonz5Em9lZXXw4MErVy4LWmFPSVuhIGIW+/jxI04KB1BS6gilama2TKyQ7GEQHrasvaiH4UsCekdAQACc2cLCwsDAAFITka1by8N60KViZxddl1FCRPsFKoui8tdE+vXrGxQUFBUVvWfPHkVFxRo1xC8EsPU+kKYsyIiMjPwFrQiTNmjQoFmzZmI1MjdfWZLLQDIyMsbGRpcvXwoMDNixY/uVK1fCwwWlatq0KeQ624eBFpSVlWXXFyDjS+i3oEmTxumFfRW/Zs0aOHuPHj3ESj52rOAqAwZhJaUOmzdvevbM8cULV5z32DFuFT1Phw4d8Fd0ZQcaAkN0+/btuTBBEARRLKTVCYIoK8jKNmrZsuWtW9+e8g0ODtmxY2d29reXhAEIibNnz7E7M5gvQnM2bNiQ3Wfu37+fpKTkq1ff1h5jzzt3xB8G5lFWVnZ3d+dlJHvaXBRnZ2de0vj7+7ObgSxYKFFRUTdu3GQioVq1auPGCZ4mFdUMP4ucnFyLFi2OHTvGhcuVc3rmlJCQ0KvXt4+Q37x5ky/k/fsPcF5Mr1mwKIYOHYrZP/9JOSjbuXPnsZtgmEk/f+5acKl5dHQ0KtKkSRMWFF13XTyYl0P5HD36rQqwKrdVerD16oxHjx7DPTp1Ejyr/Dvo6OhAgcAaLAjH27lzl729AwuKcfv2bb4VHBweZudk9+5twII8EhLle/fufev2LX5P2NncfFXBZerwHE9PT/4hbVh74sRJMTExcDC0AvsKAEhOEf8wWMnx8vLi78FGRka9dHObNk3wQvWePXtCocGRWBKws7traXmW3c7lwT7Qz7t27coRfrgOhIR8962vH9K1a1eI2AMHDvr5+UEB4tSI7Ny5S7169UQ/Xe7o+Ozw4SO/0IlevXrFbv4DWBjuPWwY96J7iHYU/vDhw7a2ttu3by+4fhta18jI6NKlS7yI/fz5y6NHjwp9N2HxoF7z5s17/PgxvyQHA86qVatfvy78MXtR0O4XLlzMzBQMUBjZ0G1RMGbwXr00fXx8eEEOj3Jycho4kHu3vIJCG9EewZ4sKIouXZRjY2NFn+5Zt249zI6SDx48mH2rgsUnJSXDXdlVJA8PTxeX5ywJIzBMWvCiZKNGDTF8PXz4rct4e/vApK1b//SVF4IgiP9PSKsTBFGGWLJk8fnz55csWfrgwYO9e/f169cvPDxc9EFKAOl+/fp1PT39kydPQRQtWbIkJSVl0KBBSKpdu/aAAQPGjh176NDhu3fvIZ/NmzfzWkJaWlpKSurKlSsnTnBvm1uxYgUmu4sXL8HO+/cfuHPnDovnSU5OXr16DbQKUseONVJVVW3QoD6XVhgeHh6rV6+eNWu2ra2dlZU1xE+vXr3EFg//FFC5W7duxXQZU2SoxOPHT0yfIYB/oReACIGGvHfv/ubNW9asWTNy5MiaNb89wc6oUEFwc+/JkyfnzwveC7VixfKaNWuNGjUKlrxy5eqECRNfvHjBnntHPlApUFDC477Rtq1C/fr1165dd/v2HeyzYsVKXV1db29vXsoWRd26dRcuXGBhYbFp0+YH9vZ79uwVfdi+tIDohf558MAeum7mzJnDhg1VUhLc0/sdatWqOXLkiPnz58Od4Bvz5y84efIku1VYkOrVq69fvwGWgatAmw0aOIi1EQRPhQoVoLigbRCcM2fOh4gPw4ePgIdAAA8YMBA+U7nyd28UA4MHD1JWVh4zZuylS5fxQwOFhobWqVOnXTtF/EUr3Llje/fuXTinlpYWVP3Ll4KHun8KCP7FS5bcvn0bZYMIbNqkiYnJeMRLS1efPHkyusaOHTvRDXEulBmqXkzQolLHjx9HU06dOg2ZnDt3/tixY8WsyygIfHL06NFnzpypWbMmnJNFVqtWddGiRfv27duwYaODg8PWrdtQGHTDn8qZgc6+YMECuCvKpqOj27hxYz09XZaERhk/fryVlVW1atXY+/kKsnnzJghjY+Nxt27dvnr1GjpLq1atJv31brmWLVvl5eaimxT6BkExhgwZrKSkNGTIUIwJN2/ehMVu3bpV1Kp+USIiIg4ePIhTowBwmJEjR8FQqAiS0EmhkA0N+yIJzglHys3N5d+mPmXKVOjzNWvWokfAhq9fC77WVhRwKljD1HTCmTOWGOtmz55z7do11iIzZkzH6Nq//wCYESMz/MTV1bVKlaqQ6PANExMTOMnjx4/h8/b29gYG4henAMbnU6dOr1xpfl/YN0eMGIFGYVX4IV++fIH7if7QFlxaOcGCF9EkdjUQ4xsaBf8jYGFs/MITAQRBEGUK0uoEQfwpINIKrnWE0hCNxKQZQX7aCnF+9eoV6HPITjs7O3Nz8wMH9otN06tUqXLrls2IEcMvXry4cePG8IhwyG/2sCty27dvL47Csdu2bXv79i3ml/zrlytXrgTdGxgYiMkli2nVquWpUyehN7Zv3x4dHQ0FKzZxh/Lv3KkTpstQy6amplZWFwtqBkzoUQWcGtsDBw68dMka4hkZQtf179/v7FlL9j5tUSAC27Vrxw4BLAfRd2XLy8vzrzTr0UPV3v4BConKYqK/e/fuRYsWsiRJSUkcOGvWzEoVKyL+6dOnq1atWreO++QYsy17ohjbhw8fTk5OcnZ2Yqn3799TVu4CFXro0KF69erhWBQD8bBJ5cqVCwoJVPzy5ctQaLt27Tp9+vTcuXMt9u1DW7C3cKO0LVtyL4tmKCoq8q/amjZt2s6dO549e7Z92/asrExoaRRMSkqwzFiMtm3b8qeGNGrRogXbBrAPjipq2TB0gqJiW5Tt+vXrU6dO3blzF4vH/jiKLwmjTZs29etz11zk5ORwIrYNYC7sz18e2iAEqhiaBMLp0qVL7J42Ks7blqGnp9esWTMLCwuIhOkzpvPPCMCqO3bs8PPzgzciCPM+eHC/Ro0aKOrZs2dxFNoUApXtLMrly5fQHeBFaDiU/969eygVWgHeDlW2c+fOs+fOzZs3b8/u3YhkmderV1dBoQ07nAGbyMjIcAERFBQUunXrPmniROhYnEJZWfnhw4dcWrly8+fPO3DggJOT06ZNm93d3Y8ePcI+mS5Gy5YtoNASExP37NkLCbd+/boOHdrXrVuHpTZt2kRs4TqzrWgLGhj0hp+MHDmSCwsZO3bM+fPnvLy8INfRVdGVzMyWsaQ6dWqzz9TzoCKFil54o7a29sSJEy0tLU+dOqWm1uPJk8eibqCp2TMvL09FRaUoj0KXEXw/v4Xcvn37jh49qqurc+PGdS6tXLk+fQzQ7+7fv8/eV4cmQNVq1Phm6lq1asHNuEC5cteuXR0woD86zt69+7Czg4ND/frcp8hRo9q1BW/4LwiMc/v27QYN6mMIgsPI1JCB87BawK+uX7+mr69/7Ngx2L958+ZI4r0axYPdXFxcMOJVrCg5YYIpv/6fDRpiF0DRdmvXrkUHx7D54cMH+FjbtoLnaCCqHRzsZWVl9+7dC8mtqqoK95aWFrzx0dx8JcYcVGTNmrV37tzZunULWxsvBsZAZBv6JnTrFsGQjtLCu7g0YTM1bSoYuguCeODxPfxTCTgQduNihQQJ3y0Pp0WjwCuCg4OxwV+oJQiC+JdSnr24iCAIghCjSxdlzHchJ7jw/wdZWdldu3a9ePHCv+WVyxCu8vKtoV3ZV6b+fhISEuAqEN5aWr24KKLMExER0auX1vPnz/kHCgiCIAiirEH31QmCIIhvGI8bZ25uzl6rRhD/VVxdXzRt2pSEOkEQBFGWIa1OEARBfOPcWcvRo0fx6/MJ4r9Ht27dV65cyS+tJwiCIIiyCa2BJwiCKJyoqKiaNWtW+f4by0RZ4+vXr5GRkTVr1ir0qe+/gby8vOjo6Dp16rCvjhFln6io6CpVpAp90J0gCIIgyg6k1QmCIAiCIAiCIAiibEFr4AmCIAiCIAiCIAiibEFanSAIgiAIgiAIgiDKFqTVCYIgCIIgCIIgCKJsQVqdIAiCIAiCIAiCIMoWpNUJgiAIgiAIgiAIomxBWp0gCIIgCIIgCIIgyhak1QmCIAiCIAiCIAiibEFanSAI4o/g5OR886YN287Lyz9//kJ0dDQLFsPdu/fu3r3LBf67JCUl29s7cIGfJzIyCublAr9KXl6evb19cnIKFy4NLl26FBkZyQXKDA4OD11cnnOBkuHo6PjkyVMuUAa4c8fWx8eXC/wtBAeHWFlZoT9y4dLj6VNHO7v/YB+PjY3FKJeVlcWFC+Dn9yokJIQLEARBECWgfFpaKrdJEARRqnz+/HnduvV16tRZv34dFyUkNzdvwYIFJiYmKirduai/uHjRytXVlQuUK1e9enUFhTZjxoytUkWKxUAInThxMiAgICkpSVZWtn///kOGDJGUrMBSyxRz587z9vZ2dnbCdnZ2Tps2bTD1V1dXY6lFMXjwkK9fv96+fYsL/wzZ2dn5+flSUpytyjKWlpbwjadPn8rJNeeifgZT0wkQkwEB/tWqVeOifh5ICxUV1SVLlsyZM5uL+m3at+9w5MiRXr00uXDZwMjIuFGjRrt37+LCJWDGjJl5eXknThznwv80ffoY9unTZ9GihVz4DxMeHqGlpdWxY8fWrVv/lN0Kgu6ckZGBXikhwd0dmTZt+qdPn+zsbFnw17C1tXV39xAbWnNychcuXGhkZMTGmVev/I8dO8aSAMrQqlXLsWONataswUUVAcarnTt3RkVFofrz58/jYn+Eh4fHiBEjfXy8a9asyUWJkJ//VUlJqVKlSl5enuXLl+diCYIgiGKh++oEQfwpILydnZ3Pnj0bEvKaixKCySsmmpitcmER/Pz8oN8wk2PEx8fv3r1n/PjxUKFIhVA3NOzr4uKioqJiYNAbunTlypWYm+bm5rLD/885dOjQxImTuEDZZvjw4ZDrvybUwc6dOy5fvvw7Qh3UrVv3zJkzEydO4MIE8RdOToJLbNevX/tNoQ6ysrI6der88eNHLlxKYFB99OgRF/gLDIkYWiMiIlgwJiYGQQyebDhNTU3FmKynpwcpznYolIyMjEmTJtnZ2QUGBopeOf1NJCTKX7t2FSZFSbgogiAI4keQVicI4k9hb2+POZ+CggJUGRdVAho0aHDgwH72O378mI3NTU9PTzZlvH37jpSUlL39gyVLFoOzZy0xk5aWli5fnoYyATn/nmsWaDVtbS0u8PPUr19fVVWFC/wqEhISOjravyD4IX6mTJnar19/Lkz854Cs5bZ+m69CuMA/wZYtm9lwevTokcuXL3358kX0ZrsYaWnpw4YPf/fu3dWrV1q2bMnFlhKKioqlnidBEMR/G5rgEgTxR0hMTAwKCtLX1xs6dOjz5z/3rKwo8vLy1atX//hRcBM+JCSkdu3aLJ4xcOBAzEQrVBAfyjA5dnf3GDvWSEdHd9kyM0xP+ekyNnx9fU1MTPX09Hfu3BUXFyc2k87JyVm/foPow7F37947deo0FxCs7f+ybt36lBTBbD4/Pz8gIHDRosW6unq7d++Jj09g+/wmkZGRGzduGjRo8NGjxzIyMrjYcuX27z9w//4DLlCuXHR09IYNG1FgbG/atPmS9SVMslG2EydOsh1EQVE9Pb3mzZvfq5eWmdnyL1/iuQRhY+3du69PH0Phun0f7Mni09LSkNvbt+9u377Tu7cBjnr9OhTmCg4OGT16jKFh30uXLufl5bGdExISsXNYWLiVlbWWtja2IyI+YGcPD8/hw0egLnfu2PKmhm9gh9xcwbGI/Pz584IFC9FYK1asROvwu6EAaCMDgz5Tp0578MA+J4e7GGFv74DD+XLCAnZ2d9Gmo0aNvnDhougTs5cvXzl8+EhMTKyRkXHfvv3On7/A1miAzMxMZIK6sODFi1ZXrlxF+bEnTIEWF12vgTxR2SFDho4fb4KjmjVrNnLkSC7te1D4mzdtkAPKExQUzMUKgQNPmTJFS0sbdoZL89XEho+PD/bX1++9a9duWINPEgNtARP1MTREc8fExHCx5cq5uDxHqeCTSIVjwysKVZsfPnzYvHmLaObYPnDgIGzLhb/n48ePyAqlwj7p6elcrPCoiIiI1avXoC7oLNhNNE+c+tChw/369Z8xY+aLFy/y8rhmSklJQSGTk5Phn+gv06fPgLVZUkHQZ7du3QaX2LfPomC3Qqc4fvwEnGrK1KlPnzryTojGRYE/fYq0tbVDE6CxMA6wJAZc5caNmxgZ8Lt+/UbBJTm5ObkopIO9wCDICmdh8axSOOPMmbOeP3flz4gN7O/q6ooCnzx5SrR7gmvXrk+bNh1nsbDYj91EO11UVDTKACvBY3mfBLAkG1LgrnAGdCsuoTRo1EgWf52ED+YUyvnz55ISk+7etWvcuDEXVTQoKsZJtDK6DCouZkw035s3b6OjY44dO25nZ4cYjGZsIMV4Ao8S9Rk0KBwpKSkJ28gHDjlhwkSMG5aWZ0WNg2HKweEhxrFBgwYh9dkzJ74hCIIg/pOQVicI4o8AVdmiRQtFRUVdXZ3w8HCxZfA/BabX0tLVsdGhQ4fQ0NB3796z+GLA9HfUqFHVqlWbOnWqp6dn9+4qbBYIrl69NnjwEElJycmTJz969AhJYoIKScHBwdu3b+fC5cpZYKK9fz8XKFfO2trq8ePH1asL7sdCBw4YMEBGRmbJkiV2d+2UlZWhltluv0P//gMkJCSUlJR27toFpcTFlit348YNNzc3LiDU2OfPn2eSNSwsrEIFCUx537x5A0nGdhBl27btI0aMwPwYf2/fvq2urg7VhHjYU1m568WLF4cOHVqpUqVhw4ZhT3YIBKqlpeX169eROnjwYCcnJwMDAxubW0ZGRmpqaq1atVq+fDnm32zntLRU7Hz06FF7e/tRI0ehqL169bp16/aCBQuwUatWrblz50ImsZ3DwyOwM5usJyQkdOvWHTZHY0VGRqJ19uzZi3icvXPnLqjg6NGj69SpM2/evAkTuPXqHh4eoos1Ro8es2jRInl5+W7duq1bu1ZdXYMXlk+ePEHhtbW1VVRUWrduvXr1akgmlpSdnYNM+AXDDx8+vHPnzvjx45GJgoLCxo0bV640Z0lg4sRJmzdvhkLQ1NSEQWDhohbPo+LW1tb9+/f/9OlTv379YmPjWDzkNNQj5PT06dOhxnv27Ml78uXLV4YMGVqxYsWJEyc6ODjAGq9fh7IkUSD89PT0YKIhg4dAA/fooebm5s6S/P39URfkjEy0tLROnz6tra3DkkSBo544cQJqhwuXK4cT7d69u02bNlxYBBQSBUZ3gOn27NmDnsLrf0ipXr204uPjzc3N4W89e2q6uLiwpLi4uI4dO6Ew6F/IFipu7dq1LCkzMxPxkHBoPvQaX19fVKdQLQrzwgjYWV9fHxpYV09XVLChL7dv32Hv3r04vEH9BjjRrFncGweg3OAwt27dOnv2LE4RExMzcuRId3fOSmDAgIFr1qzp3bs3PBneq6OjK6oYQf7XfNTo85cv2H779i3rSshHRUX15MmTOGONGjXGjRu3ZMlS4e4CUE6Ixq5du23atEm0ewIcyFa7oHsi25wcrhaoArLq0aMHnHbVqlWQqSweHDlyFM6DsQutiXEGxi+0O/8a2dmCy1iNGjZiwYLgpC4uzoU+cF4Qod8OiYqKwmCCjo9hkksQgn4Ht0Tf37p1q6vrC8Rg2Ll//z42FBTawOug5IU7Cti3z+LqtavVqwvGefQ1DBqo+PDhw9HpunRR5q9XXrt2DdkuXLiwb99+5cuXNzExsbUVXAUgCIL4r0LvliMI4o+A6fusWbOMjMZiKgzl2bixLEQCS8rJyYVqwlR76NAhLIbHzGw55vGPHnFaIjc3D5lA+zk7OzVp0gRz/fHjTbBDvXr1MJPDtFJJqQPbUwxPTy8o2O7du2GbvdcNs7oNGwQiberUaVWrVrWw2IdtlM3X1w+ZVKjw3dvpnjx5OnHSpOCgQCkpqYiID5g6V65cedeuXWzZtq6uHoTr/Pnz3r9/DyENVdCzpwbicUYorgYNGrA3cv3yu+X8/PxevfJj09bIyCiIw3nz5s6fPx9BCDBdXd01a1YL9y0HfTtw4CB//1coHoILFy6Kjo62trZiqaIEB4dAN547d44VFZJm7Fij9evXKyq2nTJlKpQD5CV7RR+m14MGDbaxsenYUQliDDLe1NR03bq1mBnn5OSgvtDzdna2+AvrrVix8urVqwEB/jDUx48f0ehLliyeM2cO8snKysYMvnnz5pcvX4KAhHFmzpwFPRwcHITg/fsPZsyYERoaWrGi5JUrV5ctW/b6dQjyxIGQ8Q0a1EeGqAvkqKenB4Q64qHZcnNzYV5sb9my9fjx4+/evZWQkLh40Wrnzp2Ojk8hopAEJ9HS0oZ+mzZtKoIzZsyEJnRyegbNieCBAwf27t3n5+cL8yYnp3Ts2BH5GBgIroZAIUBZ2djcZFU7deo0pJeHh3vdunXRjkOHDnNycmratAn2/PQpUkND48GD+5D0CIoCDQkhMXnyJJgLFtDoqdFYtvGtW4LPAYSFhaO+vXvrYxvWMDTsCzuwF4yhCaCi9+zZje2ifDItLa1z5y4oP0SmhER5tCDkDcQPKo7UY8eOQxE9fvyIrTF+9eoVHIMVHkHRd8tBZD558sTd3Y296mzbtu2oV8H3nMFur1+/RnyVKlVQJKh0dXWNFStWoEenpqZBZKKVZ8yYjj2RCseDkdFtkeeiRYs9PT2xzQzu7OwC/0E+bdu2hYyH4Ien9eihCvukpaWrqav1Ney7ffs24Tm/sXr1mmfPnkHXsZdKJiYmQfJNmDCBvVtu1arVdnZ2L164Mrd/9+49tPfJEyd0dHUg6jp27ASlN3PmDBQGDjNs2HDsw17WePLkqT179ri4uNSqJdCikZGRqNTp06d1dcWvaxw9emzbtm2hoa/RRgiiUhDMUImVKlVEfWNiYlEeBDHCoCFatZJv3769ldVFCGy0mtjz2DAdivT06ZNmzZqxmGnTpgcEBKDhmIksBOxHr69evRqKhE50586ddu0UkQ/Kj53R786fP8eO5dm9ew+685IlS7iwEOy5YcMGlHzMmNEIPnz4aMqUKbwbILdDhw7v27fP1dW1YUNBPyoeuCUKf+mSNRf+HnaJbS6GuXlzYWq+y/DvluvQQUlVVXXv3j0Yb5lZ+vUTXIO4evUKUnV0dCHF2Wsd0WfRcdCLhw0bamNza/ny5Y6OjhgEkAS3xxC0evXqceOMEdTQ6NmqVStLyzPsjGPGjo38FInejSSCIIj/JHRfnSCI0ic+PgGTTkzosY0pGibr3t4+LOmHvH37tnXrNn/9WmPSdv78eQh1JEG/QYjeuHHD0NAQE+6BAwdi6vby5Xc3shhduyozoQ4wvVZUVMRUmAWlpaUDAwPY3U6UrXPnTmKiCOBwCcGb7QQrbx88eNC9e/dBgwadPXeWpULBMsXr6PiscePGbBtg+oi55uPHj0XvAf4C7dq1Y0IdyMo2wqlv377Dgr+Ms7Nzw4YN+aKiypDQEOpJScnQz1BB/Lv0O3To0KJFC8g5FgQ6OjpMfkC3QJ1C9TFRjchhw4ZBq4jeGlVVFTQ6qFy5kqysrLy8PFM7MM7gwYOxs+gCdQZ2w1/+Y07NmzdDQ2ODKRl+hTMUOxPqYqD8ampqTKgDHNtTs6eV1bcLFpDBLCugp6cHnfzhQ+Ev+mrevDlfNaYN2HKM2NhY/EVb4C+AzsEOMB0LigGnZeaCBfoY9EG92CJwObnmTKgDWAO9IzAwEHoDQTS3v/+r4n0SihRKTFVVBUIdQexgaNgnIiKCv9cNeDXYtKlgQ2z5N2P69Glw4JQU7kt1Dg4Offr0YdtiwA0g1LGBIqHXtG4tf/v2bQQ9PT3QIuxSCEuFrd6/fx8eHg5lhe65bNlS3uBwuVq1aol+n69FCzlmn2rVqnZV7lroOhR0Ol1dXf7rDzVr1oD3sm2ocYjkefPmMaEOWrZsAU1oZf1NUmpoaMDC2EAxtLS0+DU1ELfGxsZMqAPmn4cOHWLBYoCP9e/fHyMJtlF4OEDTpk1FX+02YMAAeCBOx6r2Q9jObFtfXx8+yV4+5+f3Csq2bVsFlg/2QSqEvXBHcdCIe/buEf0dOHiASxOhRw81Npy2aaNw+vRpCwsLJtQzM7OGDRvO/1698mf7lxCM8Cjk7NmzmKmx3bGjEkviGTduHOt9Bc3Ss2dPW1tuWPv0KRIdQV9fD9s2Nja9e/dmQh1A2yspKYl2Zwzm/BkN+xh++PABUp8lEQRB/PcgrU4QROmzbds2zL2OHT++YuVK/B49fvzly5eAgEAuuVgwCcYcjv2ePn3y6pWfpmZPLk04ee3SpfOGDeu9vDzv3bsL/TZ//vysLHFtnJqaZmGx39R0wtChwwYNGhwWFobZMEtasGAB9BHUXZ8+hjNmzHRxec70kihVqlSFwnz9WrBuHypXXV1NR0c7WLhUPi0tHVN/OTk5bEMpxcTEIB/+d+zYcciYqKgoQS6/iphOa9y4seijwr8GZrSYNHMBIWz2DH2Fv7zGY0BIQHpxge/LA4HEJsoMlmd+/rdHRkVTYcOCOxe0dvfu3Xr16jVw4KBevbTQZNbW1vn5gn1q164NSbZ06VKIjVGjRu/YsRPGZ4eIgqpBDXIBIS3kWqBeGRncDF5UJ1SrJrgIAtHLgmKIlhaaHwcyt4FagBFOnOTeAnDw4CFI+latCn9LlujpUGVhDoLq4KSnT5+ZNGkye3r/7l073hSLFi2CnldXV4cLscehC1qJvV6RF6hARqYGdvPw+CbI+VNXrCjQgfzKYVHQv3AUe0Dd29vnfVhYUQ/ei1oDNGnShPWIDx8+Zmdn9+3bj3f7pUuXIT4i4kNc3GdsoKX4JPzQX0QFuah9qlevzndMnvT0jNjYWHZ5joc/Kj4+HuUXW9EAJc+upzBESw6xx58C/ejWrVuiZYPg9PH59oKGQkHOycnJjRpxFwsYVapUCQz8NqCxC1IlR9QIzCdzcwU+6evri1YTte2BAwcSEhKgq4X7foesrKy3l5fo74VwqbkYly9fevDg/u3bt6Wlpfv06TNo0EAWjyLAkjwssuTExcWJdXAxhwH89YiCmJiMDw4O8fcXXCA4duyYbGNZdoHy8+fPTk5OfPXxCxGS+9fD8KJnqVFDMKSwa3kEQRD/ScQHVoIgiN8EkypbW9tOnTrFxcbGRMfgl5uTA/m3cePGkswIoYIwEWfw9zkLgsmuoqKiubl5dHT0mzdvuNi/mDp1qr29/dChQ5ctW7Zq1apGf90RBc2aNYVMsrKyGjNmNDIxNjb28vLi0v4CUkdbW/vGjRuYxGP2jG2cC1P2xMQkGxubVvKt2CvuMF+HkN6zZzf/O3nyhJ2dLX8PsFSAPUWnvL8wqwYoaqGCpFq1qvgrpl2xJxQOF/jzQH+eO3cWjTJr1izIj3Xr1u/YsQPxmJQvXLjA0fHp6tWrunbtev369UmTCvkiXdWqVcUm61CScBt2F7RUQKnOnDljsc9CWblrly7KlpaWx48fZyvzSw4ELQ40MDBYvHgRfFJFRZVLEPrkvXt3L168yJYuGxkZQUCyJB52OtHWZ5dI6tQRLG8uOVJSUtOmTdu5cyf86sKFC5o9e4qp0KLIycmF2MNG1apVIKtE3f7gwQNw+y5durBLCQsWLBBNtbG5uXjxYmEeJULQchUr8tpMjEqVBKcQW52BnUWvYhRFhQoVBg0aJFq2q1ev3L59S1Q5FwR9ATuIlQcNIXbxq1TAOAl/3r37WwkxpNja3vnZawGiYBRt2bKlomLb6dOn3717NzmZW1IBi928eYP/FfU8UVGgnL82FjFat27dvn37W7dupaamomuvW7uOiXC0fs+ePfnq43fpkjXaSOwKJkEQxP8JpNUJgihlYmJiMzIy9u3bd/r0Kf6H6bu3t/dvLg4PDX0TGvrdO7cyMgQ3WjHBZUEGZtVubm7z5s0dMmSwmloPFZXuovM8lAETX1VVlYkTJx44cACq4949weuOxJg5c+YD+wfOzi41a9aUl5evW7dup06dzkFTnj1rMt6ETe5btWqVmJjYunUbTDoZUOmYFpdENhQD8uQnwdh49eoVf98YJRe9aV+UnilIy5YtYmNjRTX5+/dhWVnZTZo0hXgTVYYQ6jExMagyF/7z4Iz5+V/btWsHpbp165bhw4ezDweg7nCkpk2bQl+ZmS1bsWK5p6dnQXnQokULsW/1+/n5dewouBPOhX8bnNTZ2Xn8+PGHDh2CaH/58qWWVi8urcS4uLhMmjQJdVRXV4dPiq4FQEOI+OT+KlWqFPTJ7t2746/oCovo6GhJSUnYjQuXmPnz58XHx8Norq6usC0XWwCxpcXoeuxczZvLQV81atSIc/r27Vu2bNW4cWMZGem6detAwoWHh3EJQmrXrsOe8y8hkpIV5OTk2B1XHt51a9WqiT7Lvn/OgPOgbGypS/GgF3/48IErlhCYGpX6oVZv0qRJyF/PaDCSkpI6duzIBUoPDDLo1NDVXPnat4edMc4U/NTFLzB69Ch48sqVK7nw7wEHxljK3k/JKHQdRzEYGBi4uDzHqI4hiC2ABzA1Riqu8kLQRm3bti2+jQiCIP6rkFYnCKI0wVxw+/btmF3xD/cy9PR0s7Ky+O9jAUzyMCfjKfgYsxjQc8uWLRs2bLi3tw9URE5O7ocPH/fs2YtpXJMm331eCAIGBXj79i0kEMqDefznuM95eXlpaWkITp48BUfh7Nhmrysr9CXYgmeGJSocPHiQf5rXxMTE0tIS2fJvourb17CCpOSqVasgXZAbtJOx8bgtW7ayVGhFlJmdCPNMzDVRALYwG3rbyMj47dvC3xgPqezp6YWCwSZ37tyBcF2+fDlLUlFRsbe3Dwl5jZyTkpIvXvzuNXISwpdp4YwF18z37dsPxdiyZUt6egaODQ+PGDVq1JUrlytXrjRz5syTJ09GRERgBxTPwmI/qjNkyGDuyD8MTnro0GHIYPgACpaSkgIVxO4h+/sHqKiovnnzNjdX8JR7XNxnxBecsqNdoDkfP34COYdWhsaDlp4zZy6XXBq8e/f+9OnTOjo6DRs2qFGjRkxMdFEPqxcD80noGVT548dP7HoE6ovg5MmT9+7dl5ws2IZPwg4KBd5a16hRQ1R/167dsA/UKcy1b5+FqqpqSVQcjAZZxT+jjpLUrl3b0vLs58+f0TFZZEFevXrl7e0tNH42tPH79+9NTE0Qr6zcBZJy+v/YOw+4HLv/j2fvvXe2SChKeCghFUX23nvvvWXvvbdkE6KkpNCkkBXKKCOrkkrh/7nvc7nc7oY88jw9v//n/bpfvc66znXG95zO5xrnGjRYPI7++vWb4cOHw4uoLFmyzJw5c/PmLffvK0wUBm9nZ4d2g0krs0wtPXv2cHFxuXnzFuwZ3Xr+vLN8OQaje+HChXv37sVk8vnzFxiGra1tSEiI2HYuZRYtWuTs7HzunCPyRIP4+vqamDRLcst9Nbp163bw4CEMWFQKZ4Qb7W9ubi5Fp4KoqA9iKpD8ySD2FJw/3wadhV7GlDJgwMCJEydJ0b8H7GfcuHFoAdU9DhITHh6umJGVczJaSbiBFP2NcuXKFS5cuHv3HkiPZnn79t3Jk4rtDFJP69at7ty5s2fPHtUrg6NGjfT39z948CDOjt7H8Dc1benqqthAkRBC/h9CrU4ISUuioz/a29uPGDEi64/PrpcoUSJnzpwzZkyXV6uzZs2CEpN/7u4eIjw5IETt7A7UrFmzffv21appVa5c+a+//oLYgJyWUqjQoUMHCHIdHR09vbojRow8dOjQvXv3Bg8eAtEycOCAnTt36ujUwklBnjx5zM3NpMN+BCtRb2/vhg0bCG+dOrUhTqAG5Tui0Dw7d+yAeNbWrokM69c3xCIYdRexZmZmKF6tWrWhWKBhqlevPnDgwIULFyAKwhJS7YDKbliqQKdt2LChatVq+I0dO65Lly7y7vHz5s0tXbq0qalp5cpVoNvRGiJc0KhRQ+Ut5VrTp0sbxcvkyZN769atR48eQzHQekZGRtWqVYUCQdTgwYNwJiMj46rVtAAaB6i9Af7nQI/06tXz7t276I569VAjHQ8PD3Hrr2rVKhUqVmjevHlNHVRUZ/ny5cOGSZ/mUkVPT3f27NlDhw6tUqVqxYqV2ra1HjBgQOPGf0nRaUG5smXRbt27d2/evAXKg7aCWIUi/an0UgX6EwoEFTEwqN+1a9dTp+wxRho3boIWQIG3b98Oc1XaZP18+fK1bKm+3xtMCCrL/dIlWFS1atWQDMa27dsr9ClTr169c+fOtWgh5Ymh1L9/f/SypaVlCl/nwlE7d+5S7EhWtWqv3r1hLQbK5/ZR4PXr14WGhenq6tWuXadu3brXrl2bM2e2OKpdO2sjoyZmZuYwM4yLOXPmjh8/PslNAVOgU6dO9erVRfEqVaqMfNRum5uZtbQwN7doZQGDRSyk+5IlS1Lz4gmUMKTgqFGjcFSNGtqdO3cxbWlapUplKTp50EEYgy1atEB5MCrnzp27a9cutUuEyYFexkxiYWGBgQnpK4UmQ+7cuU+dOnXixAnYCUzO0LDBu/fv5I/e/T5t2ij2dxwyZGgKpmts3PTbnOyOnhVu/KTob6Bex44de/bsGYYtbASzce3ataW41FGhQgVdXd3jx4+PGfP9OkvFihXnzp0ze/YcLS00QA20eR3dOmk7nAkh5D8Ev9lGCPmPER+veMQ9XrknNtSyFJqIqKgPfn5+Ojo1xbvlagQE3MAqEzJD3nD4d3j79t3ly5fr169fpEiqXh6GeodUcHFxqVChvBSUiOjojwEBAfr69RLvz/Tw4aPHjx83bNjgbzxs/+pVuI+Pj6GhYcGCP6hxrOAvXXLH6jhNGuRvEBwcHBh4Gyq0UqWKUpCSiIhIT0/PIkWKQLBnVm6ZliTQHvfvB32Mjq5dpzbEpBSaRkAkL1++4syZM2IPdiC+kXb69Clt7V94yzc2NtbX169cuXJJPhOeSpt8/z7C399fX18/Z85kjf+noLmgr3bv3tWggXQpKjk+foyBbZuYNBWvE6uCqAsXLtSsWVNTs5wUpIK7u0f27Nl1dev87ZcRoGxdXS82a2aSXA5Xr3qWKFEiybOnzK1bgW/fvq1f30DtkmLKYIx4e/uUQeelTqX/Dq9fv4FOrl27VtGi/854TD1Pnjz98OFD9epakj+NCAp68OTJk0aNGv7mK0WEEPKfhlqdEEL+aS5fvjJ27FgPD/csv7FlFPnH6NKla/Xq1WfMmC75lW9kVK9eA1rXwED9fuN/gqNHj02ePPnmzRuQ01IQIYQQQtIZfAaeEEL+UeLi4p48eeLsfJ5C/b9ClSpVDh8+vGvXbh8fX19fv5MnT1pZtSlZsuSf2F3sTxMZGTlq9Oj58+ePGjWKQp0QQghJz/C+OiGEEJISMTExJ0/aOzo6vlJugFe8eHEjI6NWrSzEHnj/LaDVbWwWaGpq9urVM2dOxRf7CCGEEJI+oVYnhBBCCCGEEELSF3wGnhBCCCGEEEIISV9QqxNCCCGEEEIIIekLanVCCCGEEEIIISR9Qa1OCCGEEEIIIYSkL6jVCSGEEEIIIYSQ9AW1OiGEEEIIIYQQkr6gVieEEEIIIYQQQtIX1OqEEEIIIYRyJoSBAADkfklEQVQQQkj6glqdEPKniI+Pf/jwobu7+82bN+PjE6RQJZ8+fQoJCYmJiZH833ipRLg/f/6MNMhEeGXCwsKePn0qeb7x6VP8gwcPLl68ePPmrcSHJCY2Nvb27Ttubpfu3LmDE0mhaUFCwmczM3PUWvL/GwwePGT27DnCfefO3V69ej99+kx4CSGEEELIfwJqdULIH8Hb28fAoH6zZs1HjBjRtq11gwYNrly5+vXrVxH75MkTIyNjHx9f4ZWZOHESfsL9/v17pHnx4oXwyvTr1799+w6SR0MDebq5udWpU6d58xZjx46zsrIyNm7q6eklRScCyvzw4SPVq9do3br16NGjoastLa2CgoKk6N8G5YH+j4qKkvz/Bo8ePXr2TBLnkZGRoaGhMTEfhZcQQgghhPwnoFYnhKQ9kOWdOnUyMDDwV+Ln56utrd2tW7eHDx9KKdKOI0eO9O3bz8jYKDAw8No1v4CAgBIlSnTu3NnXV/1CgGDJkqXTpk3r16/fvXv3rl+/dvXqlQ8fPkCxQ9BKKf63MDDQd3Y+X6VKFclPCCGEEEL+C1CrE0LSmISEhAEDBlhYWGzcuCFfvrwIyZcv3+bNm4oVK3b+vLNIk1Z8+fJl5cpVVlZW69ety5kzB0Ly5Ml9+PCh6tWrBwbeFmlUiYyM2rlz56hRo6ZNm5o5cyaEQNhDyhYqVCgo6IFIA5BtTEzMx48f4+Li5GcBBCIKxMfHq0Wp8fnz51glnz9/kYK+IaKQCdpKClKCDJEtzps4CuHijDExIk/Fc/vwooRJllMGBf706ZOIxV+4EYLDlZWISVw2nDfJshFCCCGEkH8SanVCSBrz5s2b6OjoiRMnSH4lWbNm9fBwHzx4kORPI06fPhMWFjZp0kTJ/w17+5M9e/aQPCps2rQxW7ZsasXIkiXL5cseRkZNhBeF169vWLOmjrZ2TfydOnWaCAdRUVF16uiKKB2dWtu2bZciEhEe/rq+MhP8DA0NIyIipAgNjWfPQnV19UQUMvH29pEiNDQCAm4gRETVqlX78uUrUoSGRpcuXfHr168/yoSz1zc0DA0NO3/eGSlFYY4dOy4l/ZFbtwKR5smTJ3CjGHAjWyMjY1G7Nm3aQJmLlAB5GhjUF1F169YLDAyUIgghhBBCyD8LtTohJI0Rb6HnyaO4o65K5syZM2TIIHnSiKCgoPz58xctWlTyfyO5cwUFPahUqVKmTIo76qogveTS0Jg+fUbZ0qUvXHD29fXZuXPnwUOHbG1tRVTnzl0qVqx48aKrp+fVjRs3Hj16NDY2TkSpYWdnh2OvXLns5OSIzNu2tRZ3wsPDw1u0aNGhQwdEeXt7z5w5s2vXrjdv3kLUq1evOnfuvGbNmqtXryDWxMRk0KBB8nvvnz59un//frdu3RB17tzZ7Nmyd+zY0cnJyc3tIkLMzMwmT56ceMs9IO69y3fd4Z47d+6WLZtRBTu7Aw8ePJg3b76ISkhIaNas2cCBAxHl5eU1ePCgDh06/rsv3hNCCCGE/L+FWp0QksZAguJv1qxZhDc+Pv706TPyD1pRhAPIy+bNW6j+fHy+32QWdO/eQy2N6kvvjx8/zps3ryzLv3z5cvbsOXEiB4ezIlCVN2/eIL3k+bFsbm6XROCCBTYHD9qVK1euYMGCDRs2qKund+3adYRDygYGBrZp06Z06dJFihQxMmpy+vSp7NmziaPUgALX1q6BZOXLlz9+/NiTJ0/8/PwQfuCAXYkSJaZPn4aoggULdO7cqVatWrt27UJU0aJFL1xwbt68GRwAjfPhwwfVJ/lz587dtKkxoipVqtSrV0/I/oULFyC34sWLL168CI2Qyh3y+vfvr6WlhQLUrVvX0tLy1i3FlQIwceLEYsWK9e3bp3DhwoUKFezXrz8ynzBB/ZkFQgghhBDyD0CtTghJYwoUKCC5lMTFfZqqBFJw+PDh0dHRUoSGRkuzlv369VX9QQZLcd/o1KmjWhpIaClOQyN79uxfv35/4/rr16+zZs3CucaNGzdmzBgpVIWsWbNCz0seZdmmTZuG9KNHj164cKEIzJEjR6ZMmR4/fuzj4+Pp6Qk9H6P8tlzmzJk7duyIZDY2Cy5duhQV9UH1brwa0LqSS0MDAjh//vzPnin2rgsICEAZnJ0vyL+MGTPeuXNHpCxVqhT0+d27dz09vcQlCdXmgrqWr0oUK1Yc+WTJIl0QyZYtG5R8RESk8KYMtL3k0tAoWbJEZKTiKDTLmTMO5cuXd3O7JArm5uYG0X77dhKv/RNCCCGEkD8NtTohJI0xMDDA348fpY+E5c6d68aNAPx27NghQmSMmhh1/pESJUpIcd9o3bq1FPcN1WsBlSpVevUqPCFB+kA6NLa3txfONX78eBGiRtFiRVU/AoeyBQT4I725uZkUpKHh6urasGGjXr16L1iwcOnSZaq38efPn9e7d+8rV64MGjS4du3as2fP+fIlpe3lZKDqX79+DQfO/vLly10qQGZXqFABUXFxcVOmTNXRqTVmzNglS5asWLFCeWjSQOFLrm/8vfcL5NcB4uPjUQBUViqWkixZstSqVUskIIQQQggh/yTU6oSQNKZmzZrQjfL3vWVCQkIkV9oBwQyFef264hl1VV69eim5fqSunl5wcPDLl68k/zfev5f2fnvz5k2fPn3bWVu7urocP37s6NEjenp6IgpkzZp10qSJZ86cDgy8tXDhAqjZc+eSeNIeqG3K/unTJ3EZQlNTs2rVqvv27VX9rVu3FlGurhdPnDjh7e199qzDsWNHD9rZKQ/9h0DV8ubN26BBA7WyrV27RkpBCCGEEEL+QajVCSFpTK5cOStXrjxy5CjVzc9jYmI2bNggedIOff16kJc2NjaqW6DFxsZ6qOygrkr37j2KFy8+Z84c1c3P379/f/fuXeGGVsff9h06iNvUX79+lWvx5csXX18/8b59xowZO3ToAPkdGhomYtV4+FD6AhxyuHHj5tt376DS4TUwMAgODlZ9aX/79h0vXiiuLAQFBeXJk6dw4UIiPOz5c+H4Z0B9e/XqZX/KPjpaeiAiISFhz5698lWMsLAw1UYjhBBCCCF/FGp1QkgaAx17+PDhyMjI+vUNt23bfu/e/TNnHBo2amRhYSGlSFOmTZsKpd2wYaNdu3Y/efL07NlzBgb1SyZ6ll6QMWMGpD9//nzTpiZHjhxF+oMHDxkaNihTpoxIULJkyWzZsvXr3+/x4ydQ6TOmz4Cufvnypb9/wJs3b3v06NG4cZNr166/fft28eIlr169MjY2FgeqcfHixX379iOZi4urtbV1k8aNa9bURninTh0/ffqETNAsYWHPJ02avGDBggcPFMJeT08PGUK6v3///uHDR/Nt5hcuXDggIEA8PP9LFChQIDw8HKcWm8+nktGjR2XLmq1NmzZBQQ9QgLFjx82bN0+8MB8S8rhBg4aLFi0WKQkhhBBCyJ+GWp0Qkvbky5fXx8e7efPmCxcuNDU1HTt27JjRY7p06SJFpyk1atTw9vauW7fu7NmzGzduPGTIkPnz55uZfX//XA1Eubm5FStadPz48UiPo/bv36+jU1PE5s6d29XVJfxVeJMmTeoZ1P+rceOdO3e+fvN65cqVRYoU9vX1KVeuLLS3rq6e3UG7w4cPVapUURyoRt++fR8+fIhk/fr1s7S03L59mwjPli2bh4eHlpYWmqVBgwYoyenTpxs2bIAoQ8P6aC7I4zp1dAcNGmQzf/6E8eO3bNly69Yvf+R8gY0NBD/KkJCQIAWlgowZM3p5eRYqVAgdZ2JicvPmTUdHx1KlSiKqYMGCGTJkQJRISQghhBBC/jQZoqM/SE5CCElroBVjYmKyZ88u71j+58C5Pn78mCNHzixZkt2eXZVPnz7FxX3KmVOx67sU9I0vX75ER0fnzJkzcRTAWZBAbBcvBSUDTvH169esWbOqbfyGQETFx8fjFKq7xCEcgYjKlSuX2iH/JLGxsZ8/f0YFVcuGWqMfVUMIIYQQQsifg1qdEEIIIYQQQghJX/AOCSGEEEIIIYQQkr6gVieEEEIIIYQQQtIX1OqEEEIIIYQQQkj6glqdEEIIIYQQQghJX1CrE0IIIYQQQggh6QtqdUIIIYQQQgghJH1BrU4IIYQQQgghhKQvqNUJIYQQQgghhJD0BbU6IYQQQgghhBCSvqBWJ4QQQgghhBBC0hfU6oQQQgghhBBCSPqCWp0QQgghhBBCCElfUKsTQgghhBBCCCHpC2p1QgghhBBCCCEkfUGtTgghhBBCCCGEpC+o1QkhhBBCCCGEkPQFtTohhBBCCCGEEJK+oFYnhBBCCCGEEELSF9TqhBBCCCGEEEJI+oJanRBCCCGEEEIISV9QqxNCCCGEEEIIIekLanVCCCGEEEIIISR9Qa1OCCGEEEIIIYSkL6jVCSGEEEIIIYSQ9AW1OiGEEEIIIYQQkr6gVieEEEIIIYQQQtIX1OqEEEIIIYQQQkj6glqdEEIIIYQQQghJX1CrE0IIIYQQQggh6QtqdUIIIYQQQgghJH1BrU4IIYQQQgghhKQvqNUJIYQQQgghhJD0BbU6IYQQQgghhBCSvqBWJ4QQQgghhBBC0hfU6oQQQgghhBBCSPqCWp0QQgghhBBCCElfUKsTQgghhBBCCCHpC2p1QgghhBBCCCEkfUGtTgghhBBCCCGEpC+o1QkhhBBCCCGEkPQFtTohhBBCCCGEEJK+oFYnhBBCCCGEEELSF9TqhBBCCCGEEEJI+oJanRBCCCGEEEIISV9QqxNCCCGEEEIIIekLanVCCCGEEEIIISR9Qa1OCCGEEEIIIYSkL6jVCSGEEEIIIYSQ9AW1OiGEEEIIIYQQkr6gVieEEEIIIYQQQtIX1OqEEEIIIYQQQkj6glqdEEIIIYQQQghJX1CrE0IIIYQQQggh6QtqdUIIIYQQQgghJH1BrU4IIYQQQgghhKQvqNUJIYQQQgghhJD0BbU6IYQQQgghhBCSvqBWJ4QQQgghhBBC0hfU6oQQQgghhBBCSPqCWp0QQgghhBBCCElfUKsTQgghhBBCCCHpC2p1QgghhBBCCCEkfUGtTgghhBBCCCGEpC+o1QkhhBBCCCGEkPRFhujoD5KTEEJImvL169fp06f7+vppaVVbsWJFxoz/3OXRrVu3HTlypFSpUhs3bsiWLZsU+r9FTEzsjBkz7t27FxMTA2+VKlU2bFgvopJj2LDhSJ8/f/4jRw5LQeT/JW/fvp05c9bjx4+F8VhYWIwZM1pE/Yt8+vRp8OAhoaGhbdu2GTx4sBRKCCHk/yvU6oSQP8Lt23d8fX0ljwrQq4ULFy5ZskSNGjUyZcokhf6PEhERUatWbeF2cnKEmBTuP01U1IdatWp9+fIF7tOnT2lra4vw/yUSEhIaN24SFhYm+TU0ataseeqUveRJBktLqxs3bhQsWPDaNT8piPz/IzQ0rG3btq9evZL8Ghpdu3ZdsMBG8vx7PHjwoFmz5nBkyJDB3/96vnz5RDghhJD/n1CrE0L+CNu3b583b77kSYoCBQoYGxsPHjy4SpXKUtD/HFFRUTVr6gi3q6tr+fKawv37xMTEREdHY0FfqFAhKUiFjx8/6ujUgpqF+9y5s9WqVRPh/0tMnz5j3759OXLk6Ny5swgpUaLEwIEDhDs5qNUJmDt33o4dO/LmzduuXTsRoqen16qVhXD/iwQHBxsbN4Ujc+bM/v7+uXPnEuGEEEL+f0KtTgj5I/xUqwuwJJ0wYcKAAf3/yefD/zG+fv26Z8+eS5fcdXXrDB06FNJaivhtdu7cNWfOnHz58gUE+EtBP+Lo6Hjo0OFKlSqNHz8uS5YsUuj/CmhYfX2D8PDwIkWK+Ph4S6GpgFqdgHbt2vv5+ZUvX97V1UUKSh8kJCQsW7Y8KCioXTtrc3NzKZQQQsj/V6jVCSF/BFmrjxkzpl+/fiIQfPny5cWLF+7ul44dO3779m2ILgSOGDFizJjR/5Ny/Q/xU63+vw2sSFdX7/3799Tq5G/QsGGj0NDQdKjVCSGEEFW4MiaE/FmyZs2aO3cu+Zc3b54qVSpDvZ85c3rDhg3ilu/atWsDA2+L9IQQQgghhBBqdULIv4aZWctNmzYJt5WVVVxcnHCTn8K2IoQQQgj534bPwBNC/gjyM/CTJk0aMiTZjw/Fx8c3bNTo1UvFhsyHDh3U19cX4YkJCXl88uTJ4OBHuXLl1tLS6tSp409fw3737t3ly5evX/cPDw+vWLGiqalptWpVpbjkiYiItLOze/DgQaZMGbW1azZq1EhTs5wUp8Lnz18+f/4MR8aMGTNn/r6hPcK/fv2SOXNm4f30KV44smb9obRfv36Nj1fs/ZZJgeKy6Zs3bw4fPnL79u2CBQv+9ddfxsbGGTOqv9+ekPD5y5cvYWFhffv2ffToUb58+Xx8fERUhgwZsmSRTgqQuXi/AIEpvCfv6noRTfT8+fMyZcrgjPr69VJILOoi1xcNdfDgwZs3b+TPX6BFi+YoszLV3+TNm7eHDx++d+9e1qxZq1ev3r59+1y5ckpxKoh6oREMDAwiIiKKFCmC8osotY5IkpSfgUe2aGHhTrLdYmPjYBviK3GVKlWytm5bsmRJKU4F0VDo1hS+dCAbgFrHpUxAwA1PT887d+4UK1asbt26urp1ktxcUCDbAJpF9QUThMO0EpcN1T9x4mRAQMC7d2/LldM0MzOrXl1Likse2O25c+fEczF6erp6enWTHC9qwHq9vLzFGxwVK1bq0KFD/vx/f8/z9+/fHzly9P79+6gCRnqXLl2SzE0ejEZGRhhEmpqaTk5OIiQ1xiNAk/r6+l2/fj0wMBCGVKNGDUtLS7XRnSSnTp2+du0amqtKlSq1a9du1KihFKFCKq0C5nfs2PFbt27FxHysXLlK586dCxUqKMUlQjYDUUg00ZkzDigJerlaNUyknQoUyK9MmBIYF7a2tjC8T58+1ahRXV/fQFu7hhSXDGhtzA+Y0FDaypUrY7CUKFFCiiOEEJI6qNUJIX+EVGp1IG99jCXvmjWrRaAqDg5nFy5c+OzZM7HiFGTLlq1ho4bLli4rWLCAFKRCcHDIlClT/Pz84uOl1bmgePHiEydOsLa2lvw/4u8fMHHiRKh0LGelIOWiGQvNOXNmGxoaSkFKTp8+PXz4CDhmz57du3cviN4FCxa8ePHiw4cPTZs23b59G6KQT4UKFZXJNYKC7qteXAgPf12vXj04lixZgooPGTLE3d1d7NwuKFCgAALVNjbv1r37ZQ9JmqqRP39+f//rkkdDo3nzFkFBQXD4+fkmKeemTp2GKkRGRkp+JTgp6jJs2DD5WoPMhw/R4ttvEEJz585B3Z2dncXVCkHRokXnzp3bsqWp5E81165dHzduXEhIiGr/ogBQQVu2bClWrKgUpKRr125XrlyRPD/ym99s+/jxY9u21tDhcKMru3TprKrVnz0LHT16NHSsqkVB4FWoWGGBzQJ9fUVXCtDpTZuaoDoQ887O56XQRLx+/QYGgCqj0Xr27CGFJo+z84U5c+Y8ffpU8itBAWrVqrVhw4YSJYpLQSqI3c7hsLc/qaOjA/eOHTvfvn2Lmk6ePHnw4EEiGYiKiho/fsKlS5fEx8ZlIK4mTMB4aSv5f+TVq/DevXujxVTNAJQrV27GjBkmJk0TX+wAMJvFi5dglKl2N6hQoQIqkpqraarcuhWIuty9e1d17KBZMGaXL1+upicbN27y5MkTyfMjqflmG6q5Zs2aAwfsVD/2BrJnz66np7dr164k1XVc3CcMqMuXL6u1bZEiRdq1a4fpSPUyyvv372vXrgNHxYoVL1xwFoGqoM2HDxt23d9fbWYrX778ypUrateWvhCpSuvWljdv3oQDSjsw8NbQocNUy49JqVmzZuvWrU3uulJoaNjgwYMhuVV7GT1btmzZ8ePHtW7dWgpSAZNb//79AwMD1TqlfIXyq1auxDiVggghhPwMPgNPCPmXgX4WytDV1VVVJAuWLVs2YsQISBSs7KHP69atW1n5jbe4uDiXCy5WVlaPHj0SKWWglrt37+7p6YnlbM7cuaFSsITNmzcvoqClx44dN2vWbJFSlePHT3Tq1EncmoM3R44cUHRw4LwI7N9/wLlzjsqESbB3774+ffpAG0PzqCmQ1ABNjrpjXYsKyivmd+/eQTHOnDlLeNOQz5+/tGrV2tbWVgh1rKHRBSIKJ125ctWAAQPVdIUa8+bNd3R0xNo9T548stKAAICaFRcIUo+d3UFra+vg4GDRbvnz58+VS/GdKrQGhPFff/0lPzjwR/n0Kb5Hj55CqI8ZM6Zr1y6qOhNlgCbx9fUVAgk6EHYIhQZTeRD0oEePHgdsD4iUAA1iaqq4YIFKPX/+XAQmZunSpaLKqXkeYdOmzRA/QqijibS1tYsVKwY3CnD9+vUGDRpcu/b9Mk2STJo0GdL92bNnEOpS0DeQLeQcOlR0epkypQ0NDcV4QfnHjx+P7k48MG/evGVkZCQkHJqiatWqmpqaotEeP36M0q5cuVKkVAVDaciQoTAS1B1iFc1YrVo1cQ0LA7lVq1anTp0SKVMDEnfs2PHWrVtCE+bMmVMUG6VFV7Zv3/7EiZPKhGkDemH16jVC6GpqltPX10eV4Y6NjYUUh/fFi5fKhN95+fJV06ZNnZ2dRduKsSaGTHh4+KZNm6ZOnaYqaFPmzp27yM3bxwd2iKauUqUKTorGRxSMrV279seOnxApk+Tu3bs9e/YS5YcViUBkdfbs2WHDhguvGl5e3i1atIDUF0IdExR6DQ50H3p59OgxmPrUZjwMW2NjY/wV9ZIGSw7FYHn44CEsLW07hRBC/rfhfXVCyB8h9ffVsaSrXr3Gp0+f4HZ3d4dUEOHAze0SNDAWeSVKlJgzZ07TpsZC1X/8GGNjY3PgwAFEQbccO3Y0a9as4hCA9eilS5fgmDhxYr9+fbG+hBsLyosX3ebNmwdJULZs2VOn7PPl+/6ULCREmzZtIWMgGwYPHty+fTukwWr47dt3Bw8ehOpA8bC69fLyFLkB+b563759d+zYgQI0atQIC3HI18qVKrXv0B5RKN5P76s3btwYYmPAgP5WVm1KlCiOQ0JCHh8+fGjbtu1isbtq1ao2bayUByGToKgoxaSN6vv5+UHW7t27V0RB5NeqJX3LHSR3Xx15du7cBbITbkiy8ePHVa9ePUeOHNHRHwMDA2fNmnXnzh1Ede/eff78ecojJOT76lBlkBmQ5a1bt0KbIMO7d++hd0Seqbm5LePt7QOtBQe6derUqebm5sWKFUVPhYaGHjhgt2HDBkShXm5ubqVLl1IeIbXA169fevXq/eHDBxRA3DoGOXPm+OmX5JO8r44279O7j5vSZtCbM2fOEOEC9JSFhQUUDrpvyJAhgwYN/HY14fPJkyfmzJkbGRmJ3r9wwblMmTLiEChYc3PFx7ohF5ctWyoCVYmOjq5RQ9GYaFI0l+p1gcRAKUHhwFGpUqW5c+fUr19fiD3oQFimnZ0d3GgHDw/33LlzKw74hnxfHcp527ZtRYsW1dXVxV9oWqMmTeob1kdUXFxcx46doKxQBmtr66lTp6Bx4P7y5euVK1cmT54MeQ/vli1bmjdvpsxVQUREhIlJs9evX6PiNjbzW7duLRQjFKmt7QGMMpHMycmpivLKmgCxtWvXwRlx1Lp165ChqDhsz/6U/dw5c5GgefPmmzdtyqh8KyRlnj9/3rSpCQ7BkBw6dEiHDh3EI9YQzMeOHUP+iIJhHzp0qGZNRVODW7cCxTwzcOBAFB7p169fL6IwRsqVKyvcSRIQcMPKSjEMS5cuvXPnDkhQEf706bOd8CvbGRXv0aO7CAcxMbFoUjGgmjRpMmbMaIwdFAllwFw0e/assDDFpZyNGzeambVUHpHSfXWYmZ5eXaHSR4wYPmDAwDx5FN0NFQ31O336dNQX4+jIkSO1a9cShwjk++oGBgbFihXDlFijRg2kxCg+cuTo6tWrY2Nj4T1x4oTaYwhoYTMzcxQJZ+zWrVuvXr3Kl9dESgxAWL6NzQKcEckuX/YoVUoani9evDA1bQnzgHvkyJGY1jAfwo1Z4uTJk9OmTce54HV0PIemUBxACCEkRajVCSF/hNRrdSglLa3qYrM0e3t7HR3pCUksBKFnEAsFcv68U+J3HSdOnnJIKVTUHujV1dV7+/YtNPCePbuloG9AjU+fMXPihPHynWRBhw4dfXx8sCTdvHlzixbNpdBvYCkMaQpJsHjxYlk2y1odwgkL9ClTpmbPLsl4mdRodazdbW1t69RRf3jVyen84MGDkUPZsmUvXXKTQr/Rt28/FxeXFL7ZlpxW9/HxhaqBA/oKSi/xO7pt2rT191fkeeTI4bp164pAIGt1KL0DBw6oXhcA6D5j46ZhYWFoQwi/vHkVC/SUgerAsv7Ro0dQbh4eHkWLKu7XqYIeQb/AYWRkBDUkdJ0AzZKG32wbMmTo2bNn4ejYseOSJYtFoMyYMWOPHz+Os6O55N6XkdsTFgW1DCUjwi0sWgUGBhYuXNjXN4nnAmT5jWFiYqJ4ASQFoqKiBg8eEhr67Px5Z7WnrNGG1tbthBJDIdWsSNbqKNW0adO6d++maoGCLVu2LliwAI7EFylAaGiokZGx0Ic3b96QrwWg/VetWg2ReeHChbJlpSsUMtu2bZ8/XzH2MWpGjx4lAgGEXP36ihdJ5syZ06tXTxEo8+TJk82bt8yYMV3I/pSBQIVQf/z4MdwYPg0a/PB+CvD3D0BvQhXr6OjY26vfyP0b32zbsGHjkiVLMNivXbuW+GV4TBEQqD179lC1Unv7U9CrcFhaWa5Yvly2DUFkRGQ9A4O42NiWLVtu3LhBHJicVv/69SvsEHIabsxRpqYtRLjMnTt3LS0t0VMQ5AcPKmZFGVmrw3pXrVolAmU2bdq8aNEiOGrVqgUFLgIFkNb79++HA73ZrVtX1aqB69f927ZVvBwxZcqUQYMGikBxCFJiwGLYikCZu3fvtmxpBkfNmjVPnDie3FP3hBBCZPgMPCHkX0Z1CfjxY7Tk0tDw9fWDJIADWiKxUAc28+aKx9SPHTsmQgTibo9840sV6MwVy5epCfV3794LdYrFZWKhDrDGHTRo0OXLlxNLNVCnTh1oj8RCPZWYm5snFuoAJcEiHg5omJ8+4ZxKoHAmTJgAByTHtGlTk9xMa+3ateLZga1bFa/cJwb1VRPqAIcMGKB4tR6iws8vVZ8ud3NzE+8vdO7cuUiRwiJQFT09PZwLjosXL4rrDmkOGmT69OlCqKO1Fy5cKMJlPn6MOX9e8c55gwYNkuz9evXqtmrVCg4I0bdv34pA0KmT4irDmzdvEj8XDSCQhCPJrlcjT548O3ZsP378ROLXoaG9IcKFO4Ummjx5cp8+vRMLdXTWwYMH4ShdunRioQ5KlSoFJQYHUkL9ikAA+xkzZjQ0cGKhDjp0aC8G9dWrV0WI4MMHaXRXr15dOFQpW7asjc381Ah18O7dO/FGQJcuXRILdVC7dq327RXPtty4cQM6VgT+DuLRcRQvyV3rYBu9evVUncowd61btw4OSPTFixapCXWQN1/eeXPnHjhgu2nTRjUZnBicXQh1nVo6zZqZiEBVtLSqiY05vby8kvv+Zc+e6tdHQO/evcVzIqrWC6KiPhw9ehSO8uXLd+/eLXEJYbp9+/b18PCQhXp4+OsDBxQvg9SoUSOxUAdVq1bFoIbj5s2b4nEDQgghKUOtTghJR4gnJAG0wZo1a4Q7uc3hoT20tBT7VN+/fz8i4vseaVmVz8Or7WyUApD68cr3kFsqXzNOkilTJhcunPSG2y1aqN/j+iWSqx2wslLcegW2trbC8Zu8fPkyJCQEjpo1a6pdsJApU6a0uMzh4+ODXhCBqkBTSa4fKV9e8e4u8PZO1Y1uV9eLwjFt2tQktQoEobjlC3x9U6X/fwmoqS1btu7bp7hziF5Yu3aN2JBfFScnpw8fFE+fmZubi5DEtGvXTjhcXFyFAyi0SoYMaEBoabVmhCg6c+YMHND/4mLTT8mWLVtym3VXqFBeOMLDw4UjMbq6ikseiXn48NHDhw/hSMEIjY2NhePQoUPCIUCXidGXGAxA9B0cr8J/2IMtXz7Fy+TA19c3SdNKPba2ivdf4GjTpo0ISYylpTR8tm3bKhy/Q6VKlfA3JibmpfKjFT8lNDQU8xIchQsXTu4CRMeOHdR2rEwOeVeOKZOnJHc7ulUrxWsXIMlN6YCWVhKXSLJnz1axouLZn+jo79dJwZUrl8VsbNI02ec+Zs6cIb+cAtzd3UWnDB6c9INUsJkRIxTPIoEbNxS3+gkhhKQMtTohJB0hL2qxJpY3FStUqCBW9kkiC05PT0/hAOLlSYT07dvvQ9SHz58/I6WIShIHBwfhKP9N9vwS4i703yaFW2qVK1cRjuvX0+a+urzVmerD7YkR20dBUoq91lJJ0aLShu3BwcHCkTLi/fY8efKk0IBVq1YRqk9sQJCGwCROnz6zeLHiifeSJUvu27c38W1ncO7cOeGoVUtHaXFJADEm0jg6ft99sGzZsob1FS+EX7x4Ub4CJZBvUMtXIn6HFOxHJvFNXYGbm/RuRb16daXKJELcdAUuLi7wCnfKfC/Sj8mRlYhCs69YodgDAtIulXmqgkN275Zeb0nhk3VCgoLr15N+T+SXEBewcGoDA4PLl68kJCSkXHgh1EH9+vVT00cp4+x8QTg0NcvhpEkiHp4Hv/ocgZgwxVtIMmJ4glo/vv2eAvI01bhxY6lMiZCvCqXy6RtCCPl/DrU6ISQdkSOH9EltWd5gmWto2KBePf0kf+L+JFC9qWhnZ1eggOJDbhB4tWqDOkg5btz45O7kyN8tk0VXOkF+hVtsiPX7vH79RjjEm+fJIbQ6ePLkhy+EpUymTEkLwuQQDxXLUjA5hIQODQ0V3rTC1fXiqFHSq9QoSXj4a+FW480bqcV69uylaniqvx49pC+uPXv2TDgE4qWAz58/qzWj0JnZsmVL8s2OFIiL+3TkyJHx4yd0797D0sqqdWtL/Hr0SOLB5lQSFhYmHAsXLlKrlPwTL2KADx8+JPmgiqur66xZs/v06dumTVtRpHbt2qPWUrQKOXLkOHv2rBCua9eurVFDu04d3SZNjBYvXoIeEGlSAzKX+yWFr7IXLlxIXPtTu1by96hXr+6wYcOEu1u3btraNfX06lq1abNv3/6YmCTyf/9esb8aqFChgnD8DvKn5iwsWql1kPxDqUSaqKgo4UglSV7Kefv2nXCUKZPSlnuqyJ3StGlTtbLJP/mrB69fJz3iCCGEqEKtTgj5l1G97y0/6Cvf5EEUVnXJIa/CVbfJzJs3z4kTJxo2agg3MsfKFSmPHj1qaWlZs6bOfJsFnz//8AEq8QA8+P3bX2mLXB65hL+JfEVD3KxODjkW7SYcfwJxieSnbS4SqL1M+5u8f/9+yJAhMC3xBDUk6IQJE2QjVEU2MBRAaXFJgNxEGjWNJL/VP3v2928EhoaGimcELCwssmZN4k5+kty/H2Ri0kxLSwtCHXLdw8PjRsCNm0ru3v37L2O/fSuJK/SFVJlEqLa8qlZHZbt1666lVR0qfffu3VDs/v7+okiBgYFSoh9BV1arVvXw4cMlSpaEF1YdEREBFbpx40Z9fYWQs7dP1QfbVIdDCvaDKBGbJpe6MChGjRopHsQAMIx3796hF6ZPn66trd2ihal4f15G3nojhRKmHnnkpmCHck+lyXQhf9sv9eWXL3pKBUoKWc+LXUUIIYSkDLU6IeRf5tOneHEXLm/evPK3f+QHkvPly7d//76f/iwsFPt7yZQrV3bvnj0ODg4rVq5o166d4vtAygUnBMa2rVuh05SpJNL/dsTJPcP8q6h+pi41yC8Y/wly5pSeoUgNqdlYPvV8+fIlLi6uf//+y5cvq1FD8Z2qK1euHDz4w/vYArH3AdiwYYOaySX+rV27ViQWFCpUSNyUvnr1qixRXF0vfv36FSY3Y8b0VKqggIAblpaWDx8+RLGrVas2evToxYsWbdiwfsPGDfiJTbz/HuJr5GDSpElqdUnyJ7fG+/fvW7VqffnyZSiuAgUKDBgwYO7cuWvXrRNFWrV6VQpVq1tXz+2i65EjR+bMmWNqaiq/8Aw5OnLkyN279whvCvzqgE2r4YPqd+rU0d//+p49e9ALDRo0EAMK09f9+/eNjIxDQ6XnFEC2bKnaJC+VyCN348af2+H06dNF4t8hlZv8qSKekUFrq5UnyR/sXxxFCCEkBajVCSH/Mq9fvxZavXHjxvIqXPXFdQOD+g1/huoWR4KMGTNWr65l3bYt9Jij47kA/4A1a9aIp9ydnJzc3L6//yx/iUp1g7r0gPwYrayRfhP5oXp5q6okkW/QlVTe//xDiL746e01cZOwWLGkd8L72/Tq1Wv69GmwtwMHbIXGmG8zX2y8p4qsZitVqiiZWvLUq6e+C8Dw4cOF48aNG8Jx/Phx/C1WrJh4TSM1zJw5MzY2Fva8evVqB4czo0eP6tS5kzkwM8Pvp598S4GiRYsJR7FiRaU6pIg8PA8ePCS+l9axUycvL89p06b27NmjdSsLUaSWpqYpP7gBe4Zi79Wr5+bNm9zd3S9f9pg0aZJQ1AsXLhQvR6RAlixZ5As9Yue/JImMjBLW9TdkZwrkz5+/ceO/0Au2tvuvXfNzcHAQm9hhEuvWrZuYyoB8nevlyxfC8TvII1FXV1fqjOSRvyf/O8jlT2HPQjXQMviLFqhTp45UlOSpWVP6NichhJAUoFYnhPybfP78ZfLkycLdtWtX4QCQT5qain3FP3369O6d9Obk74Clp6Vl62XLlgmvi4u0VxOQX6EMDk5Jwf4h5MV9Yh48eCAc8i5ZvwkkonDI+/YliVid58iR44+up0XmkZGRKWzXHxb2XLSPgYGBCEkTICrmzJGeS4caHzNmDBwfoj5Mnz7jy5cfnoSXbePmzVvC8UuUL68p7jCvX7/h69evjx49EltqiQ9Tp4YXL14EBCj2okM5W7dulbIG/lXqK3e/A7+60Ze44gDNPHfO7N+8kIT2KVWq1ODBgzp37gxvbGzs3bs/2dEQh8gN+Dr51zTkC1Lly/+dPSNTQ6ZMmapX11q2bGm5cuXgDQkJiYqSrh2ULy+9pn7lytUkX6/4JZo0aSwcSX4C8E+goyO9wSG+Z5kaxCMqqKyXl5cIIYQQ8ptQqxNC/k3c3NyuXLkCR758+WqrbDiM5Xi/fv2EO7nXXwHWkYk/Kw11J79sqYaRURMhLVS3+7KyshISCKtqEZKY69f9AwKkW6Npy61byYpAefNzlFA4fpPixYvnyaN4mNzX11cWFWogXNwyhZZOq4eHk6RBgwb4++XLlxMnTiYpZhC4fft24a5bV/FZ5rRCTfH279+vdm3Fd849PDx27twpAgVmZmaiEcRX1pPkw4cPDg6KL7QnJleuXJ06dYIDDR4eHn7q1Gm4YYFDh/7wFkYKyM9W5M6dO8kHyz9+/Pvv/aLW4va+j4+v2kUKmfj4hAMH7BISfriiJG59o2WSfBwdAzA5dYqBmeTFKVRN3qIvNTeie/fuLRzXriX7iQQxsQBxFeD3Se6iIToUdiLc8sxToUJ50bbPnj1L7oX5+Ph4e/tTahuwJ0m1atWEY/Pmzcld3cNZMGMkF/urGBjUF50rfywgMWFhYZgzMYSFV76gtmuXtEt/YmBIFy+6pVUhCSHkfx5qdULIv0NCQoKzs3Pfvn2Fd9euXWovMFtZWQpxMmrUqCSfTo+Ojp4wYWKLFqaqW1Jhrdy7d5++ffslKdefPHki1s0lSn7fgrty5Urig0xHjx599CiJ741FREQMGDAAgnnt2nW/f4tMjdOnTye5CTmKKjYML1SokPzl5N8ke/bs8+bNhQONsG/fviTrMm7cOPEMfPfu3UXIH8LSsrV4+HzWrFlJypVnz0KFci5brqyeXlpq9cSsXbtWXMRZsWKFvFs+KFGiuLimcO7cuSS/8Q7VsXXbtqFDhw4ePCTJBwSmTp0iLg3cuXPXxcUFDm1tbVHx1FC6dCkxCiIjI2VRJIMQ+etlf4NMmTJaW1vDcf/+fQxAEagKBDzKPGXKFGhR1QFVvbriS92QmuINBVVgVA8fPkpcVBAaGqpvYLB+/YbEDYWj5Hv7qfkcQ/nymuKJaxsbm8ePpT3SVXn//v3GjRvhKFu2rKlpCxH4t0E7uLpe1Nc38PO7JgWpgFj5HYccOaTn7TNnzizegMBYg3ZNsu8wfY0cObJjx07yFobJUa5cOdHmDg4OSdohGnD27Dk9e/YaN258msxRpUqVbKr8srpyu8BbifOMiYlBybt27So/jVK1apUmTZrA4e7ujok08SEYLIsXL+7duzcKmcLTNIQQQmSo1Qkhfxas5rESVQWL/gsXXFo0b9G/v+KjVqBjx4516ihubKqSN29e6EY4IJWxagwODpHvxmAVGBX1oVmz5kFBQXDLG9HBjdUqVoqenp6Iff78ueoSGYvmMWPGCnc763bCIZg0aRIUERJbWFhgZYoTiYUmQl68eGlq2lI8atusWbMk723+Djly5ED1nzx5Kk4KsIr18fFt3ryFWM4iVqRURcg/JP70KV785MZJGXNzc/E9cyyaFyxYiDZBJvCiphDMgwYNdnJyghcCFVpaccAfI2fOnOID49HR0To6tcTj7soGQAt8vn7dX37+fNPGjWn77HdiypQpPWjgQDhQmG7duok2EcycOVOcHR1x/PgJdIqIxV+02Jw5c1evWg3vu3fvkrzJnCtXbvEsA0S1eJo99Q/Ag9y5c4s3IKDVnZ0vyPaMs2Nk7du3H4gQtF7qzUBmzJgxonhz5861sVkg24PI/8CBA4MGDYIX9i+PMiAunaAp+vXrryrXcfYbN26iguJhBGSCIsXHK8w4OvqjiUmzD1EfVqxYgYGPdhYnEskg/KC64UYbyp/gTgHkv2/fPuHGmEXDysYDB4SisXFTsS3/xIkTRLLf4datW/369UNN2rVrt337DjhwIhGFHsFsI+7hV65cWXUbgvbt24tGW7hw4erVa+Sj8Bf1xVx04sQJeLW1tX/6Rj2mnd27pYspnTp1UrPD2Ng45GZrawsvWiat5qjRo0eJrCwtLcUn5cUZUWVYe+vWluIjhcbGxhkzSmecPFmaSDFjOzicVSvkrFmzt27dCi/SCAshhBCSMhlUP3RECCFpxfbt2+fNmw8HdI6a0BKrasmjoTF27NgRI4Ynub5Eso4dO4mXq7GIh6wtVapUrly5Hj58iIW40C19+/ZV3VIbmVtaWonH5nFI/vz5a9WqhaNu3Lhx7969WOX9qxYtWmzevEn1jDgRhMq2bdvgRjhkZL58+SCToPYhKsSJOnTosHTpEmVyBadPnx4+fAQcs2fP7t27lwhUAwdWqCC9ah4UdF9V7YSHv65Xrx4cixYtsrOzQ/FwUlQNC3oUEkt50UR169Y9eNAusQhcuHDR5s2b4ZBX+b169ZoyRXrzH0Dqi7cD/Px8CxUqJAIFUVEfIIfkbbfQqmXLlg0ODoZOE+1TtGjRc+fOFixYUJlc4sOHaPFV9i5duixcqNDYaty7d9/U1BSOli1bbtqkuKX5U9A+s2fP2bNHsfU3jAQtUKxYMRTj7du3Hz9+FC2wZMmSDh3aq5kHDtTV1Xv//n2RIkV8fLyl0FQA20BTo2rXrqnfnITlWFm1Ea8kTJ8+rX///iIcHDx4aNKkScKNQsIwqlSpcv/+fRQApUUgWuzq1StJanXUYsWKlfIW8ehif3//LFl+Qaj4+PjC9oQbUhAmkTdvXv8A/7DQMHSivb09xBscED8AknLChPEi8dy583bs2AGHvf1J+fXjxFy7ds3626UrGEO2bNlq1tQODg558+aNMBLYra+vj+pHBN6/j6inrx+vrDsaBJlrampifMHkPnz4YG1tXbJkyXXr1qHXkBvM5siRw0iJbkWvKTNQ5Fm8ePFatXSyZct+3f/6k8dPoOsQDlnbpUtqH1lfsGDhli1b4BDGg8GOLkCxo2E8yjE7ePDgSZMmqhkPaNiwUWhoaPny5V1dFU86pAZn5wuySaCVKlSogHpBsqI3X79+DYPEWTBTFS78w1iTBwXAURhu5cqVCwkJgXkLy8HYdHFxkTdyg0XVrl0HjooVK1644CwCBTCk8+edByqvKAHUF2ZQtWqV27fvREREiNyQOealPHmkzTIFENU3b96E486dO/Jtf1VGjBh56tQpWGZg4A/v4+CMsHx5PxEkgOUXLlz46dOnKL/oLz093YMHD8rCG4ecPn1mxAjFxAhQSJhNxYoV7t8PkgdLocKFLrq45knTLzsQQsj/KryvTgj5s2AVi1WdKkKDYWkLUefufmnkyBGJF9MChB84YCseJYWUggyAHoC0wNoU2WKBvnLlymnTpqoejsX68ePHxA15HIKFO5bCe/fuDQgIEEJ0wIABqxN9UwreKVOmQDYjTxQP+jwsLAxiTFwRQODUqVOXLJE+rZy2IPOtW7dC+6F2L1++VJWprVu33r17V5IKsE+f3uIOHiolQMOKqJ+CpfzFi65CeONA6A00TmRkJNwIadasWWKh/odA3WfOnDFv3jy40c5ogYcPH0IJiJuukHmQ8e3bqwv1PwTaWb4GsWTJUvSCcIOOHTvAhKBV4Eb4q1evPDw88FdoD3STm9vFJLsJoPDDhg2VN2Br3LjxLwl1ULeu3tKlS4UbnXX+/PmjR48+fPAQQnrmzJk6OjWdHB0hfWEAv2QGMrq6uo6O50qXLg038oSmcnf3ePbsmRDqsBNvby9VoQ7y5893yt5eBKJBPD097ezsrl+/jh5EBTGORo8eVbRoUXQiiiRaCcCobtwIMDIygjs+Ph4dDV2nePHk4SMUWwxnNLVInBqmTJm8cuUKCGBhPCjz48eP4YBQR3csW7Zs4sQJaWU8JiZNnZwc5Y8XBAYGQqM6OTnBDHD2kiVLYtQUKqQ+aqpUqXzhwgU0Bdw4Smh7WbXWq1cPIzGVX0ZERVq0aG5rawuJDi+a/cWLF25ul8LDw0Vu7dq1c3BwUBPqvwPOiO7YsWOHsG2MSkxQqLi8H2SfPn0OHTokC3WAQ1q1skAhRSAK+fz5cw+Py/JgsbCw8HB3p1AnhJBUwvvqhJA/QkhIyN27dyXPj0Dz5MmTt3x5TTUBkALIzePy5Utul7A8zZ07d4UKFRo2bNhA8X3jZJe5Yo0IFQFJAGEAMQxMTEw0NRU7NifHq1fhOARLcKz7sULFiaBkmjZtWqyYYrWtCvIXjzRraWmJXaATA63i6Ogo3C1atIAaEW4g31dfsmQJFsRYB7u7uzs4nH306FGePHlq165tatpCR0dH9RA1sGK+desW/gpvuXKaWlrSBlQAYhKiBQ5jY2Px0Lsanz9/hmy4cMHl5s2br1+HFy1aDDVt0qRJzZraScpOrM6dnRU3+kqXLqOtrdjwWY2oqKjLly/DUaxYsTp1FPcGU09Y2HMvLy+omidPnmCVr6mpieaqX99AvJOcGDSsi4sLujVr1mxNmxpLoangypWrkZERUM7iXdzEeHp6vX+v2EIMfYqeFYECVNDLyxtySFgUClmzZk1IOPHBgpSRH3PYvHmTfKP1l4BMgnncvn373r17GDi1atVq3bp11apVRCzM9dGj4I8fo8uXL1+1alUReOfOHbFNoKGh4U/HGqSUt7cPzPXBgweoadmyZatVq9asWTMYVXJyNy4u7swZhxs3buBE0KsYXyhS3bp1M2dW2A90GqIiIiIw2Bs0MBSHCO7fvw/Dg+pDS2I2QIFxrpYtW6ZStaoBsYpeO3/+/LNnT798+VqqVClkZWhYP4X33i9edIuNjcmZM1fjxtJ7Fqnk06d4jPpz585hRsJcBImOWisHTmNVyaoGxo63t/f5886oOBqkTJkyOKplS1PUWq1t0QtiUwM0i/wOiBrIAT2F+gYHB6MLMEfBUDFdwGKT7KkrV66IWaJ58+ZJDm1//4AXL55nypS5efNmUtCPREbC8r1Qa5hTQgIsvzwsH7mVLVtGSpGI6OiPVz2vnjurOEQMFm1t7WbNMP3+fLAQQgiRoVYnhJB/ATWtLgLJ/yri2Xuox6tXr6i+CkEIIYQQkhx8Bp4QQgj5g3xW7Ham+Na3lZUVhTohhBBCUgm1OiGEEPIHOXLkqHgfQf4KNyGEEELIT6FWJ4QQQtKeN2/ePn369MmTJ8uWLYO3nGY5PT1dEUUIIYQQ8lOo1QkhhJC0Z/78+X/91bhx4ybh4eHwTp40OblN2gghhBBCEkOtTgghhPxZ+vbta2raQvIQQgghhKQC7gNPCCH/AgkJn58+fQJH4cKF8+Th14b/BwkPD//wITpLlsw5c+YsUKAAb6oTQggh5JegVieEEEIIIYQQQtIXfAaeEEIIIYQQQghJX1CrE0IIIYQQQggh6QtqdUIIIYQQQgghJH1BrU4IIYQQQgghhKQvqNUJIYQQQgghhJD0BbU6IYQQQgghhBCSvqBWJ4QQQgghhBBC0hfU6oQQQgghhBBCSPqCWp0QQgghhBBCCElfUKsTQgghhBBCCCHpC2p1QgghhBBCCCEkfUGtTgghhBBCCCGEpC+o1QkhhBBCCCGEkPQFtTohhBBCCCGEEJK+oFYnhBBCCCGEEELSF9TqhBBCCCGEEEJI+oJanRBCCCGEEEIISV9QqxNCCCGEEEIIIekLanVCCCGEEEIIISR9Qa1OCCGEEEIIIYSkL6jVCSGEEEIIIYSQ9AW1OiGEEEIIIYQQkr6gVieEEEIIIYQQQtIX1OqEEEIIIYQQQkj6glqdEEIIIYQQQghJX1CrE0IIIYQQQggh6QtqdUIIIYQQQgghJH1BrU4IIYQQQgghhKQvqNUJIYQQQgghhJD0BbU6IYQQQgghhBCSvqBWJ4QQQgghhBBC0hfU6oQQQgghhBBCSPqCWp0QkpbExsZeSwZ//4CvX7/a2R2sX9/w8+fP0gHplS1btirL+UXy/8jixUvatrX+8iXp2L/N7t17zM0tPn36JPn/PFu3bjMyMjY0bCD5/226d+u+fv0GyfOPs3nzli5dukoekjzR0dFmZuZr16yV/IkYPHhIjx49JU/yYB7AKNu3b7/k/59jxYqVTZuapPlE8R+iZUuzU6dOS54/w+vXr1u0MD154qTkT55Pn+Jhb3fu3JH8hBCS7qFWJ4SkJS9fvrS2bpfkr2fPntDqWOW/ePFCSp2O+fDhQwrlLFmypKampoZGBsn/d1m1anVgYKDk0dAoVqxY6dKlM2T43WxTSUJCwvLly7t27bJs2TIp6J/l6dNnCxcukjxKSpYqVbRoUcnzj4NTlypVSvKQ5MmcOXO5cuXQWZJfQ8PGZkFwcIjk0dB4+/btmzdvJE+KYJRhTpA8/3NERUVhSpQ8acGiRYtDQr63c/rn1atXsbExwv358+eZM2fdvx8kvGlFtmzZypQpU6hwYcmfPPgHBHuLj0+Q/Cly8qT9rl27JQ8hhPxLUKsTQtKSMmXKBgXdF79x48YiRPb6+flmzPg/Muf06NF95coVGTP+rqg+fvz44ydPJI/iHpTpli2bs2TJIvn/MO/fR8TGxtaoUaNhw3/nvjrknJ2dneRRsmTJ4g4d2kuef5y2bdssW7ZU8pDkgTratGlju3bWkl9DA/346lVailKSJIcOHUpb8f9P8vWrxp49e0JDQyV/GpEnT57t27c1atRQ8qcRV69edXJykjyEEPIvQa1OCElLIF8hNQWZMmVCiORRItKAr1+/Pnz40Nvb+9GjR1LQNxISPoeEPPbx8QkKepDyo/IvXry4fv36tWvX1e7gxcfHI3NfX9/g4GDVHKBLHz0KRuzjx0+Q/7Nnz0T427dvkfjGjRuJ7++hnFhZ+vn5hYSEwC2FKp66fPP06VPhjouLw4kQ+/TpMy8vr7t37yYkfL9vg/B3795du37d19fviYos//Dhw7179yIjI7HyRqngRSC8IiuRBkRERNy6dQvVRGVVw58/f44D4+I++fv7o3gp38NEvVAqFECuMggPD3/8+DEcyAoFEIEyOBcCo6Ki0IBhYWGogghHZR88eODj45v45h4SozDo0wcPHqoWFcCL8iP22rVraG0RGBoadvPmTeSPE+EnnhNGCeUEAAciBL2D8qv2DsJRgJiYGBQM9Uqy7wRIExys6DucAmV79ixUvNeAA9FuN27cVH3jAIHoRMmj5PXr18gcp0ArSUHKh0dEsvfv38vpcYrnz1/AGgMDA9GPIlAG3ert7XPnzl21KByFXkB7oik+fpRuPwpgEnfu3EEh0VBSkBKUBI0JG8MwQcugfZCJFKcETSos/P79IFi7FKoErYEqoySw3sSDS9mqj9+/j5D8SoOU7RzgpGjGT5/iRXsKq0BrXL/uj/YPC1MYkmq2GMtoDRQSUVLQz4iPT0ArYRzdvn1HrfCwvcDA2yg8ul6t8DExsagsqowhptoa4eGvYb0IgVGhC4SNoWFFn6oOBzVwCNJ7eXkHBNxAL0uhGhrIAXVEDrB2Pz/Fez2J+/rVq1cwAwyTlF9mwSlevnyFQYGul08hhsOrV+HCC2CuCMEAx4nu3r2HSUy088ePHxGLA9HXyAq9ptosImdMHRER34uHZDgQUwoKj065f/8+mhThKCfKgNYTbSUSC3BS9CCGLaxOLUoGba46ZmNjMR8mcecfFnLnzm04YL1y+VEYYWAoEsovZk5lRweKuVR+CwkjUdUUBegjFF7US0yhgi9fFN2HYYV/BD/tBczwMAaMtehoRZEADsGBMBKMF9H4IpwQQv55MkRHf5/dCCEkDdmwYcOSJUtDQn7Qgdu375g3b56Njc2SJUsyZMiAtebAgQOnTJksHvzGAm7y5ClOTk758+eHu3DhwseOHYVbHCuDBda+ffvnzJmTN29eLOywtDpx4niNGjUQFRkZ1a1bNyyUc+XKhdVbvXr1Nm/elDNnTkRhxWlt3W7SpEkoWObMmaE0OnfuPHXqFBOTZliCY7FYunTpU6dO5cqlSLxixco1a9b069fv8OHDmTJlwprS2tp6yZLF4tGAOXPmXrhw4dIlN7hv375tZdXGxcXFysoKXqQ0aWayccMGHIVyQhyamJjkyJEja9asWNH26NF91qxZqKyDw9nx48ejjghHYVasWN6yZcv9+23nzp1769ZNcV0DsqRPnz5w46RoqGXLlllZWYorIF26dEWlkA9kPFoANbW3P6mjo4MoNZ4+edqla1ccni1bNqy8e/bsOX36NBw4deq048ePYzGKcBQgMPCWdIASLJorVaqMnrK3t8cifrSCUW/evO3bty9WsXny5EE1GzVqtH79OlFULKMtLFqhvqgplrZNmzbdsGG9iIJ+sLM7OGPGjHz58qGnsGQ/fvxYnTp1UAX0CAovesfX1wcOU9OWzZs3Hz9+nCjDypWrNm/eLA5EX+/bt698eU0RpaNTa/369TAk9COqD1M5f95JZKUK9HmvXr23bds2dOhQ0Yxo0j59epuZmYsGQeauri6oERKvXbvu5MmTzs7nxbGurhcHDx6MGgnzWLt2batWFggfNGjwo0ePkOG4ceOKFSt29eoV1PHIkaNTp05FbnAj/e7du3V16yAx2mTKlKlHjhwpUKAAhBZa/sCBAzVqVEcUtOiY0WOczp/H2VGFggULogq5c+dGFNROx44dkR7mgaYeMmTI2LFjxBjp3r0HHKivq6srMkcsBkL37t2EYeCQuXPnHT16FLmhc9FoOHXRokUQpeijVq2+fP6CVkKjWVhYLFq0MHv27IgSIDdjk2Z6deosXy69E4HB6OjoeP36NeG9cuVqr169oGFQqooVK44dO3bkyBHDh4/AWBCGhDJ4enrmzZunY8dOqJGWlhYKiWoiFqPJ3NxM5CODtqpYsdKUKVMGDRoIL3q5e89eAdevoxlhJ2gWF5cLok+Rm6WlFRQjAtFrmpqaR48ewRhH1PPnL2DVL1++hBdDDO02Y8Z0lBBRkyZNhrl2794d5gsvtB+MExXHeVFxGIOZmdmKFSsyZ1Y0nQw6EN03f/78QoUKofAYpFu3bm3SpDGiPn6MqV69+tKlS2GWwvAwO8FmihcvJo49d85x+PDhsBkYf9ly5XRq1kRf3Lx5Q+2RIliIk9N5mBD6EW5UdseOHYaG9eFG/8JoAwICxESE7ps+fYaTk6Onp9fs2bNRGNHOmzZtatz4r40bN23fvh3uTp06oVL+/tfR44cOHZ42bRoKj9xQ32PHMNxqIyvR2igezoVWheWULFlC2K2fnx9qimKcOHFCR6emsowamFtQGDQU5odXr16h1m3bthFmpoqhYQNMfZMnTxJef3//zp273L0rvROuq6uH6b1Dhw7nzzuPHDlStpNNmzY2btx4167dKD8GsqWlJRL7+HijEzt16owJHB2NQVe4SGHHc+dQ2pMn7THcYIpiqILr1/3btWuHeSNPnryVK1devXo1pkeEYwgMGDAQsxaGEmpUrVq1nTt3iH8i+F9RtWpVzGmijqjytm3bMa8WKVIEtodS2dkdgGFjdLdq1RpFxUBD9WHzkyZNVJySEEL+cXhfnRDyL4BVY0AAFnXXIU2ho2JjFbd3wKxZs28qbnn5enpe9fPzhSTr1q07JISIlQkKegDtZ2dnd+2aH0Rm7969+/Tpi3CsTbHmg6LB0hNrOCx5w8LCRJQMVvNYOmPNhyUacmjWrDmkGpJDVEDMQPtJ6ZSUL1/+xg1oh2u2trZYc9vaHkhcGIA1H1b2OCPKs3HjRidHp2PHjivDEyAMoHhRWSxDN27cgLXp5ctXEAXdcvt2INbTq1avggNCXZnTd969ew+NMWLEcLQSsj19+jS0/a1b319uR+1sbOaj5ND2ZcuWxfI0cdkQ0qlz57/++gtpkPLSJbddu3Zt374D4QsW2Li7uyPNjh3b1YS6DBKbm5vjRMOGDcMhAwYMwEIZKgLqFJLMxcXFxmaBOOmMGTPbt2+PhvX29rp8+bKzszN0ncgEinfmrFl79uxBM+JEWLVDpaMXDhywXbduHVQZqo+fmsxGtmhDNOaVy5dRcuTcpEmTbt26oYulFIorJnPs7U8i9uJF1xcvXgwdNkyK+BGsuY8fP45mRAGw3IdQGTVq9DWYiJ+vl5cXFNfOnbukpCrAJvv3779w4UIcCBuAYUyYMCEqSrq6DQnk4OBw5swZyFR4AwJuTJo0CX2EnkJfDxo0CEX9qLxNFxcXd/DgwXPnzsEAUIu+ffuiPRGOCsLaL1y8iE5BSe7cuV2gQH6oFER9+fLV2tq6TZs2SI8o6DSImf37bUVTg6tXrzZv3hwFw7nWrl07a9ashw+l51NWrVp90dUVIwh9hPqieWFFotFWr15TXrM8LAF9dAfnu30bwk8cJYAy6d+3r/2pU+JmJgYplBsELcSwSHD27FkDA4McOb7Le7Bu3Vr0OBx79uxGP0Koi/D79+/j1GgQtB5Ki0KK8BSAZb5/+1aUEM0VERWF4SxqvXjxEsjdwMBARKFeEMmikIhFN0Ff4SyoMiqO1razOyi31b1799D758+fv3XrVrZsWceMGWNoaIiGRf5XrlyGokv8JktISAgmB6RHGjRyC1NTiEw5QwBjOHbsqNJ+PKHxxo5VvOwDYDMjRowYMmQI8kfFbebPV3vFQ+b+/SAIdTQvqoN5Y8yY0T179kRTo47btm1FR8DwcMbw8NdTp05D/hjgHTt2QPNCyop2hlAXWYmLNSdPnrx58ya6++JFN2jvQ4cOiTbEsW3btn358pVIDHBSVA0nvXLlCvI3MzPr0aMHSotfpUqV0OCwWCSLiIjs2LHT4EGDRDWdnJxg4ZDHIpO/QfPmzdDacGzatElZfsW1D4ChBCWMsYNSFS5ceOnSZXnz5oV5ovz4L/Ds6bNp06YjGXQ4pggkE0fBpDEfovAFCxYUIQI0GqR10IMg0bD4H5M1a9auXbtJ0T9y/rzzmjVrxL8bVB8zTPfuPZBzhQoVUEK0ef369eGgUCeE/ItQqxNC/gUg2ITDwsIcayOoKLihbKGHZ8ycmTu34nZZlixZsMKGooAyV6aVQPpWrVq1a9dOT09XhEycOAF6G464uE9YZ2P5lTNnDnghG1auXAFNpkwl0aWLQg4BE5Om+Dt8+HBxJ7NUqZLQpUFBP+x7JL87bWCgjyX48uXLVZfsMpkyZYKaErfOsCTV0tLC+g/urFmzYKWLRbYyFaKaFyhQAEtk4U0ZaBttbe2BAxX3G4GWVrXWrVtDlggv0NfXL1ZMups3ZcqUly9fYuUtvDIHDtiFhYVNn65Y7IISJUps3boVSiM6dbt5QX736dO7aNEiWbJkRkdcu3YNx2bKpKgm2nb37t0Q8xAY8G7dumX69GnKgzSKFCmcLVs2NzfFQwcA2tikaVP5bdLFixdhDY12EN7kgBibPHkyGryI8p4wmD17dmRU5Nat24QXoImEwke9sEB/8KOdyGCxLh7igHvo0CE4xNjYOGs2xX1XyOMqVaoIva1G7969NTU127RRPCsBOnfu5OnpKSwTiBuD6BRYGqQ1RCnEebVqVUUszlK+fPlpymZ/+/YdbCZ//nwiatSokb1794IDGg/WvnXz5uLFi8ML4zl27PjRo0fg3rlz57t378R2DwDKAdJx0aJFQnIDXV1dMzPp4k6rVhY4F3QL3AkJCdu2bZs8ZUqePAqTRpWR4YMHD65dU4wvWAIaSnGMYnO4TOfOnVXTOUBxezYh4fFjxTPMAQEB0E6wOrSeiL1xQ3HFRLh/SunSpWvXrgUHitGvX9/Xr18nJKg/da/G4MGDHBzOiMcx0E0jhw9//PgJKgXvixcv0A5CV+fIkePSJTdRx7Nnz925cwfDHG6ADpo4caK4/yxCypUrt2vXzsqVKyEKJYFdocdFVJEiRS5f9lC74w0qVCiPYSvmENCzRw/oYdUXWCZMmAA9CUf+/Pn79OmDhhXhsFiUDV0svNWra4nbxYmZMmUyRkTNmtrCi3FdpkyZZcuWw42KwyAPHDjg6+s3ePBg2Gr//v1EsiTB9GVvf1JbuwYaBBXcsmWLtbW1mBvhHT58GDr9zJkzIjFAF4tmxDitU6cOYoXsR7OvW7cOjkjlU/2rVq2qVq3asOHD4QZowBo1aiBQeNMQlB8KHOUXHTRjxnTMKiIqX758VlZWKLyYdWF7Dg5nRVRsbOzjx4+Hj5CKJ4Oe8vb2OWBrKzooW7asNjbzYSEwJJFA5vPnL6NHjx4xYgQmARGyaNHCN2/eHDlyVHgJISQ9QK1OCPkXgIgVDvEIrngREWoQasTf33/nzl3iZ2trC1GE9ZMyrUSc8qF3Q0NDLOxECFaZ4mlYIYPz5fv+zDyW41jrq96OzpJFIdKAeEpWHCiAMsESUPIoyZxZKifOBW2MWFkvqYLlvnx3DimRDySB8KJssbFxEEunTp06edIeIWqnSI7Q0NCKFSvKQgLZYqkaHh4uv4AqJI0A6gJ/5ZPKeHh4QKuIh2kF0JNY+KayDIUKFZJcimfU/VAGqAi5d24EBCBcnBSF+fQpPiDgxqlTp+3tT33+/FkWS48ePcJCX7gBaoTVudx3yfH27Vs0dbNmzeSUsJnKlSqLiyACIdQFpUqViv/x9WYZmJDcOzg7FvFYwQsvMofQVX0XXYBTX7t2rV69enL7w5EvX165MBBpyFa4379/j8oaGRnJsUgMnROifKW/aNEiKKelpdXMmbOuXLkKYS+SwSxR4JIlJfEMsmfPJoaDi4tLpUqVhFtQpUplmD1aVXghCOVzwdG4ceNbt24hFrIc2d67d0/uo/37bdE1QkxaWrZ2dna2smqzd+9eGJJcNVWyZMlcrFixBw8ewn31qidkbY8ePZycnETbBgcHiwf7UwNqLRcSogtW9+aN+rUkNZA+c+bMOPv58+dPnDiJ0yFQ6LTOnTuj8ObmFlu2bEU4Ci8yDwgIQOZ2dgdFfXft2v3y5Ut0nzxpqLYVaNmy5caNGzt06GhreyC5RkB6HAWrcHd3RzHE3WDMOiIWqE4a6F8xmlBOLy8vXV1dVEFEIR/5gW1V0JgYKdmyZUNpRbF3796DxGL/CFC2bJleSp48ebJ4sfTeTXLgdKoVRONAbItsRYPAJAJVPjahOmog71XNrFgxxScYxDbpKAyacfduqYT4oRjXr18X3ZGGiEfiJY80l2a8d+++o6MTGv/t2zeY7UWUlZXl1atXxaUEd3cP1KtsmTIiSgbTI0qYJ49CqAuKFy+BkMRXSF+9eoWcMc/IFdy7dx/6HcJeSkEIIemAlP4BEELIn0Z1lSmW8tCoUHcyXbp0UXtfXSgWVaUqIzSJ6tunYhUo3/hSRfXUgsQhqmBNicVrapaqcj4o6ujRY2rVqrVo0SInp/Ourq6xcakSyUC82Cl5lIhFdpIyG6tbyfUjqLjaE8uiQWTVl3pevXyJs0AJSB3z6FHY8+cQcmKtv2bNWijbObNnOzo6oppoKHEUiIiMSLKzUkY8iKsqikDWrFnFSj0xybVAYtR6OckD0T5AXM35KckVVYRDSjk7n7e2tobkQ3Pp6elBJSIchoRWStLknj17lqjXMqM8ydkeBAayggJ8907xjAM6XeohJR07dhS37tu3b79165bSpUuvXr2mXj19S0urN2++bwkmU6lSJfFyhIuLi7m5uaZmOZgi6nL79m1Yr9gV4ldJeWTJQOs2aNCwX79+R44chRXdu3dPilA+BWNnd6BatWo7du4wNm7arFlzcZEImhx1l6qqBAME7aw2dmRGjBi+bt26ggULLlu2TF/fAKIdDSvFfQP6zcKiFc4C/YZGEFo9OVSrhoZKjc3ExsahzJGRUVKJlTRo0KDxt8fCgbV1W+RWpkyZJNV+CmCAvH//XspUScuWLTEFSdE/otYvqt7o6OiPHz9KWSipWbMmzDhxc6UtZ844GBoaDh069Pjx47AB1f3/Gjduki9fvgMH7NB6c+bMade+ndqgAy+Vm+TL1+aAuHSS+F+AuJiI9FL1lFhaWv49CyeEkD8EtTohJL1QrZoW/vbt23fevLmqPy2taiKBQKyGk5TfBgYG+BsT813NigUZZKTw/jrf1dHz58+hOVOvCcGrV+EnTpw4pODg2rVrVq9eVajg9zvVKQM58fr1D/chsZTEYlp+YjM1QBmGhv6wt7PY6zg5JZMC2jVrYpk+efIktd4pUqRIRETE6tWrp0+ffuz4sXXr1qKaqvmXKV0m8cP5PyVvXsVD4w8e/PBY+6tXrypVqih5/iRY36P9k7SxxOTLp7iJ9/Ch4l60THh4uPycf8mSJcePH3f2rIO//3VjY6MNGzYgMBP0d+bM8j1DVWDGT548Ve21qKgomL1se2qiPSQkOH/+/GjzihUrwAulqtZH+voK+8fpjI2N169f5+Pjfe7c2UfBwY6OjsoMfqBDhw7Ozs6vX7+BODcza4l2KFSo0IULLidOnGxq3FT1NmyaM3XqNNTd1cVl8+ZNsKJOnTpJEUr09fVXrFh+9coVSDi0to3NAgRWrVoFLalWX/zk10PUwAhq0aI58vf19cGohA4/d069EWxtD0Ai3rp5c8eO7WvWrJ44MVWvKyPncuXKqdkMVKXkUiF37lywDUhftTIPGCC94fL585e+ffthJnz8+PHWrVtFYCopVaqUgYG+Ws49e/aQolNN8eLFNTU11fLBT0hfVVDxVL5TkxqWLVtmbm7u7Hx+06aNsAEjI2MpQvlkTevWrZ2cnDC4MBtPGD9BilBB7D356dP3R2yiohRX9+rWrSu8MkWKKL7HDnGuVsH27duJBIQQkh6gVieEpBdKlixRoUIFe/uTkl+xL9T9ZcuWq+kZCGYzM7N9+/bJmvzJkyfDh49ISEioUKE8tITqC+oeHpexLP4lfauK/HR0XFzc9u3bK1Wq9EtaXVwpKPPtQc3IyEi15/lToGXLlp6envLXm1C7AwcOdO7cKZU3ewWdO3eOjY0NCLghvFAOa9euLV26tHhF/5do1KhR3rx5VYUN3Hv27P3y5SsKCRmvqVlOhMfHx6vefMOB3t7eKL/wvn79esKEieIOcAoULlyoWrVqCxYsEFuIgVs3b0FBtWv3T6ykIT+GDx9+6dKlt98+RvXu3bshQ4YmWeycOXNCQsA85DqGhT338vJq27Yt3KjvwYOHRIPkyZMHalk8Tw4zLly4sLIBpQq6u3ssWrQYjj59+nz48EF+/R7H7tixo2KFCvKjwvfu3fvwQVJHkEkXXFy7deuGMhctWrR6jeqQoCIKPHz4CHnGxsZB3p8+fUY8ZY2UaNsihQsnKbFMTVvASm1tbbW1tXPlyoWTDh48eN26dS4uLhh3UqI/Q0xMjOK9D+WGCChwgPIlC4Gz84UbN27CgcLD0qpVqyq6pnnzFhhlzt92HMBRaNITJ77PIWqgL549U3zfGwO5du3ayE3uYhnMJxhlmbNIolTtglEK9O7dOzAwMCREepQdExeGsHCrgpP26NHj+PHjwhIAunvGjJni43zo7v79++fPn3/cuLHjx49ftWrV7du/8FR2w4YNXVwUe+8LL8owbtx41b3lUomRsZGvr6/q9wKnTZsuukANmPHVq1flM6ptL/KrYJIsW7YsmghujP0bN6S5S9CypemdO3euX/eHZWKKkEJVyJ07D/4FqH4X3dPTC+NOXMZVBbNZkyZNNm7cKPmVs/3MmbPk/SMJISQ9QK1OCElHYHmKpfbEiZPOn3devXoNtMHDhw/V7uRgGbd27RqsQfv16wf5sXXrtm7dukNLIxmAxBo5cuTy5SucnM7Pn28zd+7cKVOmSEf+OjY2C+zsDp48ad+rV+/g4OANGzaIRWQqwWoSRUJ5HB2d8MNiF0tGKBCoMpEAy8pzZ8+tX78h8Z3n7t27QVBBmh45cvTMGYeuXbuhjmILsdRTuXIlyMiePXvu3LnL0dERq3b8PXz4MEolpUg1efLk7tu3Lxpz6dJl6J05c+ZCwkFjZMyYoWLFCmXKlEGIvb29s7Pz6NFjsAi+ffv2xYuK7eX69+8XFRXVpk3bU6dOb9++w9zcAupI7BaeP3++2NhYVB8/tTuQKOHWrVugeMeNG4em2717T/cePaB+dXWlDQX/NL169dTU1OzQoePx4yf277ft3r3Hs2dPk7voM3fuHNQRRuLgcPbQocMdOnRAOcUNOl9fv+nTp48fPwG1sLU9gNYTT3mgghDAR44cmTx5yrlzjosXLxk4cKB4pldLqxokffsOHTAWzp07N3z4iCtXruzYuVO+TlSoUCFYwsmTJ2EbZmbmuXLmlG/JTp406dSpU6NGjUYfoVVbtWp1//79LFkyw3gOHrSzsmqzefMWd3f3uXPnhYaGNmhgKI5SJVu2bBUqVNixY7tB/foiBBWBXoWC1dJSPPmSmNy5UYScaCjVnf9SA2pUokQJ1G7LFsXdYx0dnU2bN+3YsRMlXLJkaZEiRSBcN23anJCQ4OBwpnPnzmvWrHV1vYiou3fvDRgwAIdAt0Mho4k2bNgI24PinTVrltpzBzKwsWPHjllbW8MOL1xwQWL0AgaIFP0NU1PTN2/eoEdQjH379mPAQuwdOHAgKjJKSpEMbdu2qVq1Ksbs3r37MGYnTJgo3j5ITJ8+vTH2TU1bnjhxEjNM585dLly4kCtXTnFJxc3Nbe/evWjSLl06Q3uPGTNGVsJZsmRBO6NnE19iEAwbNuzdu3eWllYwA+TcqlVrT09PsR/kL9G2TZs6depYWVkhk7NnFUZ49NjRJPOZMWNGSEgI5hbYKjoILSxFKIEkRlOjNeCGHaL8p0+fRvlfvUr68oHCBjZtQrO7uV2aN29e8+bNEYj+ErF169bNkSPH6NGj0chJTmI5cmRfsWIFpn1M/hgCK1asnDBhAv5TZM+ueNIHBUCzYwIU217MmTMb/1969uyFWRFW1759hxs3byB/ZU4aNWpUxxhBUX/pWgkhhKQt1OqEkD8FFEX16uqL+4IFC6oGQvrCK7+RbmFhcfjwIayfsNiytz85derU9evXJb6VjVXa5cuXsYBeunTpvn37GjduvHnzZhE1fPgwLPUuXryo/Iiar63tfnkbdizCcC4sFoVXnDpfPmmDblCsWLHy5RWbtAHoBMQuWLDAyclp+XLFvX0HBwd5JzCkrFRJ2i8N2kbtKf2yZcuWKlUKDmSOkrx//x6Lzp07dw4fPnzmzBmZs2SWty9atmzpy5cvz5w5HRkZAS+kIPS5iAK2trbQWhs3blyyZAma6PJlD3mzt3LlypUuXVq4QdasWVHaJG+5r1ixfPz4cXZ2djY2C7A+9vBwL1FC0g+ZMmXCUYnf+RQgSt69XDB69Ki1a9eiRnPmzIEAQMGGDBmMcHQQlAwW5RCia9etGzp0yNo1awoUKCB2tCpZsiSWwpBkaMY9e/aYmJisW7dW3CKuXbv2yJEjUX38hLyCSkTLK1zK5xHQgyizjY3N/v37IdqXLFHcdhZUq1ZVdZcs2FXlypUljwpIo9qkAMlU98xDT8kHFi5cuGLF78/YOzk5QhusWbMG1oXCQLSIcLS8eNpcBpX18vLKmSvn4sWLkRhCYs+e3SKqZUtTe3v7R48ewQa2bt0KC1+zZrWIqltXD0YVHByMCqKJJk2aOOLbvtbbtm1F28K2FyxY+DEm5tIlN7HvlwBNNHbsmAMH7FA2FMzHx1seQRgLOF1YWBhG0JEjR2ByW7ZsRmtDouzatbtLly7oqcmTp2D4QFMl92qusbExeq2lqanwog1r1apVqVJFTU3FA8YCmAeaS7hheBiJd+/ele9nwj7FfocCYZ+JxRXGINokNjbm3DnF/t4bNqy3MLfYvXv33Lnz0KGjRo1s374doqDYIcAmTpxw4sQJKEPXi667du2UPwMxefKkxYsWodazZs329fVBBaGZRRSsTn7cA8BQlRcsrKCEIelR4DNnzqgZOWja1BgDHz0yffoMv2vXJkwYP3v2bF8/v5hYxQe3URHx1oMALa9qeA4OZ6Cut6H/tm7t2LGjoaEh1LsUpwIM5uJFV0StWrVqw4YNsDociKygwDdv3rR+/Xq5u+fNmwuFvHfPXuFdvXp1UFAQxot4XR+WXKXKD2ZftGgRR8dz6Knly1dghGpr14BX7ikUHg0r3ACWrNY+qt20e/euzp07oyJoDUxTLhdckjSYevXqYpLBYMcMEx4ePnv2LNURt3DhAkyAQhtjqjx06BAMHuUXe2QWLFhAnkgFaI369etv2bJl4cKFlStX6tevr6Wl5fnzkl2hbMOGDcMsofZiAoqN+Ue4zc3Njh8/7ufnhyHg6uqKKQsTl4hCBTHWbty4IZ6VQCu5u19KSEhAyTE1tWzZ8tDBg/J2JxjLWlpaKKrY+pQQQv4VMkRH82kfQggh5L9B9+49oL2hoyQ/IYQQQv5H4X11QgghhBBCCCEkfUGtTgghhBBCCCGEpC/4DDwhhBDynyE8PDxDhgzyG8iEEEII+V+FWp0QQgghhBBCCElf8Bl4QgghhBBCCCEkfUGtTgghhBBCCCGEpC+o1QkhhBBCCCGEkPQFtTohhBBCCCGEEJK+oFYnhBBCCCGEEELSF9TqhBBCCCGEEEJI+oJanRBCCCGEEEIISV9QqxNCyH+Vu3fvHT58+MuXL5Kf/CJ2dnaenl6SJ625c+fusWPHJU8ibty4sX+/7T/TdxERERcuuEief5A3b96gjpGRkZL/H+TUqdO3bgVKnv8swcHBGOAODg6Sn3zj8uXLoaFhkucP4+Li+ubNW8lDCCH/LNTqhBDynyEmJubz58+SR0Pj6tWrc+fO+/r1q+RP30CXfvwYk65KO336jBMnTkietObKlSuLFi2SPImAAJg2bdrnz/+EVj948FC/fv2ePHkq+f8pnj0LRR3/FZ2zatUqNzc3yfPfBFrU0tJq7959jo5OUtD/YzB1yIPl48eP3bp1nzJ5svD+URISPg8cOPDYsWOSnxBC/lmo1Qkh5D+DiUmzS5cuSZ7/Gvfu3a9evXpcXJzkJ/8UnTt32rVrZ9myZSQ/+S9w4cKFhIQEe/uTq1evkoL+H1O3bt3bt6UHJXLmzHnwoN3SZUuF94+SOXOmbdu2tW/fTvITQsg/C7U6IYT8Z/hPP+5Olf5vkTdvXiMjI8nzKwQFPWjXrn3Hjh0lP0me48dPtGrV2sHhrOT/bT5+/Ci5/t+DeU9t6jMwMChWrJjk+cMYGTUpUKCA5CGEkH8WanVCSBrz9evX0NCwYcOGm5g0mzNn7v37QVKEkpCQkGnTprc0M7OxWfDixUspVEPj+nV/JJblXEJCAryXL18RXqyDd+zYidhz5xyXLVsuArGW3bJlq6WlFeSEo6OT/HA1HLduBU6YMNHMzByJVV+X/fTp08GDh6ys2nTq1NnO7iC8UsSPfPoUv3+/befOnbt373H69Jn4+HgRjpznz7c5der0w4ePUIs2bdru3btPNRMkuHPnzqRJk3HqJUuWqp7a1fXiihUrEYLYJk2MZsyY+eHDBylO8UZxJBqkRQvT4cNHXLrkrvqguwDtM3r0mFevXqFgaJk7d+5KERoasbGxo0aNRmsvXrxEbX3/8uWruXPnmZq2nDlz1uPHT6RQFQIDby9atFhuOoBMgoK+dxlOd+CAHRxI4+7u0bFjp+bNm8+aNfv9+/ciwZEjRzdt2qyaA8qDk759+/3J54T4BBwyZMgQuFHNVatWi3BU08vLe+jQYWbm5uvXb4iKkhrE3ePyhg0bhRu8fv0GVQ4Pfy28wjbu3r0HN1bwzs4XrK3bNW/eAidF88olOXv2HMwDvXP+vPPChYtwFAKjo6OXL19hYdEKffH27TuRUoCUMLO2ba1hTuhW1EKKUAGZ46iRI0c1btKkX7/+Pj6+qhIC1Tl06DAKM3bsuMQvS8OKjh491r59h3Hjxt++fUcKVXLv3n3UCAVAd6B4YhQgtwsXXAYMGAAz2717j+qVDlgODBvdOmTIUCen83IZkANOgSrgLOg4+ZDAwEDkn5CgMKro6I9wv3v3HpWFvfXu3Scg4IZIJkDmS5cua9nSDEa1YOECc3Pz1q0tpbhvoB1CQh6jBRo2bIRuRfnVpJQqomHRqjDg4OAQuYMePnyIkqBZcDhqLQYL8vHwuIx6oY82b94SE/O9F0QUqtbUuOmUKVNhYKpW9/r16wULFjZtarJ27bqIiAgpNBHo2X379qNzMa6RUgRijurbt5+xcVOUUPVNAdQRJXzz5i0aBDlPnDhJLecnT57gEDHRjR8/vk2bNuXLlxdRr16FYyihhXHU48ePVYuqCqoPm8F01K17d3v7U8JKARrk/PnzaDrkjPElAlXBgSdP2nfr1r1Ll66YyuQ5CqxZs9bB4SwGCOwQzQWTUI1FSZ4+fYbpq1mz5spJ+IUUoaGB2RWnw1yEWQglRz6q7a8K+uLGjZsYuZgQcNTz5y9w4MuXivkcTQT3+/ffGwoJtm7dJnmUhn3ixMkePXqg1mplw7GYqVAwlPzKlaui0Xbu3NW1a1d0GYYzco6LjcPZ4VB9NQBGu27dehgqSu7r6ydbI86FlBinmLvMzS3QXNeuXZNj4YDtYQigczFdP3v2TISrgaiAgADh3rhxEwYjGrBbt26tWrU+fPiIavkJISTNoVYnhKQxYWHPGzVqhCVgr169sMQxNTW1tT0gorBkNzIyxgK3davWnp6eDRo08Pb2EVFYuO/cuVNeqmIVBe/NmzeF18PD48yZM1gaDh48eO/evSKBoWGDbdu2/fXXX9mzZx80aNCyZctE4tWr17Rq1QqrNATiLHXr1oM+EVH9+w+YNWuWgYFBnTp15s2fp6dXN/FKKyYmRt9Af9q0aTVr6lStWhVLcKwppTgNjd27d1+4cKFjx4558+atUKHCjBkzICqkOA2NDRs2QKVDI+HUvr6+yF8+tb+//+HDhyHzcubMaWRkhFoYGNQXZ//4MQYh9vb2nTt3zpQpE9oNycRRMliMhoeHZ8iQISws7P79+9HRkqxFO6BJCxUq1LBhwy1btnTt2k2EA8h7Q0PDkJAQqKnQ0FCcAiWX4r6RP3/+TZs2yddTHj16tHHjRshv4f30KR7tULRoUbixcO/ZsyfcPXr0dHFxwenEkrdatWqLFi1CnyqPUHDmjMOOHTty5Mgh+VHIr18fPHggQuBAkUQ41uVdunTJkyePhbkFCq+rqyv2i/r65cvmzd/1CdocxoCTCi8W9PAWKVIYbogNmAQEEpbOx44dQ1/LGtvLy+vUqVOQUpC7u3btQmkhVqEtt2/frq+v//bNGzMzM5FSgJSTJk1CGdBoi5cs1tauqXoxRQChrqend+/evQH9B2TMmLFDhw4otoiCrkDXT5w4sXDhwiVLlhw4cODt27dFlABdM27cuCJFipQqVQpd/O7d9ysFz549RY0wOiwsLNauXStGQZ8+fVFyLa3qsIpVq1fVq6cPkxbpIaQPHTrUtm1bNClOZG3dTvTFiBEjp06dihLCwhcuXIgqiGs3wcHByF8on7i4WLjRMkeOHMHp0BdWVlb+/pIUAU2aGDk6nhs6dGiePLkvul5Ee/bo0V2K+wbkvbGxMdTy6NGjIWUxxp2dnaW4RMybNw+lbdy4MYYzjoLeFuHPnz9HSSDkcDhqLYo6YuTI7t2758qVC4GwAR0dnejoaJEekhXtVrx48T59+zo6OmJwvXr1SkShFhhNGFNNmzbFzGPctClUrohSw0lJr169hw8ffvDgQYTcvHkL50I1+/TpA1HdpEkTedpBVijhiBEjMOiQ5uTJk40bNxFR4Pr162irN2/fTJ48GUMSXWBpaamlVQ1Rfn5+9evXv3LlCs6SJUsWJMOgEEepgajp06fXrl27apWqY8eOlScTjMTXr18jT+SsOrhk2ra1njxlspaWVo0aNVCARo3+io2VLs2gZ2HwnTp1KlOmDJpr3PjxkKMiCpw+fQZzJuo7atQov2t+mEVRWhHl7e2N+rZu3RpHYSCsWLECQ15EqYEpHZWFXaHBMQRWrlyJA9+9U1y/Qz/CLfcawEg8ffq0cMMIIYwxEBo0aIgBOHv2bCheEQXQvG5ubhjLyAT6fNSo0QhE9YV5w4HW+Kx04xQ+PtL/DvSOvr7Bnj17TExMsmbN2r59+xkzZooomDxSYuK1sbGBnWMKxWBxcXEVsfi30rJlSxSpb9++mBv/+quxm1sSbxjZ2tqiO4QbszTGTrt27TAeMRlOmDBh3rz5IooQQv4EGeQFHyGEpAmzZ885d+7clSuXIWawDMIyunTp0liwQgPXrl1n+fJl5ubmiILwWLduPZaV7u6K5RH0IVRxYOAtLNPhxVK7SpWqWIMOHjwI3nHjxjs4OCBx5cqVMmfODMkKJQOFAwGfLVs2JLh0yR3LwSVLFmNVB429bNlSLMKQDGfp168/9CGWgJkyZdTRqYUFaLNmJjgE5YEyrFixApLBK7Nnz16IT29vr9y5c8OLBSiW79Akffv2QXVQKizRoExy5MiOWOgxc3MLSHRzczOculat2gsW2LRq1UqceuDAQYGBgZcve0CBr1y5as2aNcgWag35PH/+AnL37FkHaN0LF1ygB/z9r2OhiSgIQhQVKlpZnB9A/qtWrYTgEd6dO3ehqD4+3nnz5oUXC02ImZMnT9SqVQsLdwgASMfevXuhtVG21avXHD161MPDXRwrwOlatDBFW40bNxbeMWPGPHoUHPY8zMfbG16sUCEL7969gxyQOUpevboWwrGSrl69xsiRI8eOHQMvVtjQOX369IYbtUYhsc6eOnUKvKrs3btvxowZyC17dkXTeXl5IxlMBX0Kb3x8AlbAlSpWXLFyBVQKVDeiqlWriii0MGQzNMnGjRvghVC0tra+fTsQXX/ypH3NmtoVKlRA+Pv3EagyGtnSUrH6hx3a2dlhmV61ahVhM1DjFy9evHTpUr58iuZ6+fIlBB6U8KJFC+GtU0cXysHKSnEPOS4u7smTp5UqVVSzjYiIiIMHD/Xv30/YNk7h6ekJZYuop0+fQY4ePXqkTp06OCo+Pn7AAIVcR48jFsm6dOmKRb+hYX14EQuJAs0fFBSUJUtm6ARYKTRbt25dUSkcDtXUuXOX8+edKlVSNE5kZBSyHTJkyPjx4yARodN8fX0LFy6EKAhmWFe+fPngxviysZkPBQ43xBiKJKqAoTF8+AhxLqTX1dWbNWsWDEOU09LSCj27Z89uHLV/v+20adNu3ryRJ08e4V29erWogirIGQJMvMSLdkDV0ML79ikuoqmCnoJAWrFiedu2bXEuGOHIkaMwdq5fv5YjRw4ope7deyhNtHf27Ipa+/sHwAZOnDiho1MTh8fFfYKpo9+3blVcEMEwKVGihLBAdBAqi2OF1U2ePAXK7fTpU+J6EMYs5Ciaa9iwofCq0qNHz2vXrh0/fkxTUxNlRj++fPnq2bNnurqKXoP1iqtdBw8qniXx9PSCeUDSGxjow6tU8kabN282NW0BLwQ/Omvz5k2iakZGxuXKldu7dw+i2rRpW7Vq1YULFwg7gbKdM2cOpLvoMhlMgOvWrbt69WqBAorBjpI0aNBg4cKFHTt2gHfTps1o/Dt3frjiI9i4cdO2bdtcXV3EwI+O/li/fn0MLnEgxmPhwoUPHz4Ew4A3MPA2ZiSo9yZNGr9+/cbQ0BDZmpkppkcUe8yYsajXiROKDxbMnTtvx44dfn6+hQopynnmjMPw4cPRXKJ4MlFRUVCqaJlZs2YiE4Rs2bJ1wYIFYsA+f/4c+v/y5culSpUU6efMmYtMMC/Bff6884ABA2BR4gqgqDJKDmt0d/fo0aPHzZs38+RRTLzIB7UT/w5Q7Lp16546hcGuMAwUu0KFiv37Y8hMgxfTLKx9+/Zt+C+D1sbUit6HMWhpaSUkfMYIatOmzcqVK0R9Ye0YLPv378OBQ4cOwySAMQs3Drx/Pwj/DmAV8KoCS0NNYcNwm5mZo7kCAgIwlHDI4sVLYB6wZ5GSEELSHN5XJ4SkMaVKlYLWCgl5DDeWR+XLl8cSCu7g4BCssLGMw/oVXqwjW7RogVVy4ruXSYK1b40a1aFmxeH+/v6DBg0WQh389VcjCHU4HBzORkdHQ12LRSTOMnzYMCz7YmNj4M2ZM6e7u/unT4q72VjWJxZjYP369c2bNxdCHWCdCimLZajwAmhsIdRB9erVIYzFTeBz5xyxim3atKl86tGjRmEtKN9iwvIUoggOJChSpDAkK5aq8GLtGBMT4+ysuOmNqEKFCiYp1JMEDSKWswA6EIeLm+RRUZFYv0K1iubCX2Njo9DQ0I8fFe0gg/SoLBbWcGMhe/GiG1RcXGzszZu3EPLgwcOCBQuKHLDQFzIJoBkrVKyALhDeRo0ayfskK0/xcehQdY2UGAhU9KkQ6gBr3y5dOp84eRIKDVJBR0fnwAHpcYwnT56MHz8eHZcQr7jhDPmNWFQcbkhrIdSBWOLfuPH9iW5EQckLm0FNIecgC4VQB+gOIWYE6HF390vifizsCgXDISJKBj01cKDijjrciIUMgKmLqC1btiAEBRNHweZhJyIKQPRCHNavbyC8iIXxC7cMhDpsUhQVKg4aRgh1kDdvHohYmBnEpDAh6DQRhQ4SQh3AEpTmragCrCvJKghkK0VJ9PX137x5I8IDAwMRniuXZPw4F6xIuFUpU6a0vNsW0letWuXp02Q3ma9Vq7Y4F6q2fPkyTAIwEhEF0CM5c0q13rp1a7Vq1YRQB9myZYXEPX/+vHg83sSkqWyBKDa4e1d6EwS21KxZMyHUAcaskIJJUrt27SpVqsgzSbFiRfX0dEUJYQ8QeGoPupcrV1Y4SpcujUO8vKQrF+/evYOhylUrU6aMeHkEJoGhASkr8kcC9Cz+Pnr0UHHYN9CVmGqgTmUljJJYWlquWLECIlCEJAfqC/sRQh2gAQ3qG8iPeABtbW3ZtjFtor5XrijeJ7p37x5aydzcTC62mZkZhox8Tx7Ikw+MGSVJfLHg+vXrsIoJEyaITAAmB+H4KbNnz2rVykLuHVTZ2NjY1tYW7pIlFdpevlteokQJeWZLmStXLrdu3Qr2ADeKVLJkCdit6kcKdXWl/kV94X7w4IEIRzEgvMW7MEggLuqJqBSoWbMmJis4cIiBgQHMIDIySkQRQkiao/hHQgghaUiPHt2xUoQYMDExGTBg4OnTZ0S4p6cn/srqGmCtibWgj4+v5E8RVVkFoCexdJY8ymWTcHh5ecJtbd2uZUsz8ZswcSJUqHiueNKkiUeOHNHT00OC6dNnyC9dy3z4EA11jaWt5FeClZ/8tC1QK0nZsmWfP3+urIjiXnS7du3lU48aPRrhEJ8ipVi7C1BIeIWs0tWt06dPH+jb+vUNu3bttnLlKugZkeyXgPzAglXkGRyseM68S5eucmHGjBmLwsjP98oYGOiLFzUhHqKiojQ1y1WrpuXh4YEQJycnCBtlKsWt3WXLlvfu3QdN16ZN27DQMLSqiOrXry+yhQyA28HhbL78+YVsTpmQkBC1SxJly5ZDnlB9aBxIU/FYtbu7B+SohYWF4jqLhwf68cSJE8OGDRM9Hh4evnDhol69erdta42CIUQuFVDrqY8fP5YqVUryKLtAZCKYOnXKuXOOderoonZTpkxJ8ktjaCJ7e/tBgwZ37NgJyVQf1IfGgLpQXeurdndwcDBiVU+nVjageiwa4datW3Lf4eficiE+Ph6GAbMfPHjwxImT9PUN0L/Ll6+Qq4xiY7jp6uqhNaZOnSaeSU4S1bJBEck5dOjQAUaCQQQ3mguDBcUWUarAxvbvt+3ff0D79h3QDmfOOOAoKS4RqufC8Ec1VfdxUK01hJNqBwFId/wV6aGpUFlYIGqHX3R0tDgpygkzUDtQtanVSNzy27Zt69evP0ausi7SfCUjZ4UDs2fPHhMjXe2qXr26x2UPcbnt+fMXvr6+3bsrXhYQe0mMHz9etfvQYvKGCwL0Joy5YsWKkl+JpqYmqqNqw0mCOapwYcU7IAKUsFLFSg8fPpTnDbU6YqYVYxwtjHZTLdiCBTY43cOHknwFcn3FFUlVGS/AdIfBmCtXTsn/YxenABohNDQM/whUC4CBg2kHsRUrVsCo79u3b8OGjXr06Llly9YvX35yzQK8ePECk7bapRnMhKrX7FSLh6aQ37QaNGggpiCod7H1A6YaEZ4yqm2bM6fi8lBCAl9ZJ4T8KVI1vRJCSOrBcvbEieP4YVWNJd2IkSN37tyFcCgu/P369fsyVCxJRbgghRW/GlC68pJLlQIFFPeBly5dsmzZUvFbu3bNqVP24hZN27ZtL11yW7p0aePGf3l5eTVq9JdQtjJQu1iqqkllKDTVSwxqoBhi9VagQAE4VE+9Zs3q06dP5c8v3fZMDhR45swZFy9enDBhvJaW1qbNm4cOHZb6pkgScc9t7ty5cmHQDigMBIZIIFOjRg1InVevwqFUK1eujFo0bNTw0qVLqDXUspAfACoOLWZt3RaFhCYsrHxdXAC9UbNmzePHT8TFfdq0adOwoUPVpEKSwDZwCsmjBOoFfxGOv/Xq1Xv//j0aYcuWLV26dMmUKWODBg3Onz//6tUr9E7Tpoq3ABALzYxFeceOHSZNmjhlyk++t4xSJWkzAjMzM3d395UrVzZt2tTfP6B+/fqqklIASx41anT9+gYjRoxAI0BrSBHKu5Gi/EkC+1GrbMpAwUJCyH2H365du9B9wg4nT57k5uY2efJk9N3OnTuhMEXmrVpZuLtfWrFiuZGR0bVr1/T19VVfG04NderUnjRpUvfuPRo3bqKnVxfSTvVurcyiRYuXLVtmYmIyZswYtEM9/XpSROrInFlxCzQxGH1qHSRGIloDfd2rVy+YZbt21hMnoq+nyEMSwgwJfql5ZXBUz569du7Y2bKl6dixY5EtGk2K+xmzZs3UrqENs2zWrDn+os0HDOiPcPH6AKxRtfswBTVs2EB5nARGPaYatfkHJiTCJX8yJDYn5INA1QsfqmCmFQ8d5FaiWrANGzbAruQt8VJDtmzZfzo7JZlAVM3IyFi1APv374MNiwTLly/DGB89ehTKg5E4fPhwEZ4C4hkQsW+iDM4uP2ySAiVKlDh37uyhQwe7dOmMJurRsyfOLsURQkj6gFqdEJLGYJ0Eateu3aNH99WrVzUzMXF0dES4WASriodXr15icamtrQ23eLI3IkJSRz9deWPpKT+DDbDGffhQ8YjpX3/9hWORG7IVQElWrVpNrGJjY+MKFSqEdfno0aN37Nj+4cMH+S6ZAOt+HR0diFJUQQpS7nsnns8UqEo4SIubt25CMmEN2qBBQ5wa+Usn1tauVKkSTi0ezkwZqFxNzXLt2rWbMWP69GnTLly48JvPVYr2LFmyhFQUZTuULFkq8R3vwoULQ2kfO3Zs9erV4n61ZWtLX1/fO3fuoFUbNVI8yB0fnxAUFASJaGlpaWhoaGCgnznTD6qgRYvmLi4ud+/eiVXu0SWFpkjlypVfKjeOlgkI8M+bN2/x4opPMZUuXfrjx4/v3r27efOmkZFiQy/0LPTn06fPChQogEU/QoKCHgQHB0+dOtXCwgLSum7duopckgciSvVuGzpL9QYmuqBAgfyoyMiRI2xt96PuqlvZAyResWKFqakpKvjXX43QCGXLfP9iOYr36tUrlFnyayi2A5RcyseJ79+/ryrMEj/ToQo085OnT7S0tKTO09YuVKgwzExcBEHZypYtY23dFraydu1aVEoMK2UVCrRo0WLUqJF79+5BspTPkhjUMSAgYObMGfPnzzt58sTZsw7yE+AySGNra9uxY0coHOhPtEOhgj+8hq2G6hB78uQpSpXc1atatWrfu3dPVa67ublh5ObNm+/x48ewBGjp1q1bGxrW19evJ+tSOMqVKxcY+MPG+2oaODlQNnd39/k2Nh06dJDqonxVOzUEB4ckfE5A+8+YMcPDw2Pz5k3i8kHVqlUw5GFdUs8pgT2rPUWCYqOzvJUbQwgw58DCS5Uq+VOtXqpUqZBvGzQCcaCenq58jSzqw/fZA7GwTDQR3KVLl4qLi8PQk4qlrV22bFlEiQtkqQS2h3YTT+4I5C84AEyh+Cs/Zw7kvkCV8V/g3v171atXl06vrY35R2xLAdBolStXQl/MnTtn/Pjx8vPwKYAJrXjx4mLyl8EwrFOnjuRJHpxOFKl3797oPu0aNS5dcpfiCCEkfUCtTghJS7COHz9+wtSp096+fYc1YkREBBSLeFyzaNEixYoVW7FiJQIRFR4evnLlKj09vUyZFBMRllZY4J4+fRoLO6zmVZewicFadsiQwWvWrLlz5y7WW5C1u3fvadeuPaLq1auL1ee6detxFhQGarBr125dunRRnvG1kZHR1atXcQoc9fz5C0g+ecUvM3PmTD8/vxs3biYkfEZJXF0vurq6qm5ShXV5YOBt5ABdevDgoReK7xXNQXjdunoVKlRYs2YtBBJOjfVxt27dse6EWxyYHPb2p6ysrJ49e4aUWEmjZdQeMVUFy9DIyEicXfInA+RQxcqVx44dh9xQd4je+fNtOnXqJEX/SNu2bfft24fldYMGhvCWL6+JNty4cZNY34MsWdBOmSGM0SBfvigepIeOhaaSpWnbttY4fN++/ZUqVRIdmhjR1FFRUeIoa2tr9M727TtQZZQwJOSxre2BkSNHCh2eN28erKF37NgJ+yldWiGJIYZxCkdHR+heeAGkDiwBgSgJmu7mzVs5cuRA5yb5ijUYMGCAnZ3dlStXUAtY2ZUrV+WuefPmbdOmTd3cLqEwStt4jsBs2aRdCQQoWNGiRSG5xSO76OWrVz2Rg/AOHDgABrx/vy1kMwIhpU6cUGymJRgxYjhqvWXLVvxF7KNHjxI/a63KtGnTwkLDxNfFUDuctEmTJsePS7tztWrVGkoJ5URpX7x4AYWGU7958wbm7e7uoVqFrFmTfR4kSdAC0K66unpQcFCe6CC1DQ4A2gGyMygoSIhwDCvoZFQquY0njh07hhGKBChqu3btqteorvr2iirjxo2FbWMso9ZIj1PMmzcPgytnzhx58+bFeaHkhQU+fPgIXY++Fh8V69Kls5OTE0alGLNOTufVLgMlB5oO+UDoiie9Q0NDvby80Hqq4jM5oNIzaGSoUrmypma5hIR4jPfPnxXmBCO0srJcvXpNWFiYcg6MXLJk6V9/NVZrH1Rny5YtDg4OsEN0MYrt7HwB89769Rt+qtVhbBgIly9fwYEA4xFdMGHCRClaQ+Oan+KqFs6O7lu7dh1KYmFhjvAaNbQLFi48ePAQ8dDK69evR48eM2LESHFUKsFcXbVq1VGjRsHkkMn79xG7dys2JhTkzZsPAxOzKLoSsaJJpThFo61BN6GD0HcYg9ev+6NlMMci5aFDh9u374D06HoUG5nn/rZpiJgTMLLEWFMDRrVnz57Hjx/DMGAPmEaQTGwgmgLo5f79B4iPeuLsmNBgdZD9UjQhhKQPqNUJIWkJFlWTJ08+e/asrq5u3br1atWq/fDhw/nz5yEKUs3R8RyELgKrVtPS1zfA8mjXLsXj8QDazNLKcsmSJVWrVsNvzx71PaXV6N+/v7GxcatWrapV04J4W758uZwVHOfPn8dZqlevUb++IdbQWMlh+VukSOFmzZv16NETC9batetAwLdu3TrxDSVd3TpDhw5t3769uCs+ZMiQKVOmqN6zNTc3nz17Ns6LHxxQgPKOxzt2bL948SIyxykMDOpjiWxraysWminQokULrO+xZtXSqo4zbt26dceOHYkvIgBNTc3hw0fo6NQKCvp+2ypJIELOnjmDtTjaGe1Qp44uOmXlypVS9I/o69d79uwZ9J54fBc0aNAAYhKdKLwAUnbixEloVazUFy9esm7dOuiKMWMUu8eD0qVL4ZDDhw8PGjRQhCRG7P5Vr54+5AG8JUoU37x5M4oketzExKRuXb1evb5/I6pPnz44CzSqeBagaNEitWrVQsv06tVLJECHmpqajhs3DqVCm69atWrunDlocMgkkUCNbt26Nm/evHv3HjidlpYWKig3cqFCBVu3bgWjQsehrSCG0SniDr8qmzdvQp/WrKmDVm3YsNGwYcMgjI2NmyIKWc2YMWPp0qXIoXKVqtA/8usDoGDBghMmTIC6Q1/g7IMGDe7W7fvX9RIDMbxw4cLFixfDxnC6li3NoI6srKwQZWLSFLFoLm3tmsgKUhZKCQ1bqFAhCwuLvn371tBWVKFtW2s0jtrG4z+lgaEhLKdt27boLBOTZg0aNIQNeHl5Q8xIKZRAiWEgw1xh5CgJyglLa9NGsVF2YipUqFCvXj00OQYjhOXePXuTGxEwvxVKUGtkjlqjvzp3VlxgQgN26tQJlUWtUaTRo0cvWLDg1KlTEPOI7dGjByYBzAYYszgWsq2MyiMPKYB2mzp16saNG3E+zFd9+vRFtiEhIai+lCJ5rK3bOl9wbmlmhobCT2kSDV8oP1c+e/ac7NmzwUJQCxgt5p9t27bJylOmVi0dzB69e/dG46ArR4wYASOB8peikwcnGj9+PPq6SpWqlSpVbteu/dixY5GbFK3YhMKgS9cuiKpevToGkc0CG7EFY7ZsWY8dORIQEIDxArtClW/dujVrlvSFs1SCuXTNmjVoJT29uii5oaEhpkQpTnldb9++fS9fvsQ0VaFCRZRN3vMCFClSZOqUKdD5KHnNmjU7dOiAicXY2Ah5tm/fDhq7UaO/UDYUG1YNSxBHFSxYAOXv3LlLkyZGIkQV1B1ZNW1qUrlyZfSjjY2NnZ1dCpsLCmDno0aN3LlzJ8ppaNhAV1cPWl11/iGEkPQAv9lGCPkj3Lt3/8GDB1hAlymjfg8tIiLi+nV/6MPEOjkq6gMUIGQJtJ8UlCJfvnzx9PTKli2bnt53VSl48+atr69vjRo11LKKiYnx9vbBQq1e3brZsqd01zEg4EbWrFnFB5MFUCxYYkLGL1y44N279/fu3dPX18+YUf0m2Nu373x8fBKfOmVQYBxVqlSpGjWq/1Tep56PH2MuX75csWLFChV+4ZXUJHn/PkL5qK2evJW6KgcPHoRmQwLJn2rCwp4HBQU1atQQnSIF/QpobX9///r1DVL5HC/Uta+vH8wvS6J3E7BY9/HxhVEZ6Otn/7bVf2JweN68eatUqSz5fwQ5lC1btlixpKWCn981yMiiRRVvKKSG4OAQjKP69eurvbwAa/Hz84MgqV27lhSkBFWAecOBKqRs3kkyZ85c5LBggY24tRsfHz9q1GgXF5cbNwLEs80yiBI1TY2RY+BgyMO2k2sWNZ4+fQa9Ld6/UCUiIhIGBuWfO3cSO4SjZ93cLjVrZvKrwwcHXr3qiWmnRIlfuK3avn2Hbt26tW3bRnhjY+MwNFC2Xbukt68R4uHhUUL5nbmUb5VjqoE1yrvcpxK06u3bdz5//izvnC9o3LiJiYkJFDjmqEePHtWpUztxg2CmRdkgcX9pjlIjNDTszZs3NWtqw0SbN28hf2RRgCbFzIyzJ1l3lPzVq1eYP8X2bDKYDQICAsqVK/errZGQkADL19TULFkyid0QkwNtiMZ/9uwZOi6VxkkIIf8k1OqEEJJaVLW6FES+MXToMOg38Sls8l/k06dPOjq1jh8/rnp96t69e61bW0Kri6/iE8GtW4GtWrVCs4hNHAVTp067efPmqVP2kv9fQtbqkv/PExQUlFirE0II+X3S7NYNIYSQ/59cuuQ+eswYZ2fnwYMHS0HkP0imTJmgPIcOHXrixEk/P7+rVz137drdp09fQ0NDtZvqpEKFCjlz5lQ+dODq53cNQ2DJkiVHjhwZODDZd0AIIYSQXyXTtGlTJSchhJCfERoapqenV6OG+pfP/j/z9OmzkJCQPn16GxsrPqVG/qNkzJixffv2nz9/OXfunL29vaenZ2RkZO/evSdOnJCGL2X8b5AlSxYjIyPMBmfOnDl9+pS/f0DmzJknTBhvYtIs8Usx/zAvXrysWVNbfJr+nyFe8cWBCGNjI3nDC0IIIWkCn4EnhBBCCCGEEELSF7xSTgghhBBCCCGEpC+o1QkhhBBCCCGEkPQFtTohhBBCCCGEEJK+oFYnhBBCCCGEEELSF9TqhBBCCCGEEEJI+oJanRBCCCGEEEIISV9QqxNCCCGEEEIIIekLfl+dEEII+a/y+PHj2Ng4OCpUKJ8lSxYRmLZ8/fr1wYOHX758gbtixYqZM2cS4YQQQgj5o/C+OiHkfwHIiWnTps+fbwOHFPTvMX78hOXLV0ieP8D69RtGjx4jedIHrVq1dnf3kDx/hoMHD02cOEny/C2WLl02YMBAyfN7QLgOHDjIzc1N8v97DB8+omPHjn379n39+rUUpKGRkPA5JOQxfgkJCVJQKsDYCQt77uXl7efn9+7dOylUGT5s2LA+ffqYmppGRUVJoUnx4cMHcd7Ev/DwcCTYuXOXubmFkP1/GweHs23atI2Pl6o2deq0vXv3CvefIC4ubt68+ZaWVqNGjZaC/oOcOnWqa9dukuf/GY8fP27VuvXnz58lPyGE/HegVieE/KPcu3fPze2S5Ek7oNCDgoLu378v+f9VQkJCQkNDJc8f4Pnz58HBwZInfXD79u2oqEjJkxZgYX3ypP27d+8lv4bGixcvfrNVw8LCHj58KHl+D8jXJ0+eqMrjf5ERI0ZcvuxRokQJ4f306dPSpUubmpgYGRm9fPlSBP4UNPjGjZsaNWrUv38/iDpDwwZofxGVMWNGJyfHCxcuCG8KnD17DidNEhsbGyR49eoVTEUk/tu8e/fu7t276AThhVU8f/5CuJPjy5cvp06dDg0Nk/y/wpEjR06ePNm5c2czMzMp6D8IGi2dTI//PHFxcXfu3JE8hBDyn4JanRDyj+Lo6LRs2TLJk3ZkzJjh0KGDe/bszpAhgxRE/stAOo4aNQp6WPJraIwaNXL//n2S598mU6ZM586dbdeuneRPN8TFfZoxc9b+/fv37tkjBaWO8+edlyxZsnTpkhs3bkDYNGvWbOzYsSEhIVJ06rC2bnv//j3x09LSqlatquxdujTtR71g9+5dEydOkDzJM378eH9/f8nzKzx48DB//vxdu3Zp2dJUCiKEEEL+EajVCSFpz9evXz99+hQTExMXFyc/74rA+Ph4qC+EwKH6dC5CoDFiY2MRiGRSqOJR3gQkRAjyAeIhRjlz/FVNrMzye56Ighd5gtQ8c4v0KJU4KiYmVrgRjmNFJokfoUSIXDDVkiRGpEQmqiUU4EBUBFFoATkT0USyFw54ExdABrHKMiL/H9KIo3C4ommSehxa2fJxqC/KIAUpwVGiAEk2NRBRyjP+0GWJUaZUFE+1RkCuI86FWNVTICQyUvGsNTKXj1IW6YcqoLJJtqrIEOBYKSgVIDEOQTHUrAVnF1E4l2r5EaiaUk6m1lZyNUVzoSmkiG8klz9ARRAI4JCCUgSHDxs2zOHMGWdn56pVq0ihqePAgQOmpqbt2rXLkCFDxowZFi9ejJMeOnRIik4dmTJlyvoNZT4ZJU/WrFmyZJYSSSahaA1UXAr6BporuajkQO+rto/c+7JVIE/YMP4Kc1LtNVUQi6PUWhvp4RV9pGZmAFGinHIvy+Gi49TGo1xx/FUrhjhFclGYHMR0Kp8CfPmiOAQhAA75KDiQSQrDNskoVeQ2FLWTQQuIRpArLkAgEqN4CJeClIiCJReFMiAKf9XqqwqiFOVINHuIAsiZqJUT4EBFB6R67BBCSPqEWp0QksZg/TRz5qyaNXVq1NDW1q7ZooWpeJIZKypdXb2jR4/evn0bsfLLnxCKhoYNatasicQ6OrUOHz4iwkHPnr06duw4btx4ROFX39Dw6dOnXl7eSIbM8Xfv3u83WpGyV6/ekkdD49Chw0ggDtTTqxsdHS1FJMOjR49QKgeHs7Vq1Ua5ceyMGTNQlzZt2opMTEyaYXEspdbQ8PHxqVNHV0Tp6xu8efNWikjEx48xxsZNkTlSInNHRycpQsmAAQNFddACqK8IPHPGAenlMmMpDO+WLVuFV42AgBu1a9cRrV2vXr2rV69KERoaKPP27TtWrVqNBMOGDZdCv/H585e2ba2VVcDZdQYMGCCvayHSUOZr16/LTb1/v62IAkg2YsQIHIIo5Oznd02KSAp0n46OIiXSDx8+Qj6Ft7cPQu7cuatscNRep3fvPmLNfeCAXYMGDeDo2rUrwgMDFU9NoxYdOnRQHKkkKOiBvr4+DhRlkG+ZQh399VdjEY5iL1u2XISnzJIlS7/1go6RkXFsTKwUoaExf76NiEKezZo1lwVDkyZGx48fF24Ig2nTpstthaaWTcXV9SLyvHjR7VuszubNW0SUYOrUafKprazaSKEaGnfv3oVd4aT41a8Py38mRaSIkZHRhQsXihcvJvlTza5dO9evXyd5NDRy5cqZI0cO1XcQ0hCMTVQWVUbX29tLT9oDNFr37j1EFNoklX3XpUvXBQsWCvfLl68wyYhGQ+anTp1G4NWrngiEaY0fPx6Zqw1AAboJVoSjkAA9+/59hAhHj+/fv19MDp07dxGBMgcPKoZJaGgoegqHf/ig2Kz3/v37Bgb1RRkMDAyePHkqEoMFCxfKfd2wYSNVhblv3z55IMACP378KEVoaEyZMhWh4qiWZmaRkdLLJoGBgQiJivqAYY5jAwICEIjZpn279ggX6W1sFojEAl8/v292WMv2wAEp9EfQ6bA3lATJkO3Wrd+nnUGDBg8ePOTCBRdUtmVL6Y2A69f9McGK+jZu3ET1tYsNGzaKkiAKozI8/Ps7I1OnfTf75s2bS6E/8vbtO9EposDr12+QIjQ0Fi9eggN37dotl/P8eWcpTglmNiRAbIMGDWEVUighhPzXoFYnhKQxd+/ew+r2wAFbHx/v8+edMmXKNHToUIRny5bN3v4k9FXlypUdHBxmzpyBQMjR+vXr166NlZbT5cuXV65cOXPmzKNHjylzUrx5++DBA2NjYw8P93PnzubOlbtdu/Z79uyBGrl82cPa2nru3LlYRovEcXFxSC/cWKNPnzFj4cKFHh4ejo6OJUoUNzMzj439LsASAw2GBEeOHDlz5syVK1dmz569b99+S0urSZMmoWCHDx9++vTpoEGDhFR7+PBht27dR44Y4e5+yc3tYu/evVEL1e24ZKDi/vrrryZNmly65Obt7T1//vxhw4ZBoIpYKJOgoKBjx45euXIZ9UJpxaZ0ELRqpYVX3NFSA/IACnbZsmVXr15BKxkZG48YMVKKUx6F6jx58gQNO3as+nZ0kydPzps3L1oePbVnz24sdoW2ASgA1twOZxzQ1Mi2c+fOM2bMuH8/SMSuXbcO6/Xdu3fjpGdOn96xY0dyd8Yg1KGiT5w47ul59eTJE6jghAkTRZS4Y7Z48eJTp+zR4HZ2dkg5d+48RLVu3drWVnFpAMWGqVSuXAluVB9drDhSeX3HwsKiX79+bmj9i66dOnXq168/VAryNDU1bdGihauri5eXF8q8ceNGHx9fcVRyQBJs3rx5+fJlXl6eaI26devu279fdDSEOroeFUQJT5w4gTbp1au3qCwKL193WLFiJZKhmteu+Z09exZ9OnbsWBElqomqOTs7oyW7deu2fPny16/fiNjJk6cgPboe+R89ehR2NWTIUJw6MjIKYqN/v35oYfxQU+gZ2byTI0OGDN27dytatIjk/xVwbObM3299+/sHxMTEQGpK/jQFXYlew4hApWbMmCmFamjAkhHl5OTo5+e7d+/e9evXYwxKcckDqxCiF8c2a9bM3Nz80qVLmB8whNGwaH9d3TqwPdRuypQpMKfGjf8SB8rcuXNnwIABM2fMgH3CcmBCRkZGImrv3j1WVlZlypTBgatXrxKBMjCA9+/fjx07bsKECTt37syRI0dUlKLjevXqhQ69evXqkCFDUCQhvGED27dt37JlCyzT0fEcpkEnp/MinwMH7CA+t2zZjJGIAhQsWMDc3EKM94MHD7m7u585c9rX19fJyel52HMxRoCYssaNG4fhiWwrVVIME5z6a8aMyB8jDvMwSnX+vHSWiIgIJ0cnFxfFiMaQmT5tOmZXEaUK5tUuXbpgZHl6eo4fPx4Fk/dlgAXCtnft2rVo0SKYMUJQffTa1KlTMXYwiZmZmVlYtBKJnz0LXb16NQqGkuCkJUqUaN++vYjy9vaxO2CHYeXt7QX7L1asuIuLq4iS+fz5S48ePWAhMBVkjt5csWLFxYvSbo7ocdQ9V65cmADwa9So0eQpk0UUaNOmbWhoKKYU1BSlxSQjRRBCyH8NanVCSBpTrVpVrJB0dXULFSqkqanZs2cPsaFXxowZy5cvnzNnToj2ChXKFyumuPWHFSHWf+vWrS1XrlyxYkWhs7Bo3rRpkzInBUhvYWGOxBUrVoTmf/v27apVq0qVKomV36xZM7H+vnnzppRUBSwQu3bpYmVlWbw4DqwAHYUQnFeKTp5+/fpqaipK0qlTR5RfW1u7YcMG8NapU7tv374+Pj5Cws2aNRur+X79+xUvXrxkyZJDhgzOkydPknu/Hzp0GBp+8uRJSIkleJs2VsbGxmPGKGQzNAZW7YuXLK5evToqWL++wenTp/v0+f5oQGrAahVqvGVL06JFi+IUffv0wcI6JOSxFK38yBZUaPPmzapWrSoFfWPWrFmQQ+ijggUL6uvrFylSBHJUitPQyJIlC7QNmhrMnDkTFRT9iNX5xg0bR4wYgQLjpOU0y82fL4kHNbBYt7e3R2y1atWQOQqACuIUqhvjzZ8/H1YBeYkWnjZt2oEDB6CH8+XLC3tAbKlSpWAqiTsODYgMBw4cULJkCeio8ePHQZNnz54dNnb06JGpU6cgsHDhQp07d8qdO7ejo6N0WDLcunULoqthw4aFCxcuW7bssmVL+/fvJzY+OH78OHSIoWF92ECNGtWRlY3NfBElgwKjGe3tT6KC+fLlK19ec9KkiegU1UctMApKly4Fo4WpwODlDeSRDBnWq1cX+desqX32rMOMGdMRjubV0dEZOGggigT69u2jkUFj0aJ/SHJAJUIaQfu1bi3prrQFmg1Ngc4dOnQIBOS9e4o9z6Abr1+/vmjRQnR9/vz569bVg9XNnTsXkkwc9VMgiSGVu3btCqvAgOrQob2trS1MAhIaRo5eQyDMCUNGOuAbI0aMhEDt0LEDpguUasKE8VD4S5YsRRTsAX2aNWtWHIgokV4VtNWmTRsxXejr18N0NGbMWC0tLdSrSBH0W6FevXpmypwJchcp79y5g9kMqhLhKM/u3bvMzaVb01u3bh04cCCiChQogOGGYoeFhd24cQNR7dpZw6Qh7DF7YGpq06YNxK2YhQSDBg3CQGjUqCFGKFQ95qi1q1cjf4xNPT3d3bt3GxoaipSoxaRJkxTjuWRJjH0MjUePktii0tZ2/4gRwzHwUQW0ISro7Px9W0Fksn37NszJtWvXQjGsrdthJkQyzJYYkmPHjon6EIXhgJQweNh548Z/IVwM0levpPvbqBrOjmGFo9Cw+/btbdrUWETJZMqU0c7uAAZj6dKl0ZRoYfSFt7e3FK0E0ykMCQmGDRv65vWbBw8UE9SXL18xoteuXaOrWwc9rqVVbd68pCcoQghJ/1CrE0LSGKyJsRZ89Sr8xo2bXl7eL1++SuF+oLu7ByRWpkzfv9isrV3j8ePH4tYlwGIOq23hhqKDgMyaVfqINCQc1vRv3yZxN/vZs2cQwJJHKWirVauqJrGSpECBgpJLQwMFg4iVPBoaWC5D0YlV8tOnT+vWrStniDV6gwYNHBwcVNfQAkhTLCU9Pb0uXHDBz8XFFWUW96kCAm7Ex8eXK1tWpARQg6pnTA0oQ+XKlSIjo+7evYvWDg5WPGUAOS1iARSX3IBq5M6dK2fOHE+ePPHz8/P29sFa/80b6X4vgK6Qv6SdMWMGeEUsVERcXJyFhYWIAihzkqdAtqigjk4tya+hUaZMabTqixffd+3GYlpyKZ43NoEwCA7+yX5msA20I4SN/DlxiDEoJRQSbjQv2gQixMfHF7/sObIn+byDKpCFefPmHTJkqJ2dHXSjXJeYmNi3b99WqVJZeAEEDFSHmiGFh4fDgMPCnosuxu/16zeo+M2bCq0lkIsKe4YbFg53TEwMtGWFChVEFIAawdhB/g8fPixevPjFi24iQwyTUiVLQdgnNrA/wfDhIx49erR69SrVgZmGZMuWVTigwfBX7GDn5nYJtYPckpsxU8aMsIefPk0gg2Feq1atfv36rVq9GmMBIl/1JfkUQA9CcMrdChPV09M7fPhwalobmhMCW/Ion7hR7bhLl9xLlyp97tw5ZAWLxQTSp0+fI0eOPHjwAKcTZ0QFYQ9fv36RK371qieMRChPzC1Q3c+fvwgICEClYFfR0dGqBatZs6bk0tC4du06hDFEsvAif2h4lFB4MUzURnSSHzKA+kU5URHIfohehLx58z0ZYiHXhVuUHCPC1fWiXPKiRYrK2r5EieJv3rwNDAxEyTEk5VndxMQEFenff8CxY8dgaclNUJiRPn/+ohzLPsgB1cGQkeKUoHGEo3hxxUcQMC3j771792A2ZcsqLvYJcuXKKbkIIeS/RtLzIyGE/G0iIyO7detuamo6derUxYsXq76Pmhgs9bBQE2tWQfbsObAEjIhI4gNgiZd0yS3yPnz4IOuBv41qqYC8LgTIX14BC6BXoeuwAJX837hz505ERMQOFaB1dXV1ESVuL8sq7u+BVenEiZMMDAxGjx6zaNGiTZs2SxGpAEvqpk1NunTpOnfuPPTU8xfPpYikkFtDdE3im5OJefZM8Yo1JIHwCtCM8hPgauTMqcjzp9IajQwLwTpe8qsADbNnz966detBsNnY2KBSP80NoIQ7dmxHjVavXtOyZctGjf7y9fVDOHoKGWbJ8hNDgnaCCJF6V8mpU6caNmwIwSOlUAHNKAvgZ88Un6BL0gDi4uJu3LghZacECrBSpUqy2vlDoMyDBw/x9vbeuXNnjRo1pNA/hur4FfJ19+7dUoV37HB0cjI0NFQbhimAhj148GDz5s3PnD7To0eP2rXrbNiwUYpLkcTmlC9fPgj4JHswZWJjY6FvpQoogdIWHQdNu337dlR52bLlzZo1b9LESLxU8vLlK5wIg1E6QEnt2rVF4wQFBbVr197c3Hz69BmwZ/mJjCR58eJ5ap4eEiTXsGi0evX0Bw4cZGOzQDxckByYfDBAPD09pUIrKVu2LGqKWDTFoEGDjY2NMUGh5HtUPkxQvrzm5s2bcPiiRYsxBTVv3iLxFweQs63tAUyVAwYMQEmQg+o1PjVUDenbvJqqyzSEEJLOSXqZSwghf5v+/Qfcv3//ypXLp0+fOnbs6Nhx0ou7SVK9enWsU1VvE0VFRUI1FSiQX/L/LQoUKBAd/X1zpjQHS3k1EQhdWqZMafmOk0zduorHm/fv36f627JFoaiFFkryEV8h5xIr/8RcuOBy6NAhF5cL586dPX782MaN37df+imTJ0+GNL182ePkyRPoqcqVv99AToFChQrhr+od+OSoUkWxFXlExA/7k6FSqjufqXb927eKh8bRXMKbHGjkHDlyQEpJfhUgcefMmQOV7urqcuLEcVSqZMmSUlyKoJu2bt1y9eoVb28vqOL+/ftDXGlqloMGiIn5iSHlyZMX/aXWxfiZmJhIKZKhQoXy0EtJGgAqaGFhoZYhfn/oRrcgJiamQ4eOAQEBhw8f0tNTXE76J9HR0UGb79y5Q63KSV6USY7s2bPZ2Mw/f94pMPDWkCFDlixZovwS+0+AvlUzp+fPn5cvX1718lwqwdxlamqqVgX8RMc1aGCICnp6XoW+zZApk7W1NWa/kiUVd6pHjx6ldkj79oovAs6aNTtLlix+fn6nTtnDnnv06KE8T9JoamqK/e3+NlFRH5YtW7ZmzeoLF5wxgo4cOSxFJAUKBgPu1q2bWslxOGInTJjo7e3t5nbxzJnTKPniJT+8wdGkSZPdu3dhuHl4eMR++tS+fQe161DBwSFTp05duHChs/N5MZbFC/k/RVtbG38xFQgv+EceRiGEkD8CtTohJC3BegvLynr16kFsiJB3SgGWHMbGxlAI8qbHirs0Vz1TuSZLAayzr169+vXbXtwRERFbtmxNUO7VBLfQhL8DVOjFixdFhgDrQnd3d+gc4VWla9eu9+8HyS9qon1Onz7z/LniBlH16tXRSoGBgSIKdb9y5eq1a9fhELJZ3kFa7clPVby8vPC3UCHFs8QgNbeRBbGxcdDbsiRDwV4oS/VTypQpnTt3bqzIJb/iodP7autsgb6+Piro4XFZeFEvX1+/T58+lSz5/b1f1e0GDh8+nD179p/2PuRB586dz58/LzcLHEuXLkMvREdHQ/xA9Ynw+Pj4d0m9IqEG5A2qIK4aKN+5HYsD4YW+gm4X99gFjx49OnPGQa2yxYsXQ5GOHTsucgDBwcHy/ogpgPwLFiyIHpf8Ghq3b992dHRCPgYG+vb29rLegKUtX77i9y8/oXGgQpO8BvT+fUTz5i3CwsLOnDlTsWJFKfQHviselBDiNipK8V29tKJZs2bQxmIzc4G/v/+tW4Fyq/4U1A7GJkYlZOTgwYPRL+LhjpQpV67cqVOncLjwRkRE+vr69u3bV3h/CX0DfQeHM/L1FxQGlin08/v378Wb+QA2M37sWISjL2AG1apVu3DBRa4pDt+/31Z0U0hIiJaWlni/A4jHvH/ke/sYGNSPjIy8dk36LgMy3LFjZ5IbyCUHxiPMu3Jl6YN/kO7C8Y0f+iJr1qz1DetDcssWBYtdv36DqD66r0aN/2vvLOCqWNowjoGJjV3YICqINBJiICrWp4jd3YqJV8FOLBQVC8WLKNbFvKAXEwsMLCQMTEIBQVq+5+wMy3KKQ1j3zv93xHlnZmdn3okzzzm7ezT5GwTisx+tDz59+sw/E7RevbqTJkxAtXn/E2JjYzAeuna1QifCRCqWbpIknwYN6pcuXTo4WHT1PiEqKufR9AwGg/F7wbQ6g8EoSooXL96rV6+zZ89i64mtvK+vH6QpdnJXr14jGapXV0X8P//4k22roaEBNnP6+gbYWsXExCxevMTz8OFFixxI5gKzYMH8c+fO2c+Z8/FjFM5lZmYOs1gx0YrHPQypg+ICQCobNmyArBozZuzbt+9evXrVp09fbLj5zX358uU/fPgQEHATYUvLDnXq1LGy6vrgwcN33DOcp06dSr7rw/67W7duEyZM/Osvn6ioaFfXHYMHD4YEwt5UXb1FvXr1pk+fHhoaBsVubz+HK5iC8rG1RbsQ7tFD9PSvAwcOfP4sUgJuu9ywgQ4MDPyal64rU6Y0JIqLyzZs5aEinJ03GhgYoNh79+iPn8kC8pt7wvZBqMdPnz7duXN33bp1ZD8tRqVKFYcOHQrpe/LkKZzi3Lnz/fv3nzt3bt26Od91u7m5Xb9+A5XfuXPXpk2bpk2bVrFiRcSXKiX6yg4NQTOFv19FcHBYCIcPHTosMvINHDt8+AhoLWzQVVRU8HfVqlXQnLGxn+bPX9CiRQv0BXnwfpXKlSHmUaDYZx/bt2/v2rXr+vUb0AsYh/Pnz2/UqBG5qhZ6D61D18TExHp7H7O07IgqCS+4BdDb69evRzMPHvRAQ86ePde/v638Wz94xo0bt2TJEggqlO/pebhbt+4PHz5Ew3FSVHLAALsXL15GRLyYPdt+x44dUj8QEQPi1sPjEF6oLcwTJ04SkzwXEJ1lZGTMP0hcSJ8+feC08ePHY/KSQ/Dy8pL+++pwu56ePqZVZmaRXZOPlcHc3GzQoMEXLvyNvtuzZ2/v3n2OHz8uObSwYkC5+ftfFhsYmIwjR47s168fJgIm/sKFC8uVK0ceZY8uQzmPHj1C7wuf5kDw8DgYEBAwc+as9+8/hD4P7du3b/Xq1YcOHUKT88PKFSvS0tIwANBrL1++mjt33s6dOxGDJEwxDDNIWcyaoKB7GGampu3LlCmDpFmzZnp5eS1YsBBr4M2bt8zNLdasWZOeLvrQQVtb+8yZM7du3U5I+IJ5RAQtv5yKoa2thSUF0wGLDwYzZujy5cu/fpX5SZ8kWJCVlZW3bt2KWQMcnUSPGAwPjxD+8pwQjBIsa6NGjX7z5i1m2fjxEzBQSZehJteuXcMIxIKPRmHNROXhf7wdoFYdO3Zyc9sNV6BpMC0szMVuBqlbty4G/MiRo6KjY+Li4idNmox1LzIykv8RDTmYm5tPmjQJa1RsbCzm4/LlK2gCg8Fg/G4wrc5gMIqYtWvXYEs6evToNm20Tp8+7en5p3U368mTJ5PUhQsdqlWrhi01+VEuKK4rV65YW1v37NlTV1fPz8/vwoXzurq6JHOB0dLSOn/+/PXr17FTx7n09fUPH/YsUUK04mH7Lrn7zy/ly5dD4dhompiYYGMNifjgwX3+CUb29rPfv383b948hHGuy5f9TU1Ne/XqZWxszDnEs0MH+otQ69athe61t7dHDaFUly5damXVhSQdOeKVkpLSuXNnOAcKikQSxo4dW7t2bXgYYezOFy9evHLlSh0dnSlTpy5bvgzh1WvWfMz+Jl8OBw8ejI+P79Sps6GhEQp0dt6gVEwJspMmy6Zv3z4uLi7Y0OvotFu2bJmzs7Msl86fPw+yE67Q1m4LHb5nz56xY8fQNA6kbtq4sW3bthDYTk5OEybQlkKxb9y4ccWKFeg+ycvdMWxu376FTT9xLMQA+anzUqVKnTx58urVq8bGJh07dkTSypUrnjx9sm/fPqTOnj27cePGKFDseYRz5sxxdd3u7u6OXrCxsWndutXJkydIiyDYcCzEPMYkso0ZM0bqB0k2Nj28vb3RBDQEIqF//367d0v/MXwxxo0bu3PnDsgYlO/g4DB16lQMHpKEYQMh16FDB0tLywcPHqBRKip5PyPg2rWrizhWr14NE71JTPJ9NXmIg9RLu+FMSCN0AclPgIiiydlkZWV9+5ZFFCb3qYrIlPoi+fOMhEnKxGvHjp3Tp0/HWtGuXTsMDDQBPuFz8i90uoWFBWYBBDlMvsx69erdvi3StFZWVpj4GCEYFeXLqyCpZEllaMhDhw6h90NDw0g5/At5oCqfPn1qZGTUuUsXqFN/f38+lS9f8kU+8hOLvHjxUoUKFdBrqOTdu3exvlWuXBnxS5YswUwhs6Zv376Qsnv27CWHmJqanTp1Cqsf1kA7OzuMohs3bsDJSIITNDQ0BgwYgEgUhRmBYuEiJJGzi1UAp8AoHThwIAazq6vrgQMHNDU1ucziOblDxSuPFWv//v0+Pj5GRsY2Nj1Hjhi5ZcsWX1/fixcvcqlSDrl58yYkcfv27bFSIXDp0iVl5VKIx3wZOnTozJkz8UYA52OCwPmjRo1KTExC52JoYXDCFWja//73v+3bXYVl4lWrVu2//voL/aKnp2dmZobuRtPu3buHNQSppCZoFcks5gpMWOSHw9u1071w4QJWEj6JvdiLvQr2IlOM8eMplpRUqFubGAwGQypfvyYXL16M7OkVIS0NYiGtSIQ0DzZwX79+LVaseLly9IJ84Ojo9ObNGwWllHxQPuQ0KqxIM9PS0lJTU9FA6EwalU1mZibqWRpCKvft7rLiJUHJ6ekZ5cvn23s4RXJyMupfgFtzuWNTFDkpaUj58uWF30jfuBHA3SDwXFm5JGlmAeqAyqNweFVYckZGBuKluloOGH84CjKjbFnx3oSIRQ1RPfkdjd1MIvdQQ7SFRikGyk9KSkIvSx4ID2dmZog1UAgEVa9evcaMEX1wkyeQUnp6+hBXiv8Gu0gGcZs0DPWWLVsGBQVBecLEeIZDZNWqMJDug6vFvmhVHPKkdDlOkwGWi2SMmfx2n1TgLjSkPBa03HUgwwx9LTmWUGcMM9QZScI5hXgcwlUM64BCExynRlHwQAHmFMDhqH++HIgaYhjjELHVAOWg/vwtUUKIK+BtOQ7H7EZvqqioFGCkYYjicKmnZjAYBQPzO7/bDEYhYVqdwWD8h3jy5MnUqdM8PT0V1yqM7wSv1fkf4WMUAGj1169fQ8x4ex+tWbMWjZXBokWLIF0cHPJ3jwk0mLW1NSTTu3fveK3OYDAYDEaB4R/DwZAP0+oMBuM/RFxcfLFioqe4U5vx82BavUh48eJlamrKt29ZjRs3ln/9BST3x48fa9eGns/fDilL9LPnYZncndJNmzYt2Fe1DAaDwWCIwRR7njCtzmAwGIyfQELCl7CwUC0tbfIcAYYkEMk0lI1EBIPBYDAY/3L+y9feM63OYDAYDMavBVQ6k+UMBoPBYPD8NxU7+zaDwWAwGIyfD9Q5/8RdJtQZDAaDwRCCd8bst8j/0Hsk0+oMBoPBYPxkmD5nMBgMBkMReNFO7X81TKszGAwGg/GjEX6L/h/ZcDAYDAaDUYT8F95G2f3qDAaDwWD8UH6BXQX7dIDBYDAY35WfcG/5v+/B8kyrMxgMBoPx4/ieQp0pcAaDwWD8Fnx3Uf3v0O3sGngGg8FgMH4Q30eoo0zyYjAYDAbjt4B/5xK+ipJ/x7XxTKszGAwGg/G9ED2vNpsi3TTwO5vffiPCYDAYDAZH0b+1/e5ynV0Dz2AwfmnCwsJUVatXrlyJ2oXg7du3JUqUqFWrFrXzT3p6+v3799u0aVO6dGkapTApKSnBwcEaGi1VVMrTKAZHTEzMixcvdHR00Ds06l8BJ89pOE8ePHhQtWrV+vXrE/Px48fNmzdXVlbmrMLuM5KTk1+/ft2iRQuE81EnDmH28PBwVVXVSpWKYDIS0tLSMMFbtmxJ7V+YqKioDx8+YO5TOzffvn17/vx5w4YNy5YtS6PyQ1bWt8DAoEaNGlWrVo1G/WwwK79+/dqgQQNqF5Rnz56hXQVYMGWRlJSElRyzg9oMBuM7U+BfNC+630IvgnJ+3+vh2ffqDAaj6MnMzMzIyKBG4ejXr/+qVauoUTiGDx8xetRoahSIxMREW9sBsbGx1M4P799/6N/fFmqH2v9hMDagbaihpHTlylV4BrKN2j+c9PSMzMyc+hQJ+RLqYMqUKZ6eniT88OFDGxsbyHVOpedXWudALv/D6+BBD2vrbq9evUYYtcrXS8igQYO2bdtGjQIhtjLcunWrZ8+eT58+pfYvjJ+f39SpU6nBifP09HRqKCnFx8f36NFjx44d1M4nGH52dnbXr1+ndn5Aj6Imon4tUhwdHYcNG0aNghIWFga3/P3339TOP6R1wuXCw8PD1taWGgwG4/sjfEfI14t/DyIvIbRoRSFvhYVa5UgFqPFbwbQ6g8EoelatWm1nN5AahQNbxgkTJlCjcDg5OS1xdKQG4+fRvXuPo97HqPEL0KVLF3d3d2oUBQXZiuSQ1aZN60WLHFq0UPSbQ+50/GYoZ5/E07dv3xUrVvBf2heYBQsWDB48mBoFAtN5uEAB6ujo/PHHHxoaGtT+fbhx40YbLS1qKClVqlRp2bJlw4cPp/YP5PPnz3Ag/lK7iJg0aZKDgwM1CkrTpk2x6pqbm1M7/2BA6+vr+/j4UFtJqVevXvPnz6cGg8H4fRC+PZE3LP7FQ7PKBBnIqyBwpy7gsT8RptUZDMYvTe/evRo1UqNG4TAxMdbX16MGo9BkZmb+8cdiiLeEhAQaxeAoxGaAHjlq1ChFrqbO3uXQM757927y5Mnr1q3lEnOoWrXqgAEDqFEIevfu3bBhQ2oUBeXLl/8p+rYAyN/hFS9efODAgfAztfPJL7h9bNmyZefOnalRCLA+VKxYkRpFQa1atezs7KjBYDD+FZB3MbzImxqNlUcB18xfb63NmxIODgtpkMFgMApNUtJXd3f3AwcOpKWlYU1MTEzkN/e3b9/Ztm3733//Xa5c+QYNcr7iO3ny1PPnoQ0aNDx48OCePXuVlIo1a9aMpikpeXp6YuGuVasmMVNTU48e9XZ2dg4IuKGurlGpEt0FpqWl7969x8Vla3h4RJ06dSpXrkziheBEb968bdy4McIvXrw8e/Zsq1aaqBJeUVFR2tpa2HCTnAAnRTs2b94SFBSkqakJUYHIlJSUnTt3jR49qkKFCjCvX7/x4MF9chswAW2vXr1GxYqiVPDp06etW12OHTterZpquXLlkIoNPd8WpLq57d63b39Cwhd1dXVF7tZOS01z3rhx165dj4KDcV4VFRUSn5GRiXLq1avr7395/fr1KBBbbTQnIuKFo6OTr69v/fr1q1evTjIT7t4NdHV1PX36TNmy5YQCzMfH5/XrSFVV1ZUrV5KrsoUNBAEBN+F/f/9/Pn+Oi4iIqFevvomJSalSpWhyNm/fvnNzc/Pw8EhOTkFPkfvWXr58tW/fPj+/i8rKyu/fv4cbq1Wr+vTpswsXLkyZMhm+3bFjJ4rV1tYmhRDi4xP2798PX336FIt28Y568uTpX3/5oONQ4XPnzrZu3RqRGHjr1q3fu3dfTEws2lWunDzFGx8XjyF38eJFlBkVFY1W1KhRIzQ0DGOjTZvW/L12Hh6HihUrXrNmDYThH5wXJa9cuerPP/8sWVK5WbOmJBvw9DxcunTpmJiYJUuWXL58WU1NTewO5ICAABcXFySh7XXr1qWxSll79+5t3rxZ+/btYaA39+93V1NrVLZsmW/fvqFnUSb6dNGiRVevXmvWrDnED9nWgMxMdP2+7du3v3gRgXmHwd+kSRPiCh5008mTJ7W02qAVJCYyMhK9c/iwZ2pqWvPmzfmW3r9//9y5c2g7xgYyJCQkCO/QPnbsGOoDFxHz6tWrGAlXrlxB9YRDCJN0zZo1u/fsfvJEdNc9GaUoCtXDHEcJAFMJYxKO8vLywun4qRcdHY2+3rdvL/Jj3vEVCw8PP3XqFHIePnwYJ0X927VrJ5ywUvny5Qv6CD4JCgx0dHKKi4tr2rQpevnVq1fLli5FS9GW2rVrk8xv375FAzU0NEqWLAkT+vnIkSOoBrkeITg4ODAwcOTIkYhHmeivjx8+oGkvX77EIRh1aF2lSpWqVKnCFSYF4j2A+et9zLt8ufIomTQQkdu2bbOysoLrHB0db926BbdjxSAHEhCJperipUs4ab169UjkpUuX0PvPnj1D5OPHj7Fykpko8ra7O0Yamix48IHShw8fjh8/jsLRtA0bNsCrWlpakpMX3Lhx/f79B8K5j6G7a9dOLODCCgD0CAYhPODk5HT+/HksHXA4ScrMzMCiV7NmTbJgIhu8hJY+ffoUnhdOjefPn2PBOXHyRGxsbKtWrUjPorYYDNevX0cN3717h0KqVq2KwYyzCEc4SnNz2+XtfQxHoX9prJISqvr69WtyycPRo0cxSjE1aBqDwfiFIW9wePFvAXmhYDYRfOH5PMVPI4/3OQaDwcgXqakp2FInp6Rgy3XixAnsbhGJLdrEiZPs7Ow+f/789Wvy6NGjx4wZw98hvAdqae/ejh07QhV//fp1ytSpw4blfNW2ceMm/jZObIs7deoMLYrtNZS/hYUF1DLi4+PjO3XqhB1w8+Ytbt++3blzZ+g6coiQ3bt3Y4dKwtjeoZxZs2ZjCw4djm3rgAF2/Ke5r1691tPTO3DAHRtKPz8/S8uOUm+pxZYROooaHKtWrX7x4gUJ37gRYGLSHt7ARvOPP/7AlprEE86dO29sbIImY/sID3Ts2AkbU5omg8TERJP27SEjGzVqdO/+fXNzC19fP5L07Vsm9qOLFy+BJ7GTXr58ualp+3fv3o8YMQI7VAiwPn36Xrx4iWQG06ZNHzBgwMePUVzXTBw+fARNUFKCyoUUGTt2LHTOly+JyDl//gL+e7/FixePGTumbNmy0KhoFKTFokUO5IMMISikQ4cOt27fQhL8jN759El0jS70OaqBk6LhGB7YSZP8YPz4CQ8ePEBt0ZDBg4fQWE4Qmpqa/vPPP9iFYztuamoWGfmGJAUG3kXm3bv34FwODosQA33etq0OBAykI0Qg4v38LpLMUvmSmAjBlpGR8fDhQ9QnLCwMkajGunXrhF91ogm3bt0kYfQ4BtLgwYMxmOGgSZMmLViQ85H35s2bUc7s2bPRcLi9e/fuKI2mKSlNmDAB3ob3UDimw9SpU+EK7BxocjbfMjPRg+SxCFBxCB896o0pAx14I+AGFN3Nm7QyqAAmDoaWjo5OcPAjyDkDA4OBA8VvP8HoXbFiBT/jdu7ciTmC6pUtW2716tU9evTgr6C+du0acqLTHz16BMkK3Tho0CCSBLZv345TkPCC+fNRJaijpKQkbggNJ/dvo4tNTEzQBRrqGoGBQeh6Pz9fxGP0nj59GoouKjr65MmTcDjJjNNlZMAJIv766y9UzNfXt3LlKhjJZmZmHz9+JEkQosi5adNmzMfKlSvDz5aWllguSKosoFRxFPTe5i1boBgxzXEU1pNRo0YVL1EC6wl6AQOMZIYIRObk5GRigi1btmCOUyMb9B3mIGYrugYNQUsRibbjWKmrBA+8h0bhjJCdb9+8hey3t7dHITRZSQmTYu7cuZCjFy9exOIGBU7iMUgwcoYNG5aYlAQ3ovIYdeRAdAf3XAMlVAmVIZVHJ6KZp3z+wiw4dOgQRsijR8GigrjPI9auXYsFB+2CG6Gcrbt1k+pGLFD8koUKYEFAF2MW4xQIT548mSQBeAlnnzZtKgYMZtCQIUOOHz9OkjDk4Bb4GWGME2tr602bNqFWqHPv3r2dnZ1JNm9v727dumHA16xRc+vWrchGqoQY6G20NDAoEK1780Y08Z88eYLe544TAYXft2/f8PAILB3z589HmJtTIg4fPozmY5Ri1GGmYJS6uLiQJAaD8VtAvmbHS/iOLA2kkle+UaDwnwzT6gwGoyjBRvP0aZ9mTZtqamoiMHPmDET+43/5ypUr//xzydV1+9atW7B3v3//AXZR5BCAjfvJkydcXLbu3bvH++hR7DWhymiagPXrN1SsVPHGjesrV65Aadi8kqcWBQYGJiQkBATcWLhwgZfXYU76diSHyAG73vHjx+/Y4bp9+zbsoVEIKol4bLuHDh2qra2N7eyaNatRGewdeVWsICkpqbNmzdLX17969crq1avOnTsr/MItPj5hypQpTk5OaO+cOfZwVN26dRcuzOPuUAhRCCc02dFxibf3UaggCC2axtG2rTbinZ03nDp16v37D/CPr+/fa9euOX/+XOvWreEWkg2iDqoJDt+1a+fmzZv+/vvCvXv33NzcSCpAd2zb5rJxo/OhQx5z7O2PHj1Kts4o08Pj0JbNW+D/5cuXXbhwAUIXwoMcxQPHYoMOfXvY03PdurXo7jp16syYIRoJRkaGaKyqquq06dMR6NjRkhwC5s2b5+a2CyME3QE1hUoiEtv06dNnjBs37s8/D8FR2NOjX8SeX4B3WWjXZ89EMgnqolSpUmfOnFmyZDG6D22Xf9dDvXp1UY1q1arhFAj07t2LJsgFkmzXrl2bNm1ErWbNngVnIhLVIJ/1vHjx4tixY2vWrIHybN68OYQNkVUHDx68e/cu6gYBDP+gegCSWFSiNEiBZAuBMqHfli1b5ufr16hRI74r/f39IbMvX74M8bZ7927owDyf/RYVFbVu3Tp4GTpt1apVGE4VKlRYvHgxKgnI+eBhlENAnePj40kqkrhafYuJiTnq7Y0pDPUL9YWRAAFZokQJJGEm9urVC8WiQzFyMAX27t2H+Fq1ap04cQIjAUMRAeIWwJeZmZkBt0BQoZcR8PHx0dHRGTx4MIQWnxPHopk4KcqHjIf3SJIsSHNSUlJQE4i6f/75B6Vh1qAC6CAvLy8tLa3JUyaTp5eRzKQyBJhALIy/6EpMLmVlZZQD3chnEB4rCTK8f/8e7YJa9vDwgG8xT1+/fo0kcmroSQwP9DK6FZ2CMUYOhHtv376NJsPVAIsJOgUtQhI3a0Qz193dHZXBSMZUXbhwYc+ePf869Re6FWPMwMBg7tx5xI04EbyBIUTcePLEidiYmCNHjnDnyQXKBCSM+QXXoW4Q0hs3bsTAxgxF75NUZMPiiZUBjkXfdejQAQ0kSUKXhoeHY60ICAhA9fZzWFlZIR7SGgMMB2IRXrJkCc4SHR0NE0kaGhoIlClTZuaMmWidmZkZIrl60Yo9f/4cfbFz5044AWf38/OLjIzEykNSkQ0TBy1FfeAfrOroLMwXkspgML4fZJ4WIVhLsKLgRW2Z5JlBCiicLFa/JkyrMxiM784hD49mzZrxV8nWq1cPWhr7VGICdXV1/sJaHZ22SMXWipg8CQlfIIrGjR1bOvvnf/744w8nJ9Gz4ooXL56amsp/oW1mZtq4cSMSloOKioqGhjq5/Kl9e5OqVauGhYUiDA2ADTQ2fOTS0OLFi0HyTZuW8whoRQgJCfnw4QNkM3+Zbo8ePUgAYIuJvzY2PUhq2bJlbW1tIZi5RJmoqTWcOXOGsrLoAl0caG5mBlVMkgi6unqkOWpqojv8dXV1ia/QECMjI/4rSnt7+7Zt2/IXkdatW3fkyJG7d1P5B9q0aUMumMdZetj0wPsu+co0LCwMYf460lq1aiJDUpL4l3Lnz1/A/hs6nLQOfh4zZkxQUBBJlQX/VAJzcwv8JV9HR0VFf/r0qV+/fuS699KlS40eM1rsWfpQTTVqVCedBfmUnJz86ZPoG2l0XNeuXYv2XllC06ZNq1dXRQDeNm3fHhLry5dE/o3ewsKCVAbOHzhwIHQIefI5xEafPn2yr3vPwhBFv0PVc2YuIHFoKBuoFBIoWbKknp5eSAj9xvXJkyc4F/EzQL+T7x4Bdh5CSAy679y5c3CmsbExyYbeGTJkCBQUMQn8lc/a2to45P79+8TkIcMMUpmUXLt2bVNTUy5FCTPdwcGBZMBfjCXIJ5IknytXrsbGxsJFpDnw3qxZs169epWUlEQyAP4sWEPQcPKVcp5gGJAA5jgO1NTURKthYrQMGjToa9JXrB4kAyAtKiQuLi5rsrl8+TKN5cYGuQgFbUSfognQ4SQJmJiYEL+hl7W0tB48oG738vJq2bIl/2jAevXqYzpDMBNTDHQlZvrcuXOJiQIhgLHgkAsZsCOFYyGnyYkaqqlhOuf54xROTk76+vr8xMdKjinp4eFBTIB2kSv24dL+/fsLr03gwRmxLOBcxMNYncgzBRGP9Ye/1QIrD1oaERFBTIKsTnF2dm7cuDG5cwRUqVJlzpw50O18BXAKcj8UHD5jxnSUExcXR5IYDMb3A28cPJh3PDS5EPDlUVsKSMr3iVCe3DJ/JvQNnsFgML4f2NMLbyMEderUEe7gibbhgeQQU6GAiJDGjXNuOOR/LdPAwABbWyurrjY2PZctW+7v76/IL8aR3SoP9tApKaItO06NvXKZMmVIPBDLqQjR0dHYEwtvyESZNMR9DYU3sEmTJo8cOYq89u3bh01kWlrOr0BJBXp+61aXefPmT58+47CXl9hbC6/ZSpVSRp35m1SBikp5orfhmZCQELFftEbvCLfX/A3hgBRCTqSu3gI9dePGdfIGfPduIDbfkj99f+3aNfwVPhoNe2h4VSi6JOGdXKYMPFc6KUk0AEhREB68o9atXZeCfkrN+YE3YTPHjh1To0YNAwNDO7uBmzdvIfqkyBGekUgU4VXEwo5WVVUV7Sk478VER0O2jaaMGTdufFpa2n3BBzTIJet7A2GZEJzJKSkkDC2NjouKikJ3oDSMK3V1ddI75LwEkplw584dfmyQVFTy8+fPyclfiQmQgQTQESgqPj6emHyx0D8Q0suXL4fmhzo6ceJEQkICScIAQzW2bt26cOFC5PH19cUgIUmA1IEaHHyZN2/eRLhKlcrEBJiDoi9d4+IQxlFIxQgnSTBRyS9fvhBTDjgK3qNGVhYajuFNjawszFBk4GuIsLB6MIFkWBJSPWpkZV26dIlcNwGgk2lsVhZff4BaoQnBwcHExOHCilVXVU36SnvkyZMnao3USJiA9fPly5fU4I6loawsqNyKFSuimdTOyoKJyfj69WuERWI9NxjAqamp1BDAl4nUsLAwaGliEho0aID1ioTFaq6ioiLscb4cLDKGhoY9OZYuXXrx4kWMWJKEleH06dNr1661t7fHmHn79o1YCbI6JTQ0tFGjRiRMwMqGVMxHYgodrqJSAX+xDBKTwWB8PzBneWgUB5m/BBqVO7MiiFYy7u1S7uGIz1/JXLH5rswPgGl1BoPx3eG2/rmuicKCiEhqSCB1uST5sb4TUwh2op6ef3p5eenp6QYFBY0dO27TppwbGvMLV1tFV3lZK7uc1gHsIMHgwYOHDRtKXjNnzti7dw//6YMkOJGX1xFb2wGRka+1tbUsLCw01NVpWj7JbmAOUr0qSfXq1SHPli5d1r69aYcOllCc8+fPr1mTPiqPRyj1sxGdrnjxvB+eJwbRqHZ2dryjJk2auG/fXniPZBCjfPnyV65c3rlzJ7TE2bNne/bqffr0GZr2HYAbsV2gRp4UK9auXbshAlxdXRdyj3eVNYqAZBJOSQNZWR04TExMBg4cqKure+/ePf7nrJAqFbiO2ySJtjl8Tu5/Ovb4+Nwgko8XhcePH3f58uWhQ4dER0djVAwaNAjSC/HQ7Wja+/fvtbS0zMzMyCUe2YfnKkFgAlHFaDB3ajFRfK6cwlSBKetFWiTdzG4sMblQ7swckmE+hoazywEi89gx70uXLpLXmDGjs7MRSJgewrVaPEksRjShRBF8kuhYboXhY3JSs93IJ4leufOLpRKEMeRFwIHCJZG+slcMYoo5TRQjCBCySpVSdnNzO3LkiImJ8ePHj6dNmwbFjviUlBS7AQPWr1+volLe2NgYY6ZCBXItjLA0IMWUXTEgarVYKk3JFcNe7MVeCr7yAZ1+EtBkDholIeBpsgIgL15EtNMocfJXc67AfOT/MUjf7jAYDEYR0qZNm5AQ0VXfPG/evOEviQcpqSn8+ohARESE5IPc69evh51ZaGhOOVjWycWrOARhAwP9xYsXnzhxvH//fnv37i3wgku+F0pOpl9dgvT0dE6HiFOmTBnh19E4I3/SGjVqoG5RUdHEBBkZOd+ZQ1bhL/asRGuB9u3bY5Mq/PpUDFTJ0dFxxIgRa9euhTDr06c3hB9Nyw84RatWrci3eTSKuyafXJqbJ8rKyoZGhnPnznFwcHjw4MGECeNpggByobLQM7GxsRUqVChbNudSBQUhV7dqa2tRN3XogMIBuRFAEtIFVlZd1q5dc+HC+fYmJsIrdRUEAyAjI4P3DwIYXSQsBu9CPrNssjAkuMuPLcjLwsIcw8DAwCBfmxNkJXnJngajQlVVddSoUb169dqzZ4+/vz8UsiiPRIl8jL6+Po5NT89AHHlFRUVhupUpU5ozRXCZRa/so2g84MvBqWvVqjlxouijE3d392fPnpFL4letWmVj02PFiuW2tv179eop9iMCgC+BQxQmMUZGRvhLnqhHSEpKxJSvUEF0vTrJk/tYcbOQkCnw+fMnYoKiLR+lkWtbCFgQ4ENy7Xd267gEDuGJW7ZsGRoquj2HJzIyMvtDEHEaN2706dMncokQ4bPoiZ5fGzZsQG2FIbXClFdXVw8KChR6Q+oSLUn2IaK/CH/7ltm2rfa8efMOH/YcN27syZMnERkREf4sJMTX1xdjCcsaxoxkycJTC0HFwsPDhKlYlDBmhBf1MBiMIgITrQCvXGC2SkLTOGDiHYq8wYklyQEZcQQ1pKBoOQBFKX7eHwPT6gwG47sDLQE1mJKtfpOSvp45c6Zfv/8REzx7+iwhgf5G98OHDy9dujR+vLgIhIKytbXdsWMntZWU1qxZa2holJGecf78hSFDhtJY0YXH1atWrYodG7XzSZ06derVqzd48GC8W5CYpUuX9e2bU1seNbWGaFdMDFUXZ8+e4298bdVKs3bt2mg4McHRo940JLofuDm26QcP5sjI2bPtycPY8SaB+CNHjpJ4HjQH8M/rBn/7ih6vXQD27t0LJ/N3hKL+27dvJ89+k09CwpfZs2cvdVrau3fvLl06y9LekMolS5YMCKDPKkeLnDc4t23blpj5olq1qlWqVNm/P+fhBStWrLSyorcfi4ETIdXVdQe1lZQqVapEdu3oSmfnjVeviq6oz5MGDepD27x7956YgdyTC0k4T2S8x4siBw608/Dw4J/2j6ECrf7wIX1AtxCphSCSbF+ozREQEICpNHfu3AEDBujo6Ei7okEIjhV9kIFy+KfTI7xjxw7+9nVS1TxBKyw6WPK3bGC64S+8jSGKrudnBMjzKQw8JibGNWvW9PERPagPoKWLHBZhMiryxIFLl/7ZuXMXNQpK06ZNUP9Tp3LuA5e8E6eQoLOysjeUt2/fSUtL69rVipiS8DmHDhkSHByckn3jQ2Jikr+/v3D9FGLa3hTLl6Oj6EEeBHv7OZotW2ppaVE7/2zYsCEwMCg6mn7y+OHDx0OHDkn9nE4Od+7c7dkz59mNVapUJQOmOHeZOn8XSVxcvNgHE3JYsmRJeHjEzZv0twmSkpLQcHt7e0U+Fty9e8+FC6JHkzIYjO+J6H0n+yUdrAAEanOQGH4bpghFKNd/KZhWZzAYRU+fPn0gBvT0RI+AhmlgoA/V2qp1a2Njk/btTSEqbGxs/ve/nL1m69athw0bjiQjI+N+/fp37twZioKmCZgzxx4bVi0t7Y4dO7Vrp+vm5rZz546SyiUhjJ88eaKt3bartTVK2LZt28KFOT+jlV+wfTxx4kR4eLiurl6HDpY6Ou28vb1RJpLKlCmD1B49bA4f9oLZr18/aAkTE1GjDA2N3rx5Uzr7uXfIhuo9evSobVudDpYd4QrBj2mLvsHz8flr3bp1iO/UqTP5mTHsO5GUnp6+fPlyqC+h4AHY0WLHjJro6xv06dMXzYQ8i4mJMTe3UOTmfCHVq6tOmDCha1drdIeZmbmpqWnXrl1tbfvTZNmoqJRXV1e3tLTU1GzVCt3Zug1cdOwY/X0mHnhp7969EydORFUtLDqgv5JTUlxdXWmykhIk2fJly9D2x4+f0CgZwI1HjhyBMEB3w1HoC09Pz02bNtFkCXr37g0vITNUAerm5+fn6CjyKpSAi4vLiBEjMrN/z0lI7dq1nZ2dUZ8rV67CbM5hYWEB/+CFBkJUkJxC5G4LpIBJATCiUDKGDCrZrl07+JOktmnT5uDBg7a2tsQUg+xaqMFBYtTU1DAGcGxbDoh/a2vrkJAQbl8i9qL7jypVqkCcDxs2DHWAS+ElZWXlFStWiC6Kz/4oQFQ0NemBxBSlwfyWVblSZcg/TGSMny5drAA8r9awIZIwjK9evYrCBwywwygdPnw4NF7fvv8jJWDKBAUFId7b+5goJvfpNnMg1cqqKwZPaFiYj48P6o4k7syCigkqgxdOin5PSUnlU/mX5FFCE/CFqJRXwQiBc0xNzdBNZubm5KEVJLWRmtr79+8xHoiJgQ2ljarOmDFTFEMdlV2stBcyoOuxRmH5QjkjR46cOXNmzRo1Ram8IwSZRRFc2NjY2M7ODoMf3sZ5DQywAvSx7mpNUsuWEX0a1a1bd1SGPMdh65YtZ86cgYlZYGBgCIdv3LiRZCYnouHsGBHCGO4lOn12zsaNGg0ZMgQ+wWpjadkR6zMq0M26G59TrAT+QMClisyGDRtirGLYY/1EK1auXDl+/HjEN2ncRENDHasoViS0YsGCBUOHDT127NhSp6VILV6suKqqqpOTE5oTFHQvp0yu/CqVK2OpxJsLugzjEKNOW1t71MiRJBXZ+Jw5MVxVI8Ij1qxZs2rVKmEqe7EXexXVi5t8kiBe7JUL0fTOhkZxHygDYYwckJHLKzWzQiUQ8vv+/l0pRp7fw2AwGEVIRkbms2dPExOT6tevRzQqltqnT58+evQYYgkir2VLDf47QBubnggfPHgA8j4k5Dk2W1pabfirwbHRrFmzVt26dYj59WtycPDDO3fuVq1a1djYCPs/yDnEx8fH37x5C4od4hkaqHGTxiReSHBwMLQ0ZBjCsbGfXr58IbyM/P79+9WrV+cV9ZcviTgRdocQcjgR/iISbwDYr0OTN2jQoFatWly2L9ev33j27Jmenp6hoUFgYFCLFs15affx40eUEBsbCxHVsGGDBw8etmpFn0GNoj58+ACHQFk1bdoEh5MH0SF+4UKHy5cvX7t2VXAHLwUNvHXrdsWKFXV126EOz5+HJiTEo3Acdfv2HU1NTXLBMLh161aNGjX5h6u/e/cuKioKviUmwHkfPhR9Wde2rXbLli35c6FKysol+UuXU1NT4RmoMii6hw8frly5aubMGUTDoCsvXry0bdu2v/++QLwq5PXryMePH0dGRqI/0ePCq1Lj4uLCwyPS09OJN6KjY8LDw/X0dPkhcfv27Xr16qEriRkVFf348SMIezTZwECfv0Me7n3x4iVi+L6GH96+fYuRgD5q0qSJvr4eyYzh16dP3xo1ari5Sfn2FX0dGhoK6YW+Iz+th7qhWzEg4dL27U3gE4xAMgbQKJSmqdmKO1T0KQDGFXQyeT7ivXv3UHPyFH1U59OnT2FhYegg4t7MTNEsQLE4Cj3eqlUr3u0YSMgJU0tLC+XfuXMHqXAaWoQwxjkagjByvn3z5mNUFHoEYU9PTwyViRMnEg+gs9avX889qctHVCgHtk2kGjgjyYZyXkdGoiYYzOiaVpqapEMBvAeQk+xT0MWBgYFNmzSpyg1ODAD4kIz8jPT04EePMD0xVVEIwAhBPCqPoYU6Y4aiLfXr18epUSXyvS4KxHnRfDU1NRSFePiT9w9An2KQYzy0adMGzudvzcAk4gZJThNwavQIGSTuHOSnzoXAIfA2hjeZdACFlytXjr+AHOsGaot1gIw9VA+jHZ2IHuzUqRNGReXKlUlmJL18+RKeRB24Q0XXgUN8YrJjslBHNW1KLjGQipWVFSS3jY0NToFmYsxoaGjwzYHHMGL5p1HiXJgm/ISFV7HIkOfewy3q6uq8x3DwW0zvd+9QiJ6uLnd7v+i6d2RGf+EsGEgVKlQgeRMTvzx7FgKHExOgO9D7jRqJ/3AGKoBuEj6EktzmgJaiK9FkftKhORicZHYAjOTnz5+TpZW0C7UlF0egQJioGNyLpsFdpBCsQuSH4lFbDCSMKJwLhzRu3JgUiCGEKQl3oSHoglevXiEnkgioKo7FCEEknMN7BtVAt/KPrwc4O5lWaMW8efMw1DGDaBqDwcgnxbMXAcUpJvuhPNmIZ+CXGp6c1U8uMh4AlI8648ySZ//xMK3OYDB+MkSrnzx5gtr/bbCJNDY2Wbp0qdQrC34uw4ePwHZ5/vx51OZo3brN7t1uBgYG1P4lgWZr00br2LFjrVpp0qhCoNgn7tLz5Hks5A2gBoeYmU1WXFy8oaGhr69v/fr1aNS3rHPnzzs5Od3M/RtsBPFy/0VMnToVgnDy5MnU/iUhWn3kyJHUZvw8kpKSevbsuXr1av6TFwaD8Z2QL+llq3fxeDHZrIhilyG25dVHDBkl/FBKOHAPoWUwGIyfhaenJ9Zc7GKp/d/m8eMnpUuXHjJk8K/waa4Yly9f9vf3b9CgQWbmt7i4zxERL1xdd4SEhEyfPk3BR9P9LC5c+Buy1tKS/qx0gRHJXYX0rpRM3IV5NCyLb7nvzZN2QK4YD49Djx8/VlNTS0r6Gh0d/TA4eNeuXU2aNOnRvTs5m/AlhoIt+fUJDQ2NiYmZMmUKtX9VPDw8WrVqJby2hfGzuHLlirq6epcuv9znoQzGvwb+3Vb4NkReud6IhQliSZRcMTnFcuT5no43ujzLzJM8z/JdYd+rMxiMn8zcufOg1VevXkVtxq9KSkrKihUr7969S35auWLFis2bN7e3t1dTy3mk/78YbmNAw3KRkinPY7kMOTkkcosfLMqQpfTy1au1a9dGREQkJiYqKytXqVJFX18fqpX86jvNphiK52QUjNmzZ3fs2LFbt27UZjAYjH8LCqpZsWy8kSueC8oX2MJUhKVlzoW06+HzOESInN/T/QEwrc5gMBgMRh5AyiomZsUzKXLBPP91usQ5cpk0NTuOmMIccqqoaO0Vy8ZgMBiM/zh5KmQeOTmFSSSUE8P9L3GsIL/wWA5qSKMwcp1pdQaDwWAwfl2gYBXQsFJy5Ovu9NznyHWgKCk7IucAjtwWRfFIBSnMsQwGg8H4FyBfDMtC1lGS8cIYhHJMKTeNC3JmJyEgkS0XSJTIIC8/D9PqDAaDwWD8okCmKiZUxTPJF+pcsTkZBOFcR4niuQiSgaQJD+QRi5SahyAnicFgMBiMwpOXbM6VKssk/1FTXGnnhIXx8p85h4xi5xKWIwum1RkMBoPB+EVR5CJ2DnGpLEcRc6k5yYJw7kKyTy3MLTwQiJlAMgZIjRSSZwYGg8FgMIRI6F7pyMomFi/LxH85YXHZnB0vOFa+XC/AxfBMqzMYDAaD8YuimFbPlUfxb9RzK+ScsKRKz50zfyaQjBEjzwwMBoPBYEgiprElkZpBGCmWQaqJf3x8bsWeE87JwEHCkvxecp1pdQaDwWAwZKKAVhfPIOcQGY+RywnzKv1bdgZhTj4sKa2lZhMiNVIMRfIwGAwGgyFHDAuRmk0YKZZBVhIf5n+wXapi57MhwIcl+Y3kOtPqDAaDwWDIJC+tLp5aYKEuiuSCiqv03OXISyJIjRSSZwYGg8FgMHjk6GEgNVUsUmhKDUuNpIo91/3n4tnwV5Aqzu8i15lWZzAYDAZDJnK1upQkWfkVEer4y6fxQTkBICsMxEyC1EiCnCQGg8FgMKQiSw9LjReLFJryw3wMNfmYf7tcZ1qdwWAwGAzpfE+hnpOTXPeOJPwnFMx8WJEAQWiKJQHJGCHyUxkMBoPBkESOGJZMEsaIpfKmZACQsFgS/tEYaYqdP0SQlAtES0uSnpnw47V6CQeHhTTIYDAY35+RI0dpaKirqqpS+xcgPT1j+PDhmpqtVFWr0ajvwIoVK588eaKrq0tthbl16/bKlSu7d+9O7dwkJSWNHj3GxMRYRUWFRnFkZGQsXrykWjXVWrVq0qgCce/efVdXV1NTU/kPVs0X27e7xsTENmvWlNpFjYPDoocPHxoZGVJbAOQoOgK+ql27No2SwdKlyy5c+NvS0pLaMsjMzBw+fESpUqWaNWsmS+rKEeqiGC5IrnvnM4gFBAfKjCHwYWEkDyLBtm3bkpOTGzZsSGOz46nx+/Po0SMPDw89Pb0iHLQ/mBSOtGwwhEqWLEnTCk16evrixYvbtm1bpkwZGpV/3N3dvby88pwgUlm3bh1maAEWQ6lgDk6ZMqV69ep16tShUQwG4weSr7cPWZklNbMwhoT5mJykYsVQnJT43HJdGBBDWrz0nARZ5Xw/fte3MQaD8ZsSEBDw5csXavwkEhISPn6Mogb3znHt2rUvXxKo/X2AfggNDaVGfoiJibl16xY1JMA+9fr169jWUzub1NTUI0eO+Pn5UbugoASUg809tfNPWlr6mzdvqcFx4sSJs2fPUuM7cP/+/adPn1IjN9A8f/75p7//ZWrLAEMiODgY5VBbLvD/u3fvZO1V8ivU8VcywJs8kjFiyMoA4XfgwAFvb29qZ2WhhjT02xIdHY1JTY2srPPnz0NGCmN+JJh63HgoFI6OjuYCTExMrK2tk5OTC9ZZcXFxWEaowdXQ19c3KiqK2gUiLCwsMDCQGvkEi2FISAg18g/88OHDByx9xIRPbt68KWwgg8H4wchamiTjhe9NUo+S9X7Hx/MmHyCl4P2Uj0cK/S87vyApF6QK1KBIz/mzYFqdwWD853B3PzBlyhRq/EspV67cgwf3Z8yYTu2CMmvWzPv37xXm+7fXr1+ZmZtTg+P0aZ+NG52p8WMpUaJEUFDg9OnTqC0DGe/pQhR6L5e2OaAxoiQuiH0CNQXwJgmImbICUsOAmADhUqVKXb58ecOGDTRKkE0qNNOvzdy5c728DlMjK2vGjBn+/v6VK1em9o/l8ePHvXv3pkZBgefLly9/Oht3d/eyZctaWFgkJSXRHPlh957dS5cupUZWFoq6dOlS06ZNqV0gCjM8CnMsuHfvnq2tLTUEA5jaDAajqKFzTC40azY0VhAvNEkYCOPlB/IwqZHzWyp8HAHZ+EN+L5hWZzAY/zkSEr7vV+i/AsWKFcOOHNKU2gUFJUCoF+air8RE8aeilC5duggv6M0vaI4st4wePUZTs5W39zFqFxp+Z5AdEJhcUCjU8ZdHlikWrwiSX1woKysXL16cGtLAITw0SsCbN2+sra27du1K7V8AcqkONbKyMFxLlSpFjR9OXFxcAbpJDJRQrHixGtloaGjs2LEjIyPjxYsXNEd+iI+LF1YJYfLpG7ULSoFLKOSpY2NjxUoofFsYDIYc6PtBbmiaNIpkSvKFkECeJnk/FZm55TpJJQE+LARxEvFSshHQbhr6UTCtzmAwihgsefv27TczM4fsMTAwnDx5ypcvudQazDFjxurrGxgaGiFVuPAlJiZNmzbdxKS9lpZ2jx42/LXfM2bMdHbeSMIAp5g9297BYRExr1y52r17D23ttjhw4sRJSUlJJF6SpKSvlpYd9+/fHxwc3LFjpylTptIE7tT9+9u2bt3G2Nhk1arVeB8i8TgvsoWFhdvZDezZs1dmZiYiX716DVNPTx+vQYMGR0fHkMwAbe/QwRLlmJtbTJo0mcZmg1PjELSuT5++sbGfaKySUnJyyoIFC+G0Vq1ad+1qfe7ceZogjeXLl5uamunotEMdYmJE21ZJUlNTu3SxEpbj43MaJbdpo4WzzJkzl79sPioqGq64c+eure0AVBtdtnjxEv6i9zNnzuKotLQ0YiLJyMgY2Tp37iL0UkhISK9evbW0tNq21bGx6fno0WMSP2/e/FGjRn/LzMQp0EcQG4icMGGii8s2kgEEBgaR7oPnkRQfL9IVICUlFUf5+vqhr5Gqq6uH0YJ2kdQ8OXjQA21Be3v37vPhw0caq6SEXj5x4gQJo5kYRRg2yGZl1RWS79Spk506dSKp4NChQyYmxtra6K8+YWFhNFbwLk7e3zEqJk+erKura2hoOHXqVCId4RzE//HHHyYmJijBwsJi5cpVmZmi/Q0KSE5O7t6jB3TvihUrUPj58+eRv0ePHjjjtGnTcIiVlRWOhecPHz7csWNHIyOj/v37v337FocTEhIS7O3tu3XrZm5uPnDgwDt37pB4lHPq1KlRo0ZhkKNAcwtzOzu7oKAgPhXl7Nmzh5jg4sWLgwYNwilwRpw6MTGRJgiAOpo0aRL0OUAe5HR1dSVJ6JEFCxb07Nmzc+fOw4cPF14XPXfuXAx4gKPg1fHjx6PVNC0rC/N08eLFvXr1wqmHDBkiPBA+WbZsGWLQiqFDhyIGnnRycrK2tu7QocP//vc/1J9cAo3K9+7dGwr28GEvW1vbu3fvIvL06dMIY7CJyuKUPDrFxsamS5cuqOGDBw9IPNi9ezdy+vn59expY2lpiWo8evSIpskFo3TGjBndu3eHK8aMGcNL6ClTpjg6OqJuKBZDgkTCnDdvHlqKyiP+7NmzJF4OolHFLXQ8pUqVQkx4eDjCcOPs2bPRHEvLDujNY8eOoVtJNg8Pjzlz5mCcTJw4EaMCOQcPHuzr64sBgFPDq8iDuY8hwY8ljLF169b17dsXAwmV/PPPP0n8uXPn0OkkTJgwYQIcTg2ukjSUlXX9+nWcDj5EX+PUcXFxNCErC/2OGh4/fhzOX7t2DWK4xomOjYyMRK3EbhmYMWP60aNHqZEbDDa0d9WqVV+/fh0wYACGIiLRdpSGpOnTp6MCmBFoJtpIDgEof/To0Rg8AJUp/B0KDAYD8MuOJEiSk1oYyNJB/oqZ+KuIXCcBMWRES+dHynVUmGl1BoNRxLx+HQkxOXbs2KNHj2DPfe/evblz59A0DmdnZ2zrd+zYYT/HPiAgAHs1rOkkCdtK7CBXrlzh7r4f+6oBA+yCgx8hvmnTpkeOHOGzAew+yWONINSx/YImQYbNmzdj0zx8+AiiCSXBfhfyRkdHp27dutjsQqLQBJG0OwhhcOCAO/aCu3btCgq6R+Kjo6OxfYeoaN26Nc5SrFgxbBMhD9TU1Pbt27tv375atWqhOaRuz56FoMnY8Xt5HV64cCEq4+V1hJQD4IrExCQ0fN26tRB+w4YN4+s5ecrkO3fvLFmyxNPzT2yjZ86cKUuuQy17eh4eOXLk7t1ukDFz5tgL3SIE23r+0QDHj5+YP38emoZmOjk5QtKMHz/hW6boQAgJ5HRzcxs+fJiHx0FsarFZh/IhB0IQRkREkPCuXW5nzpxxcHBAz44bNxaqIDLyDeJRAjS2pqYmlA9EFHwLNUW+XURg4KCBcBq8PW3aVPKsLwjUmBj66Qb6FwMADoQn16xZ8/nz50GDBmdmiD4QwVsUKgalBw2MVJQAnbB06TJyoHxCQkIgL7dv37Zhw3qcC6fgXf3y5Uv+4wCXrS6QEHC7j89faPjDhw/R2EqVKpJUdD2O3bJl68aNztA80C1ctJQ36UuXLkGKk0pevXoVOpZ0CtQOPAYpi/EAIQHVjaFFCsj89g3ngkZCk9H8hg0bor2I8fHxgWRCCSNGjMCxGK7PQ0PXcqBFEEvp6enIib8Y9h8+fFi0aJGLiwtEIHQLkesoHM5/9uwZNCF049o1a8uUKYNsGLdIBfAAiiJhyFSMbahlzEqIzydPnqAXiAzmwbkw3ipXrozaYoqhOy5cuFCnTh2SimGMQYITYWCbmJigmbwIhChCTvQ+yoRYff78OVQcL6ExyDEScHYMGyheKNunT5+SpI8fP0Kou7hsxVSFcxCzYcMGOAeF7Ny5E6oSfzGbEN+iRQvI47Jly6JW48aNa9CgASJRH7RRVBD3iQCmCVqE+Yj66+vrQbfzcv3Tp0/ICV85Ojph5mJ8YjCQJPkMGTq0dOnSq1ev3rp1q4aGBjqLuBd6tVOnTigHlcHyghh4z3aALXpq1qxZ69evNzIyQlfCFVwx8kA/0hAH+QiSe4RhlpOTU3JKMqrq6roD/oF7X79+TbJhOGHwoy3NmzeHV1GTMWPGNGnSpH79+qhS9+7dkQeD89WrV5Do5BAs1xi0cOO2bdvsBg7EcILwRnxcfLzwsyGA/sKSQsKiQZxdQ4w3VAaDEMMDpSEP1kCIZ5KKo86fP4/Ja2hoiA4lkeRY0SMeixVDb5JIAM/cuBGgr69P7dygORj2ZmZmWMnRHCyVJB6lYaShvegOLOOYd4AkvX//Hh2BdxCMcFCtWjXMdOFHCQwGo8BgMQHUKCL4hYVATGEkH8MHhH9JbXiThzdRYRIQQyy/fH6YXC9evPj/AQfgKtu4c9RPAAAAAElFTkSuQmCC"/>
          <p:cNvSpPr>
            <a:spLocks noChangeAspect="1" noChangeArrowheads="1"/>
          </p:cNvSpPr>
          <p:nvPr/>
        </p:nvSpPr>
        <p:spPr bwMode="auto">
          <a:xfrm>
            <a:off x="123825"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 name="AutoShape 10" descr="data:image/png;base64,iVBORw0KGgoAAAANSUhEUgAABTkAAAQVCAIAAAD2DFnOAAAAAXNSR0IArs4c6QAAAARnQU1BAACxjwv8YQUAAAAJcEhZcwAADsMAAA7DAcdvqGQAAP+lSURBVHhe7N0FmBVVH8dxYHfp7pLubpCQFkQEpBuVBiWlG5WSkhQJKekuCaVBulO6c2mW2mXf390z3Pe6xdKDfj8Pz3LmzNy5M2fOnDn/OxU6Tpw4oQAAAAAAgG2Esf4HAAAAAAD2QKwOAAAAAIC9EKsDAAAAAGAvxOoAAAAAANgLsToAAAAAAPZCrA4AAAAAgL0QqwMAAAAAYC/E6gAAAAAA2AuxOgAAAAAA9kKsDgAAAACAvbzBWD1BWCvxcYxQ4UJbafxneYT1SJ4iuTUAAADwn5QyVUorBQDBes2x+sex3KxUqFA7cz41Cf23JptJhsoZNUzk1/qdHz5jDQMAAAAA8J57zbF60vC+q7L4mvTlx6HLxXKkrz8JnSTc0wyRHN+VJ4p726T/j+dfUfr06Rf66d+/v5Xlp1SpUgcOHNi1a1fhwoWtLAAAAAAA3hOvJ1ZP+Owa9wN3fdJHtGL1p6FC90nhSPiECu0RJlSvpD5K//3Ap1mCJ4nf8DXxLVq0iBs3buLEiRs2bGhlAQAAAADwnng9sXr3JD4pwzvC7yuPwygs/zaJ41b1K4+fxvHw/TCa23Evx8XwmSM7ptx3z5HOFNHx981F7GfOnDGJnTt3mgQAAAAAAG9alChRrNSreT2x+oOnoVokdoTfd30cJ9W/TfQwbOhQu+95KP1xDG+NvfY4TAx330ThQl977Pvoaagq8dw1KmPE0J2TvpFwvUePHt9//32vXr2GDBliZQEAAAAA8MbUrFlz7ty5J06c+Prrr62sV/B6YvUTDz2qx3VE6deemIxQEcOEOuDlmHm+qI6/fz9w3KNeLZ4jer/vHbpsTMd0l5+EqhTbEeEHL3bs2B999FH69OnjxYtnZQVL0/v6+k6bNm3mzJmv6ycNAAAAAAAClSpVqunTpw8dOjRChAgafPjwocl/Fa8Uq+eP7hbL3RGiH3/oOD3+SSzH2fJ7PqFDhw4VL5zvgfuOODxHZJ/wYUJdeOKY4ONo3vr70NeRzhPVEb0nDucb1yPwU+thwoTJnDnzypUrDx06NGfOnHXr1u3fv3/Hjh3Zsj17pnxg2rRpo+mdFORbI16EViCxH8eaPJMoUaKECRNaA69V/PjxzdeJviVq1KjWiDfDw8Nj1qxZ8+fPDxcunJX1LxUjRoxIkSJZA35UttGiRbMG3pEePXqkSZPGpHv27KmNbtL2ESdOHDe31/YAyPeF1jruP7nu/i9EzU6lSpWsgf8klZ6/5iVy5MjaH62Bd6ddu3ba0NaAi4wZM3br1s0asI2AdVJix45tjX5/1KlTp2zZstbAP4UNGzZevHjJkyfXqllZr0OpUqUaNGhg0jVr1syXL59J+9OkSRNna/z+ihgxokrPX3ulnH9fMx4lSpQPPvggSZIkak+srP8ks8W171jDz8SMGfN9bB+C0bVr1yxZs1gDgO2pjVqxYkWWLFny5s37zTffKOfPP/80o17Fq55XL+kXn3v7OiL2T2I81t9p1xzNR+34YQ/cczxMTgpHdz/kF7dnjuytwPyp38RuoXwvP3YkqsYL5HCiY8ywYcO0hv4ic7XRit47duxoDb8Zagc3btygf66n5deuXbt8+XJr4LWaN2+u+Tr927Rp4759e9VrfImjrDpDI0aMSJ06tTUchDBhwmTLljV79mxKWFn/Uqon5cqVswb81K9fv3nz5tbAO5IyZUrnLwhKmx/ebGX06NGJEiWyBv4zRo0aNXz48J9c+PuhJ+QUYiVIkMAaeOu0X1evXt0aeEfGjh2bJ09ua8BPtWrVOnfubA28OzqChA8f3hpwoaY+RQq/R6HayaBBg0xV/Pnnn1U/TfqHH36wRr8/1J4E+hOJovQxY8b8NHRo7969R44cqRryusJLfZ2COpPWtzsDmEyZMuXKlcukRS3wm/5x/C349NNPf/nll2TJklnDoUKFCxdO++A7bIXehJIlS06cOLFfv359+/ZVIkeOHNaIF6eYVoVmDby4PHnyZMiQwRp4F9Sx0fZVo2oN+3F3d9dONHjwYGv4X0HNctQo7/0eiv+I0KFDHzt2TH8VqJ86dSp+/PjKVMKMfRWvGq1l9nsT2+mHjqg7jssZ8hzPngbvjybxC9tD5Yzsc8UvVq8W2xHh+1O8ePGqVaua9J49exo0aKBei3OFv/7662DOCW/evPnWrVvWwPtj+fIV+rdmzVql69f/6vPPPzf5IZcuXbqyZT/9l/2qCrw1ChVqurh375414gXNnTt3xIgR1sBb5+HhUblyZWvgv0QN4EfPu5Dqm2++OXfunDVge/Xq1TNVUYf/xYsXm3STJk2s0e85dWiGDBmi43WNmjXr1KmjI74C6dq1a1ujX58ff/xxyZIlJp0xY8bcuf//K1K7du127NhhDbzPfHx8Bg4cqH3fGv7XyZ8/f7NmzdRE1/LTs2fPrl27RowY0Rr9gmLFilWmTBlr4MWpCr3bWF3u3LlToUIF1+sL2rdv/+jRI2sAwFtXtmxZHdfUWL107zEorxSr77zj0yC+o2k4/cARf8cN+/+55YrqiMCvPnbkFI322JxjVygfOnSoe37Pn0vk99x4CR9gEXQ0/fnnn026WLFipUqVWrRoUf/+/dUPGzNmjDLDhg07duxYM4E/gwcPVvul8N4afmPKlSs3ceLE3377zd9PmwUKFPjpp59Gjx5dsmRJKytUKPU/OnTokDRpUvVFdJixcl34+vqqByZffvlliRIlNVijRg0zKlq0aG3btp01a1br1q2dlzxFjBRRM1RI7+7urhkmSZKkYcOG5teN6tWrf/XVV2ayhAkTamFmz5793XffxYwZ02TCqXjx4q1atdJf1y6OCvnjjz9Wn961S6fSK1iwoBKpU6fOmyePyXQKEyZM4cKFtYFUK1zPC+XLl69ly5aqIQGvVQuUvrdFixaalT0vedAOqNWpUqWKv2sBtIc2b95cY1UbrSw/RYsWVZXOmzevNRwqVKTIkc1+kSZNmrRp0yqhj2iH1VqrrOyw1tr1nKysUI5zdNqFtXHDhQunauA8W6V1cf5oqE1cokQJNdNKq5I4L9vT9PETxP/ggw8aNGiggnLWBDO9aotWv27duub3V1Uz7cja9/2dXcySJUujRo1Kly5t5m+onkSPET1N2jRff/21qZySKFEi1TdNpmV7buD6DmndVWeKFCnsL7pQEakEMmfJbA2roMKHd9SZ0KFTp04VaP+4fPnyKpzPP/9c28icWsyWLZvidjNWVAOdd5qo0Jy9WxWy9v2mTZu6npA0tFk//fRTjVKLbWW9C1ZFfFYVrQG/QdUflZX2L9dLz3SIMSeNtdjp/UpARRclWjSVgKbUgVU5+qAqmFbN9ZpzbYWKFSuqIuUJ0LgZ2jdr1qypCQoVsmqahA8fXgdoVTbNX5sgZcqU1gg/KmcdjDTboC5XVkW9evXquHHjzBrp77fffrtq1SozVrQWmq02hOvuoC0YI2YM7WJqogsVKmTl+tGqaWId/vydw8+RI0fy5MmV0NLqI9pHVCyx4zh+1NZgnLj/n1iz1cf9hUC58+T5IEkSFZf2U38nY2PEiKFMHbVTpUplZb0jt2/f9vT0DCb+VH3QnqWuZPgI1nUlKklnr0AVvkiRIiYt2l+c9Spz5swKkvXBd3sJWJ06dVRVjh49agYPHjw4YsSIJ0+sJyRFihTps88+0wqaSm5o7bSOOsRoN9co52mMrFmzahPrI6oGzul1PFKLpK3p77lIqnva6Bpldg0Nar9ThdcW18eDqttvwcWLF//666/69eubQa2m6vncuXPNoPp+rh0Y0aC/uzjjxY+nA4fZa1S8rldhqB8bL0EC7eAffvihWUft5ipMvxagkPMwpM+qbJVQbVELkzNnTpPvpPmo6PRB14O7PqW2Wkvu7/YTTaZOlPqxwdQ0Fb5qo78dH7CJkSNH7tq16/Lly2ZQO6n+vsSZ14BeqXP8yO8MeaQwobz/360NtdPvrWyuPJ59ifbvsKFDmWk9wgQXq5vWYdu2bWqRzYFcHj165Izh1W19h0eOoUOH/vTTUPVa8uXL269fXwXSJn/gwIGTJk3UMS9Xrpxjxvw85tnSalM1bdpEHZGFCxfUqPGcy1OvX7+uVTZrp8Pk6tV/fvPN19mzZ2/ZssWWLX+pN6b8iBEiaoZq71asWPHDD98rEqhZs0Zcvz5H+fLlqld3/HygQ8uaNas1qBa8Tp3a69evM9ERjD59++gQdejQIR1gVK9M907duFGjRqmgDhw4oELr27dvGDdHBU2SJEm9evV0oOrXr18xv4OTU9SoUdVpUIU8deqUDjbOkxtt2rRR7/bkyZOxYsWaNGnScy9H1AfVlTx27JgOb7/88ovdrszs2rWrgtXTp08nSfLB2LFjTYdGx+zhw4freH/27FktvMrBrLv6DWPGjFGlPXHihHpFffr08ZtHqNixYqkMe/fu3atXLx3d1RXQR1TJtdbaFppVoNcnv1vqrGjBtPm0bB07dlRXPkP69GaU1sW5maJEiaJBs/ragp+Wsfr06seX+riUoqPbt2+pJz1s2DBzaX3EiBHV51BRqK2LFi2avkLFqybi5s2bKreJEyc6Txl169ZNHc3TZ1TySX799Vdn91qZtWvVLlK4iLrpqmzqbClTlU39bG0XxTmu8aqtmKquOlOo0Efa3dR1U6bWV2utHvCZM2e++vKrDh06mImjR42qgu3apct3333vevWyqJpNmDBBTaL2MlXCBw8eTJ48WfmKK7QnmmlEMaF65yatQjN7urbmkCFDNOr69WuVKlVyTiApUqRQ7VUNV7Vs2bJlu3btrBG2ET9BfDVZ2r4nTp7QdlctMvlq6rUuGuzcuXO27NnVP1bR1a5ZU/l3797t0qWL+tPt27fX8UWjVPKqUfqUSl5pzU0tmPbW4cOH+fsBRfVTLVj8+PG1+1evXkM7r8lX5VfMrxmmTp1KMYzaRufPQ5qzNo0OTB4e7irAQFszNbP79u1zHt9FPRvTuRHtay1atLhx40ayZMlU7dUym/wGDRrUrFGzaNGiGtWqVasvvvjC5CsS01oocrh165ZW0/U5IBUrVlSgop1CXQttd+1B2jvMhbXandOktgIGfZ3W5f79+/outcBql0x+1SpVqlerpnJ+8PCBdtJBgwaZ/DSpU5va6+XlpQ+qqE3+u9KzZ89atWoFeqBRw9KsefPz588nSJhg7C9jTeGoBXY+VkNpFaazh6A4yhS4mi8Vy6VLl7QVtHs6t8LbFyNGDB2srQG/X3ZWr15tYnVtTe0OyZMnV+OppVU9N9OYX0jVzKpuqAaOHj06evToyleLoblpw+mDZo2qV6+uLXj16lVVEvXunD996oOq+Qop79y506hRI9Ur7TgZMmTQ37hx4+rj7/b3i5kzZ+pYYxo07ZUrV65U79GMUtuouNekDQ26/uYladOkVf1v1769jkGayU8//eTcf+vWrftRwYI60KsmqNBUegpC1LM9d+6cjtSa0nkUUyheu04d9Tbv3bun1lI1zczBHNw/+eSTCxculChRQmlzS6m+6LffflNaRaqWQUWqTJWnDnPly5c/evSoKqe+N9CaNnjwYEXpqsZmhlYuYA9qglTtnedZRYdUVdePP/7YGn4FrxSrG+7Pou64Hi4huw7k/zjHFrhD9z3c/vlAFHF2m9Qz279/v6ImJ4WmZpQ4+7JvX4EC+e/evZc1a7ZMmTKreVJHWZnqAXz2Wdlt27bly5fvww/zb9iwsXiJ4q4/HCZMmLB16zY9e1odHX90tBA1kdOmTVPLZe6N//bbtuon1ahRM3Xq1BUrVlID9+OPP5rpJVGixL//vqxBg4Y6hmnspk2blNm4cZOqVR2x+sGDB//8c7WatgwZM0ycOEnN8Vdffun3OTiOweqiderUSYe3AQMGKJi8du2a8rWbbdmyRYHTmjVrWrZspeNxrpxWeKDD1apVq6pUqaIA3uQYitIVLGlWCxYsaNu27fbt281hbP369aoYixcvVn/u8uXLwZ/kVN1QB6J79+6///67FkZbWUcya5w9bN68WQHAwoULBw0arAOq+aVQFVVLriOoVlM9RS256TypHPbt3atYSCWmIF+9IvVx/WbjMHXqVPUp1c9ImTKlmrbvvvtOa61DtTbEa3lg5ktToKJYzlAMYM4eqEpMnz5dW2TWrFn9+/c3vb0XopZBqzZ79hzVB09PT2f/WPNXh0Olofq2ceNGVSQVwpw5c1SXFCyZcyDqHsWKGVPdrJUrVip+UPPiGhLoSKDMKVOmKLBRQKLCVPCjwObp06cqfI2yprMZVXV1iFVntOm///77x48fqyi0W82bN089Qu2Sqmlq8VzP8c6fP191xoTiTipJleewYcP++OMPbaDsftGpNe55ihUrpr/qx2u7KPry9nY899Ro3LjxwgULFGpqtppAXXN1yq1x9tC0SVPtMuoxr1q5SpGJysoZZamPO378eJWVKq3JUeOjKEX94zFjxpQqVWrcuHEzZsxQOTt+IPM7DZve77cn7bxLly7V3AYOHOQ8XWk8evRIdUm7+ZIlSxTSaHrzk7Go968ZTp36m75Ci2RKVVtB85k7b642ysyZs7SJTZPojw5t2nzWwD/lz59fgZaqunYHLarWRd/r3Ljq/Wh5tEaq9urfm3hJIYTWVC2PapHqVcC75BTdaUc7fvy4OhXaO06ePGmN8KNYVPG8Ig21S/pGVSrFrta4UKEePHigSjJ71my1ZuYUvZQqXXrH9u1afX1Ee6h2Q5P/rly8eFG7f7169azhZ1KlTJk5c2aVlTaQAnW1Yyol5augdFQyrZxi9cOHDztbacVL5gy2QkGtoPY+tVRadwXtZoK3TJteG/T+/fvW8D8pnlTha5OptmhDaGWdV8qo4inY1gZS7VU3Sbu2MhctWqSiUGCvaqDWRjkapSB/9uzZmnjZsmWOC3n8vvSHH35Q3dNkmr8CS31Eu4YGFRLrgKiE6Ta8K4qcdYTVSiVIkCBdunRaeGtEqFBnz569cuWKWRFRQjFzwNt/tA8OGTzYlI82tNoNa4TfHvHNN980aNBAu5sO99q5evXqpQ6AKpLm7DyKqZS2btmi/VEHMu0yqkimtVRd0vbSEU39Iv1Va1Pb7/aWnLly3rp1S82FStuUuTK1b6rHpeOjCl9Lom90vRzP0G6uXU9NijafOhs6glgjAHtQ51DHSoUD1rAfHaf8XeHycl5DrP7aOZ/xo1ZAwZI/ZpT460+8TepcRo0aRR3KsmXLHjx0SC2LMkuUKKHDyfHjJ3R4Uw/71OlT7n7X95qPiDoKamUCvTtOx8t+/frqX+/evTJkSL916zbT7ObMmfPCBceVTkrv3r3by8srT57c5qIDOX/+nPpV6lDqECKPHzsKRDGeuV1fDaU6mpp3+nTpTRsdN97rfNDue+3u3bvqfn311Vfq5qq7eeLECZOvAleXJYkfdRZVqs6zKypYdV8UBZlBJ+2HZgMZ06ZNM+WvDa0AQMdCVVod2v1dWeeP3+Z7XLduXYWvqgzOK/3sw5zE0OpoRW7cuGH2RB1ilanucqpUqdw93NU/UKaq/Ycffrhx0yYVoIpRwcOZM2d0CPebjYNK2xSjikV9qcqVK5uuvybzG//OqORdmUyt765du0z64cOHL/EsDOctOT4+PpqVqpwZVOk5m3XtoaoDmkBp/VXNMefHsmbNevbcOcXtpk7u3LkzR44cztOezhL7+++/VaTv8OfLF6JdT3VG5aAVMasQNmxYrd2pU6fMasaJE+f06dMK2Mz0ohU0heNKBei8P1MlpuOF6p4ZfC4FnEeOHHGG6AcPHjSJKFGipEmTZv+BA2ZJtBW0jd75Fc7+aH9R19ksofZElZWzU64euYpUJWMGxXk2Urun1lcfNIMHDhxI7Pf0NQVg6mSoO642Tx8MuBuq2m/YsEEbK3bs2Dr66DDk/MVKG8VZh801REpoGi3VnNlzTL6aiEBjPG0s1+V0pWqvLa4m0QwqslIz4nyPgOqJSSgA0AKYA6IihG3btjln6GzSQ0iHb7X8znXRt6utM2lxlol2Uh0vzB0rqj/ZsmfXsT5O3Dg62vrror0TildVDv66hqVKl9YBRZvGVBi13uZMrNoc7TLapkqrVVGs5Ty1oHU3FzhcuHBenZwsWbKobVFpBzz8vR2qe2qQg6otiRMn3rdvn0mrcu7du9d5L4Bzu+izO3ZsD+pSI31cU5p6qzmYGhU+fHgNrl+/3kyjTa+Y1qTtQ5FwxowZv/322+nTp/u7WV1xtbadSX/66aeLlyw2aVc6nGl9TVqF4LxoS7Zv3+482GnvUBRt0qK+jaqESatKqGKYtKqWdhxzsk1frWVzbjJ9xPwmqF1J36L2SjuRDgTm1zpNtnHjRiXUsOiAqxUJ+NIQTaxtVKlSJfWRtA8eP37cGgHYg5opVV1/zdSUKVPU6o4ePdoaflmvM1b3u2n9/+78/0RFkDJEevLgaeDtr8ydO/f7oL25E4/ODpyOZM6Em1sYZ37nzl3UJFWrVvXHHwesXLGic+dOyjRd8FKlPu7UqaP+FSpYUN0F17Nwwfy4oK37zTct9K95868/+aRM9erVdYBRGCOunzKVwHk9oXN5ApU8efI1a9Zs2LB+7NhfmjVr6sgKcAnDv5u6mP767tqX1NwroT2qa9euOhJ36NBh1qxZDRs2VLSg7ogoimj8jCZ77plezSTQx0io7/vrr7/26NFDx9HnXo2s41CvXr0U3Hbu3HnOnDkK2kMedbwdVatVHTdunFanbdu2zkuRdZzu2bOnIoeOHTtOnTJVi61MlaT+qg5bhdi4sY7KzgjB1ZUrV3744Yfs2bNrJuoGVaxY0RkhvxPz58//5RltO+1uqjDhwoXz1wd6FapOpiPoT8BA1FyvqAYkQ4YMVjk2blyuXDlFlaaE/dHSOturd071OVy4f9zOoPpsdj1R660YWLueDmNf+T1cQ2O16WvVqmWtZ+PGESJEeO7TWZYvX65WTjtszpw5VfcUkDiju+dSX9DZSXUVI4ajxf7yyy+t5WjcWIsdTNP9TqhwXJsp7YZijQuav+OFVsrUMUVlAwYMUIDXu/d3M2bMUCfb326oGqvWcvjw4dpk2v0DrcCi+ZsaqF0mJMujI7gOcNbAP8WMGcPfTueMyf1xVnvtKc4K9hLUiN29e9ca8Csc1cmAO5o5BJtyW7Vq1aJFi7RL/jTU8aB+O1x8oSJdvHixv8OHVi1FihRWXWncWHGsM7hSpJQoUSKN1QfVpdHhT9sua7as2pXM3jF8+AgFbE2bNp08ebLqgMaaD75lqgzatRU8W8MuokWLps3kephWUO3v0QmG5mA2XEAFCxYcP368DkY6WDsvWFXjr79mi9vWtWvXZs+eHStWLHUbrKxn9h/YryOvVlmVQe3tgf0HrBFBePLksVbZteYYKl71ORWHW8N+v4C4RvWutCHUtGom2i6uV82oOpkfv44cPvLbb7+VKlVq4MCB6lHk8HuYvxZSHQbVsW7duqmFCeq3UTVTCnvUR5o6darrlcaAHeioEbAPdvXqVbWcOky4PkrjJbyGvt1tb98IfrO56xN4P/vEg3/c/GYay4d+T5iTZ///n/PiNB1FhgXNTPMmqE03XWfnb3tqILQNHj58YAY3b95cuvQnWbNma9zI0ZOrUaOmMnfu3Km/Y8eOLV68hPn32Wfl1Kz4feL5dIiVpUuXHj582BweNGcddSJG/P8NUVqGp099XRvNoKizNW/evOTJk2kZcufO07Ll/y/n++9Q6ZkTCE4aVHxo0mfOnFF43KBBg6/qf1W4cGH1tHQ4UZkrTuviQscVM31QFIW6noExFF9Vrly5WbNmbdq0ad++fUgedqiukiLh+vXrN2rc6LPPyqrKWSNswHETTvUaOoia1Vm3bp01wu/kkilG5as9ypw5s+lkDx482CpBPypVM70/KhmNVWikaL9mzZofPHvNkk2o8VXnw/WmRNcwRgFJUJ0/V67Nt3rDL/Qjo3b2bdu2mTJ0epWY5O04d+6cv6djqDG/cOGCSauq9+7dW3VGNeqTTz7Jnj2bwjw1euqKWWvoRz05M31QVJKK9j/66KOqVauqoPQRk6+t9tyg4vr16+b+ScO5WT09Ha2rFs8sg6Fm2Yy1CbVU/pqpUaNGWeNeyvbt23Wo+uKLL9QEffXVV+Zcq1OdOnXUxDVp0qRdu3bazZ9bgR88eKA671rt/QX/xqVLl/zFVNoipgW4ft3T306n3v+du8F9rwID13Y40G8MxokTJ1xP5SloUZ187k8/CpPUJKrhMlfwWrnvlDn36/qQuePHjx88eNCqKH7UYptR6rSoxc6ZM+eBAwe012zYsEGRaplPypgrw0W7yaBBgxSrax3TpUv36Su85+wVqc6bS42csmTJokpy+/ZtHXHUrlq5fkd5HZWsgRCIFCmSQnTV/JYtW6p6O4NeFYhqkWs1tidtLEW51oALz+ue6kuX+eSTsmXLHjp0KNB+o+vahQ0bThU+4BkgZaorFc/lqkyF7qoY1sA/aUNoT9RM9HXm8hNDu7Y5S692Xl1TFXjt2rVXrlppbqpPkybNZ599VrduXR0RtAmclwL5s2/fvp49e6qPpMZKbb6/Zgp4txSWR44cOWDXXQfrWbNmrV69ukCBAiHpMQbqlZqh/NHddt11/PCcyO8BcdeeOCLMnJEd6Z1++WGsB8k5XtUmT/0eRxfRzTFw4ZGv+W7zgDpXClZNQkeRQH/ks1J+jYiVeq3UmowaNVp/p0yZnCNHdi3GiBHDlb9jhyMal6lTp3bo0EEBzM5dux4/fmJat+XLl9+7d/+bb1qkSpXKce96uXLq4b1oj8GfP/9cnTBhwho1aqgboYOo2jsdSII60+vt7Tj5o68WVYho0Ryn383pCK2CVidc2HA6LPmdg3EUevBXZf8LqP+RNWtW59kYHWDUEdy/f7/S4SNEUKma3eb2rdv37t0z6U2bNlWsWNEcwJTTr1+/5x4P1q9fX7RoUfNx/f3uu++SJUumL1XJm/qpOuD6oCNtCCvlIlLkyJ9//rmZyc0b1u0M75CW2ZUKQX/Vd9EoLaTiLjOZdkYdMs1iKxLTwVh9XK34ihUrvvnmG5Pv7u6mtL9ulhErViyF95qz0mfOnFGX6912jPzW9f9MptYrX758ZlA7oGuHXj0Y5xUTwZxVc35cxaV0UB2RQCmIypUrlzNuKV269IcffmjSQQm0gr1l8+fPL1mypPOqIu0RaoJMAKAmvUqVKqZhv3z5suqM+oja9AqWtAuYCqCC6tixY6DnUV2lTZs2R44c6rd17dpVbbJp1kRHkOzZs5uvUNBu7vz3Z+/eveZJY2bQnN6R+/fv79mzx1whIlqS77//3nkpk02oC16oUCFnWf34449mX3s5cePGLVWqlKmip06d0uHM326o4Md5jYOOIM/dLppYe4261Gae2gSB/gY3Y8YMbabcfk9906BWZODAgQ0aNFB6x44d2jrOaq9AUQGnGkYzGKhdu3blz5/fnAvV8psLbgMKau9YvHixqqj5bVfLo935ub+J58mTx3nRuHZqsxZ28Ouvv6pdtQb87ktXH9HcniBqQHSMM2ntkloLrazaGTOoUTpomlhXxagIyuwjOpZdvHhR28jxsXdh1apVDRs2dP4ckzRp0l69epn70k+fPu2sRWpzVKmcj0MPims1MPvOgwfWmRhnv8jLy0vVWCVg5qxGoE+fPu5+JWCHNtZJu5vCAGvgnxTDV61eTcfoadOmWVn/pMOZaaW1jjrQBHX7/ZIlS6pWrWaaBbWrqkLOezmV6Tz2affRbmvq0pzZs+vUqWPKVn/1ETW5SqdOk8b5C93+ffudrbSaHVPOmmHkKP9vYZxFrXqoPrCZobaLpn+HtREISNXyjt9DKK1hF61bt16wYIHapTVr1mgfeYnj9av2jMde/n+ofcUKux271g6/I3vssI708Qeh0kZyLJl2usfPJr/y2C1OWMeeaaJ9V+p1mf1T3QIdHlx7Bjo0OtsIUffOTKkes3lwxesyePDgy5evKCbRcW7x4kUq3PPnL7Ro0cKMVTTSqFHD7du37dixPVasmFOePVRGBw8t7apVK3ft2jnsp6G3b99+xTZdgZ9KoE+fH3bv3vXzz6Nv3br9/XffWeMCWLBgob5uxIjhP4/5WQ3ZgAE/anDZsqX79+/TcUidiQ8/zKcAVRHXyZOnNGrt2jXv6pK2t+PPP//UsUfVybxdT8et3bt3mxtTfby91X2ZNWtW+/bt1WXUEcvE8JOnTNa21sTq/c+ePVshRFC/Hzupf6PjzfTp07t3764Z6oiiroM6jjrwKFN1RgugI2XhwoXLly+v6TVW0YU576Ht8sMPP6jb/eTxY3WXtSTmmnztyQEfA/M2DRs2TC2L0a5du/PnzyuGURdQ6Z9//nnr1q3ZsmWrVauW6pK6MlpgrZFWU6tjbu0eM2aM+lLK0R4xY8ZM9X4CvWFVtbRatWozZ85s27btnDlztL+ocKxx78KgQYOsdfZjzruOGjVKseWkSZPUURPXHvy6detatWo1ZMiQ0aNHB/PLl/ouKjp9VvVKe5yKyxoRAlu2bFHNVAujiFEF1aRJkwMHnnMp49WrVxW16ltUtayst06LrR1H+9348eNVDYYOHbphwwZz0682eunSpbUuXbp00XppUNVJ+d9++23x4sVVzlpT7QhqoJ57DfzNmzdz5sypWWlXVf3RF5lnnSxatEgxm/Z3lbnCP3PnrT86ZKpKa4toGi2G6zTa4uoUKrNHjx5aEu2JL3QpxFswYMAANV8qq969e2tDqwzNhWAvRx+vV6+e2ijt3SpM1R/nxUeGRin+GTlypHbzli1bah9X8xjwYiJXmlJlqC3St29fLW2grZmnp6e5kkKbb/jw4VoRHfG1OTRq586d2mu0CVSHVYsqVarUr18/86mgaKPHjBlTTa7aHP0NdKOL9qYSJUrou5L/80V9Wpjff//9l19+0Rep+WrWrFmnTo5b24KhvUwT6yM6TIuCSWvEu6YN5Holl/ZExXLjxo1T2aowtQWdz+hVsxwxYkTtNeYHRG16HQrVRplToFpB9bhUmNoK2pGVNo+8fSe0q546dUp1XrQWP/3007Jly8x5HdUiHUe0gqa2aGWf+zvLyZMnEyZMqGqgg7L2bvUTtILqDGjfV01Injy5ufRAZaUJJkyYoA6h2pPjx497+/3+rvqprpQ+bvNTu2pyo0SOok1snqkUkFa2S5fO2kl1hFIjoGOZNeKftHNp31RjqE6ONkSECBG0z5pRqiQRI0ZQuemz2hdU+OZO8uUrVqhRUuVRK6p2IH78+PoK5avrpeOsNlPPnj21vRYvdtxF//fff+toq/I0/aWtW7aqg2QeX6dNrK1QvXr1hw8f6kCsGarxUR1QrQ5qHwfeFXXmGzZsGGhvsHHjxp9++ql2BO0janh1JAr0HbRBCW1+SH45+aO7nfTyvvw4dOlY7pPSPv7hjMewCz7LMrvnjPK48TGPQ/d9N2RznHDOv8e9ecLQteI+efI0VOItYXbnDJUw3NMKB9xPPvTdl8vns4Me227772cUKVJE+61Jq8emI4fCIQUw0aNHVydMjYW5ckZ01FE3Qgl1OHSkUddNDYQ+qzko88svv3zpyxf1dWqIM2RIHzpU6EOHD6tRM+cVRWFYrFix0qVLGyZMmAMHDroeGLSEaujV7qiJ0UfMqR7NJ2zYsGpcAr0QQNtV3xVUu6MPJkgQX+u4bdu2q1evaTWVqe/VJtfy+PsdVAdaxYqPnzz2vO64U0jxUtasWXfs2KG+l8pNY3VYUg9VX6flV5G+zcbOI6xH4sSJT520Hgv0dmhNtdbJUyR//Ojx2bNnVZGcv55olLqbmTJl0m6jQ5pz06igtFOkTZv26NGjly9fNltQmdqmQfUAtDlUnpkzZ1ZnQr1Ss43U41EfSEe1Y8eO3b17V9+lr1A0qw0aNWpUbQWlNU3kyJFVwx89eqTNoWm0917we16rs7K9ff76H1o2Lb/qlVZHC3nixAkvLy+tglZTa2FKJn369KpL6hA4F9vsPipGlYlK2JSJ2RyuP3+oNLTLaK01W83hVUKOVxSw16X919QWdVO0U2uttYI///zzb1On/ul3HkPtQNy4cVOnSX3i+AntYgoVzKppeq2pCfBMsKp9MF26dFpBtVGmiEwb4vwK1RMVhXkMkmiUqRVKa0oVmjrK2grqYqraOKfRVzgLXMuv+mmqqzpnojI3fe53QoutAkmdOrUqieqz65KoFqn+qEC0f6lIXXc9laeKWnVGo0xl0M7lLFh/1LyrPDdv3qy0vi5//vxVq1Y1p8RVnqlSp9YxQ+2wqq76eeZyJBWalsTMWdvIfN3BgwdVqtoTnTu4toUaAS28Yhh9tSnVd0j7iDa0StIa9ltCLbx2Se042r/MEvqrRaJaofUNdO9TDVGBm4nVEOkrtBern61aGnB9zVi1kypwFbU2n8rKbGLnDDUTzfPmTevst9JJkyV99PCRNrE2gcrcdfmdtLNoo2hF1N5q5s4WQDPXl6raqz1UvrOSBFPttTo6LGrDqeuvHOfaqV3V9Np/lTazVVHcunnT28dHy68dzTlzTZkqVSqtgorUuaNpeu2JzkF9oyYwy6mF1+FbG0KNvPZlM8Hbp+0urocnVQNtI+dyitZC9Vl7gWnATaYoX02Qs85o7TToXBftfZpPypQp9UHtla4ffPu07bSBkiVLpoRaQtd6rgqmDaGtr1rkbGpUAbTwznXRNKqTzlLSKJWSORCrPqizpO2o5kKz1RFNK+7cNeLGi5s0SVLtGqqHpqZprMpNf5117yWkTJVSBw5r4AVpRbTwAZt3Zbq2Y6J4WL3EQJ+a/tFHHyk+b9KkSaJEiVQaKlLnz6NqKLStzQHI0MoqM2PGjEeOHFGRmnqlQpgwYULFihU1Ssd6FZHziCamfTCtiloJ0wqJ9hrlqzdo8s302jra9fQtpn6a/pISpl+kbaS0qdVqE9RGqVlwNgKATajOL168WB3aAgUK6CBi5bpQo6RDWJ8+fcqWLduyZcvpz17X8lyvFKtLaL/T6F8ncuuW9EnSLWEePg11Jf9T7XpZdoTOG81jXJrHVx6FybIz1OJMbnmiPhl1KVyvU0+O5/GN4u77wV9hCkQNMzatd6ptgZ/bL1iw4Lx586yBfxo3blznZ/eBq3+2YMECk9a+rXZcLcJridXxer2TWB14vdQ1ccbqIWFi9TVr1ljDeE10UJw2bVqHDh3M2wdEPfVBgwa5vnYIAOzpVWL1EFJwq0ayUaNGrtG7k4nV69evbw2/OGesbg0D8LsY5OnTp506dVq0aJGV5WLYsGFlypSZNGnSd0FfJR3Qq14Db35Ai+vhvfqWI1B3vlP9tk/ovFEcI/+657jQ3e8S+FAjzzt+VwsfxnfdLffHvqHChgm19EaQV+1v3LixWLFiisPNxcny999/DxkypGzZss5AXTZv3qwWZ8aMGc4em2zdulUhugT6wwYA4L3m6+u7a9cuHQ6bNWvWoEGDli1bdu/e/Y8//rBGA8B/WNq0afv43bTlvNQFwFtQoEABRenjxo1bs2ZNq1atUqdOnSFDhk8//XTgwIFr166tXr26dswXCtTlVc+rG0NSPt1yJ8zMa6FShg+9OYfPptthKx70/iVNqPKxn3Y66cg/mffpA5/QybaGThQu9K6cPp1PhR5/KXSWSKEvPva9zmUs/w2cV8e/QJYsWS5cuBDy610zZ86s6QM9rYFXlz59+kSJEoUPH/7evXsnTpwI9L5oALCbN31e3dwvcOTIEddL2V3FiBHjgw8+cL6a/iW4u7vrgGgeUgPAVeHChStUqFCqVKnYz+6v3LZt2/bt20eOHOm8cSzkXk+sXjR66DW3HGfRs0UKtTTL04/2uJ144Ls6m2/isKHy7AodLkzofbl8dt8LU3pfqNzR3JZkfFJ8r9uB++aUPP4riNUBAADewjXwAN658OHDx40b1/XS75fwqtfAGyZQlzhhfU8+CK1AXekYbqEOeoW55R0qsd+zxr8+7viuXJHdVtx0J1AHAAAAAPwrPXz48BUDdXk9sbpTDI8wTY5Zt6BHcfMd4Ld4sd19rz0OfdzL8bTMW098u598ycdmAgAAAADwX/CaY/VZV30P3rdC8YU3PP664zh/HtPdt/sZD5M5/eqT04HfO4N/OV8/1gAAAMB/Et0hACH0eu5XD5R5nZuECRWKM+kAAAAAAITQaz6v7sr5myGBOgAAAAAAIfcGY3UAAAAAAPASiNUBAAAAALAXYnUAAAAAAOyFWB0AAAAAAHshVgcAAAAAwF6I1QEAAAAAsBdidQAAAAAA7IVYHQAAAAAAeyFWBwAAAADAXojVAQAAAACwl9D5PsxnJQEAAAAAgA2EjhMnjpUEAAAAAAA2wDXw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S+g4ceJYydetRIkSkSNHtgb8HD169PDhw9bACxo1atTevXvHjBljDdueVr969eoNGjSwhgEAAAAACBm3SJEiWcnXbfz4cbly5UqRIkWmZ27cuHHw4EFr9Avy8PA4dOjQ5cuXreG3Ll26dJ07d16xYoU1/Dxt2rTZsGHD/v37rWEAAAAAAELmDZ5XX7Nm9ZAhQxctWmQNv+fy5cvXr1/fIkWKWsPBihAhwpYtW/SRBw8eWFkAAAAAAITMGzyv/sUX9RSvHj161Bp2kTx58k6dOtav/1W4cOG8Hni1btV6zZo1yi9ZsuRHH320Z88eM1n9+vUTJkx47Ngxpb/66qvo0aOfPn06TJgwffr02bt3b40a1Tt16pQ1a9a///77zp07mkZz692798mTJ3v27Fm7di13dw99u2bYv3//smU/vXDhovjN2HGWvkKFCu3atStXrpyvr++JEyf0V/mauFSpUhrbrVu3zz//3PEBv4/UrFnzm2++iR8/fpIkSW7fvu2cT1AUpWfOnHny5MnWMAAAAAAAIfYOni0XKVKkxYsXhQ8fYcSIkQq/W7VsVbVqldBhQmuU4tsiRQqbyaRIkSI5cmR3pjNkyKCEm5ubonSF2U+f+g4fPlzx85IlSyJEiKBRYcOGrV692qBBg5SzePESxdtKK+QeOHDg6dNnZs6ckShRIr+ZhVIw36hRoxFagpEjO3Ro37JlS5Ovr/jiiy8UwP/8889XrlzRR5ImTap8BecHDux//PjxkSNHbt26ZSYORoECBXbs2GENAAAAAADwIt5srN6nT59dzzhj1/79+2/YsFHh8aZNm0aNGrV27VqT/0KWLl3y66+/btiwoUGDBgcPHvj222+tEaFCNWvW7I8//pg5c+a4cWPTpk2jL9q+fbuC86tXr6ZMnVoTpE+f/rPPyn7yySdmwYoVL9GkSRNnGH/16pXOnTvv3r1bf0+fPp05c2ZlaiHl7t27kyZNOn78uJkyGMWLF1uwYIE1AAAAAADAi3izsfqYMWO+eqZ+/fomM0WK5OvXrzdpuXL1ipV6ERcu/P8q9F27dqdMmcIaCBXKx8fHJK5evfbw4UOTlidPniROmECJdOnSeXre+Pjjj0v5KVqkyIMHXgkTJjSTPXr02CTEy8srXrx41kCIJUuWLEqUKHv37rWGAQAAAAB4EW82Vj9z5syeZ5yxq4eHh7e3t0m/Fj4+3mHDhrUGXJhb0F2FDu240j5y5Mhhw3qkcPHzz2OCesK8+cgL+fjjj7du3WoNAAAAAADwgt7B/ep37tz94IPE1oBCd3cPK+V3Htv1WXfu7u5WKgDX4DxevHienjesgRA4d+7c48ePR/+TMq3Rr6xAgfzr1v3/wgEAAAAAAF7Im43VPTw8wrtwc3NT5ogRI+rWrZsuXTqlFZl/+eWXftM67Nq1K3PmzGZU3LhxTSJQrVq1MuF69uzZy5YtO3XqVJMfEn/99Zevb6hGjRqawc8//3zKlCnPPX/u8/SplQqW1jFLlixr/R5rDwAAAADAS3izsfqgQQOPHDns/Ne6dWtlrlmzZvbsOfPnz1u/fp1i7OnTp5mJZdu2bQsXLlq0aKGmGTZs2IEDB6wRAfzyy5gFCxasX79+2rTfxo0b/0LXnD969Kh58+aVKlXeunWLvrFNm9Y9e/YMeMG8P38f/Tts2LB//300bdq0VlZgihUrduTI0ZsheFY8AAAAAACBCh0nThwr+XaFDx8+bty4Z8+eLVio4LixY9NnyOD71IqWY8WKFT169BMnTphBfzw8PI4d+7t48RKaIHny5BcuXHj8+P9Pg3shWoDIkSOfPHnSGn4dRowYsXv37vHjx1vDAAAAAAC8oHdwv7rx8OFDBerWwD95enoGFaj7c+rUqZcO1OXq1auvN1CXTJky8WA5AAAAAMCreGexutPTp08d8fZzrkD/P19fX03/3EvW35UWLVoEc+k+AAAAAADP9c6ugXcKEyaMh4fHo0ePrOEQCBcunJ3DdQAAAAAAXoUtzqu/UKAump5AHQAAAADwb/XuY3UAAAAAAOCKWB0AAAAAAHshVgcAAAAAwF6I1QEAAAAAsBdidQAAAAAA7IVYHQAAAAAAeyFWBwAAAADAXojVAQAAAACwF2J1AAAAAADshVgdAAAAAAB7IVYHAAAAAMBeiNUBAAAAALAXYnUAAAAAAOyFWB0AAAAAAHshVgcAAAAAwF6I1QEAAAAAsBdidQAAAAAA7IVYHQAAAAAAeyFWB96x9OnTjx8/7pdffkmRIoWVhRcRK1asn376acqUKUWKFLGyAAAAgPdc6Dhx4ljJNyZDhgwRI0a0BoLg6+t7//79GzduXL161coKVvjw4TNlymQNvIidO3fqu6yBZ1KnTh0tWjST3rNnj7e3t0m/qBw5coQJ4/j549KlSxcuXDCZTlGjRk2TJo01EARPT89Tp05ZA3al2DJSpEjWQBBedIP+l40eNeqTMp8osXTpsubNm5vMf4GMGTNGiBBBCR8fn927d5vMF+Xh4ZElS5bQoUMrffLkSdUok++qfv363bp1VUI7XYECBU0mAAAA8F57G7H6kiVLMmXKaA08j7rjw4ePWLVq1b1796yswKRNm3bFiuXWwItImzbdo0ePrIFnJk6cWKRIYZP+6adhQ4YMMekXUrt27e+//86kR40aPWDAAJN2KlSo0JQpk62BIMyZM/fbb7+1Buxq8eLFmTOH9IeSkydPjRgxYuXKlcFv0P+ysWPHlixZQok//vizQYMGJvNf4I8/VqVKlcqkmzRpunz5y+ywQ4cOrVChvEm3bt1m/vz5Ju2qadOmHTq0V+LChYsFChQwmQAAAMB77e1dA+/r6/v48ZOg/ok53Z0iRYohQwYrDo8RI4b5YPC8vb39zSr4fwFPqvtTr17dsGHDWgMhFj58eHNmLxha1Lt37zn/PX361OQriHVmPnz40GTaX4g3aPLBgwetXLkihBv03yRRokRJkyaNGjWqNRyE0aNHX7x48dy5cz/++KOV9a/Tvn07c278hcSLF7dcuc+sgaDNmTPn2LHjly9f6d+/v5UFAAAAvOfe3nn1a9eu5c6dx8oKzAcffFCiRIl27b41F8zfunUrW7bsZlRAzvPqLVu2Wrhwocl8aea8uoktFVH8+efq+vXrm1Eh1Lt377p16zjnEOh5dX82bNjwwQeJlcicOcvdu3dN5nvBnFf39PTMmTOXlRWYxIkTa4MqSDMb9Pbt21mzZjOj/iP27t0bLVrUPn36/vLLL1bWf4k5r+7cKQYM+HHUqFFmVAgtW7YsQ4b0moOJ84M6rw4AAAD8+9jo2XLnzp379ddfc+XKPWf2HA1Gjx5dQb4Z9XY8evR40aJFShQsWDB8+PAmMyQSJEhQp05tJcaOHff48WOTifPnz0+cOFEbdNbMWRqMFi2aQi8zCv8dx4+f2L9/vxING77Y5f1Zs2VToK5E//7P+dkLAAAA+Pex3XPgvby8uvfocfnyFaXTpUsbOXJkk/92DB7suFM9XLiwixcvCvklu/369TMTjxw50uTASRu0R8+ely5dVjpt2jTPvSAc/zI+Pj4m2I4RI8bQoUNN5nN5eHiMGD5cibt3761cudJkAgAAAP8ddnxnm6K73r17K+Hu7v7JJ47nY781Z86cGTLEEU6kTJkyhM+Zz5kzZ+HCH/n6+rZr1/727dtWLlw8ePCgZ8+eSri5ub3lDQo72Lx58/LlK5T49NMyIfyxply5ch98kFhxfpUqVZ48eWLlAgAAAP8ZdozV5fTp0yZRuXIlk3hrJk+e7OX1IEyYMOPGjX3ulfDu7u7mZ4UbN27MnTvXZCIg5watWLGiSfwXhA3rYaX+23x9fQcMGPD0qa+Hh8f48ePMew2DET169M6dOymxf/+BI0eOmEwAAADgP8Wmsbqnp6dJpEqV2iTemps3b3bs2FGJePHilSxZ0mQGpVy5chkzZvDx8Wne/Gvnc90RkErVJJwv8QqGYrl06dIVK1bs888/Vwl/9NFHiRIlssaFmMLCDBkyFCpUqHz58hUrVixVqpQGw4V74Sf8S9SoUfPmzVu6dOnKlStrPjlz5kyYMKE1LghahSxZspi3i7927u7umTNnLlGihNbrs88+0zo+d3mC4ebmljFjxiJFilSqVEmlXbBgwTfxxP6TJ0+OGzdOidy5c+vrTGZQ6tevHytWrAcPHjRu3NjKeq08wjre2W4KsGzZsh9++GHq1Kmf+wvCK0qePLkKWbVRtVp1O316x634LyR8+PBp06bVBtIctN21X2jQGhdipvIUL17cVB6tu3bJkN/vI6ow2pXMHMzu+cEHH1jjXkLo0Cp81eEKFSpobiqixIkdT9x8Ca4lXLRo0ZQpU77QegEAANiNjZ4D7ypu3Ljbtm1V4ulT3xQpUphMV2/iOfAPHz5SiKjBsGHDbtmyJWbMGIoWPvww/61bt8xk/igSW736zwQJEuzbt1+9TJN59OiRcOHC8Rx4f1TNtm/fpkRQG9RQNKIue8uWLVSqVtYzO3fu6tO3z84dO63hoGkmn3zySfv27RMkiG9lPXP/vtfgwYNnzZoVwgJPlixZ27ZtP/mktCIcK+uZefPmjx49+tixY9bwMwcO7A/+IQt//PFHgwYNrQE/hQsXnjRpohLVq9dQxTOZgYoUKVLdunUbNWoUI0Z0K+uZXbt29e3bb+fOncH/ZjRz5sy8eR27YcqUqXx8fAoULNC9W7eAId+UKVOHDRumfdYafinmOfBHjhwtXbq0BqNHj66dWjvX6dNnSpYsGdSV7dr0a9asCR8+3MKFi1q2bKkchYIbNqxXIqjnwDtr17Bhw7V9TWagYsSI8cUXX3z55ZdRo0axsp7Zs2ev9tlt27Z5e3tbWf906NChiBEjbN++o0qVKhrUiijQVbyaOnUqVWkPD49UqVKbh967ChMmTIECBXr06B7wV6orV67269d36dJlz30gZdSoUT8pXbpX794qFivrGXPbzqJFi577W2G0aNFq1qzZtGnTgOuuVfv++x/++uuvgMvvKkLECFWrVG3evHncuP6PGgcOHOzXr9/mzZuDX4z9+/dHiRL53LnzCs41mDNnzg4dOuTJk9uMddJkPXr0VJW2hoPl5u5WvFjxdu3aaUNYWc8cP368X7/+q1ev5odUAADwPrLpeXXnOS7n+di3SV3nqlWrKpJRNK7QyMoNQL1exRUKOZo1a2ZlIQgh2aCxYsVSr1rRi0r10aNHly9fPnv27Llz565fv65tkTNnjrlz5vz0008Bw2ZXimZXrlw5ZMhgBeqPHj2+ceOm5qOYU8G5ZhIpUsRu3br+/vuyePHiWR8IWp06dVav/vOzz8rqG7U8np43rly5cuPGDQX8CmkqVvx81aqVVapUtqZ+8xInTrxjx44OHdorUFet06pdvXr12rXrd+7c0fLkyJFj9uxZQ4cODRfOfzgXlCZNmvw2dapiyPv371+/7qlyfvDggYnW6tSpvWLF8g+SvML50gBu3brVpUtXzT9ZsqTFixe3cgPo2rWrItJbt25/++23VtZrkjJlyo0bN7Rs2ULBqgJyVUUVoNZadUOxXLZsWadN+00BZ/AVzIgTJ45mNWnSxPLly2XIkCGom2UiR468ZMniKVMmq5D1Fbdv31ZV1JeqKFQb48WLO2TIkA0b1gf8ZcqV6uqWLX/1H9A/XLiw9+7d0xzOnz+vWq3l10ySJk06dOiQtWvXxo4d2/pAYLSQmzZtVOXRuutT/tZdY7Xu48YFd3uC5r9xw8ZevXoqUHeWnhbm9u07mkOmTBmnTp3y66+/Pve+Iad69erNnTsnd+5cDx8+1NzMzmV+tsicOfO8eXMHDx783BPj2t/nzZ33yy9jFKhrp9AiqcVQu6GEBlXs48aNnT179hu6wgUAAOCNsmmsHjNmTJMwb3t6+44fP37qlOMW6zZtWgd6haf6iI0aOc6O/vHHn+o6m0wExXlZ9YEDB0zCH5Xn+vXrEiZMoH7/xImT0qZNly/fhx99VLhQoY9y5cqdM2euo0f/Vpin0GjWLMcb4AKlOOHAgf1JknygmUyfPiNLliyKYDWf3LnzZM6cJXv2HOfOnddMFPTOmDEj+DCgcePGvXv3UuiiwKZr125anpw5c+bNmy9HjpwZM2bs2LGTInZN9uOPPzZq1Mh8xKhcuUqZMp/q3xdffGlyxo+fYHLMv169HA84eFHJkydXcBghQngtz8iRo9Knz6BVy5Mnb+7cubNkyZo/fwHFJ1q1cuU+mzx5Ukgu/c2XN68iN5Vq8WLFM2bMlMsht2ar4vL09NSstA8qkn+9VxHPmzfPy8tRboMHDwo0qEuXLt2nn5ZRYuLEiUGdeH852otXrFiuaqa6MWfO3EyZMqs+qAC11qob5cqVu3Dhota6cuVKEyZMsD4ThLBhw65bt1bhukJWxZZHjhxdvnzFihUr9XFrCj/6rj/++ENhsPJ37typmpM1azZVRX1ptmzZVdRLly7TwigUX7NmtWq+9bF/UvlPmjQxYsSIKo3Bg4dosTWHggULaTNp+QsUKLh9+w7NX3V+y5YtQV0klTZt2gULFkSOHFlfp0XVV7uu+6eflj1z5oxmUrx4Ma1GoOF61KhRN2/eFCtWTM1h8uQpzjloYbJmzar94tDhw5pD4cIfLVgwPyR15uOPP+7Zs8fNm7fq1KmbLl16zc3sXGnSpO3bt5+5tKFixc/NfRNB0RetXv1n1qxZtFRqhzUfLZJaDLUbSqTPkHHDho1aqpw5c2hDvN6aDAAA8BbYNFZ3nvacM8fxrvV3okKFCo8ePVKibdu2JseVgjQFG/fv32/Xrp2VhaDFjRvXJAJ9Ap+bm9uGDRsU2yggKVv2M/PQeFe3bt0qU6bM8OEjlM6ePZt5oEBA331nhcEKPzp16mQ2n9OdO3eKFCky2+/t/cmTJwvmtK0C444dO6hzf+HChZw5c02dOtUa8czMmTMVJJsL4Fu2bKElN/ly5MiRQ36cl8dfuXLF5Bjnzp0z+SEXPXr03393vJr+/n0vheWqe/6u07506VLhIkXMrwB58+Y1zzsM3vARw5s1a166dOnTZ85YWX60tPqK33//XekkSZJ069bN5L8WPj4+1apXV/ik4LNBg0Bet96/f3/9PX369HC/F7a9Ln5h8ypzwrxcufLa9A8fPjSjjAMHDirCM3WjYMECn3/+uckPSKHsurVrnzzxrlu3niLntGnTqQybNGkS8OKaAQP6x48fT1W6XPnylSpV9ncrjYL85s2bFy5c5N69e2pJxo4da434pzZt2qRLl+7pU9/atesELJPLly9XrVq1Ro2aClbd3d2iRYtmjfgnRbxhw3roGytWrKhFNeeunQ4fPlysWPEJE35VOlWqlMWKFTP5Tlq8rVu3hA0b9sGDB5qye/fu/n5GuXbt2qdlPm3b1rFDaWlHjx5t8oOiMtQ+3q9f/zx58mzcuNHKfWbMmDHa6U6cOKl00aJFtKOZ/ICWLl1qjhQNGjRUdVLtMvmG95MndevW/fZbR/ucMGGCadOmmXwAAID3hR1jdXUN+/bto4T6lH/++afJfPvUh16+3HFL/GeflVWf0mQaivRKlHBcxDt27DhNZjIRFG3Qfv36KaEufqAbtFWrVuYGbEUdimZNpj/qiA8dOnT+/AUKob/88suAFyor/84dx13on31WTuGHyfRHM1GQcPHiRaVLly5lMv1xc3ObPn265qYAqXz58kE9rcDLy6tWrdoPHjxUHKjoxcp9M9q2basyVOkVLlxYsbSV+0++T30nTpw4cuQopatVq6oqavKDooBK1VthszXs4tGjR4pwFP8r/fHHH5vM1+XA/gOHDjm2TvPmzfxd+62gN3Nmx4sSBw0a7C/uekUtWrQwtwZUrVotqCs79I2dOnXavn2HIsmvv/7ayg0gU6aMZ8+dVYOwYcMGBfyBFqB88sknZcqUURX65psW+/cFeXHQuXPnVOcV+WfMmFELaeW60BbX3507d27d6nh+R0BagC1btqjOFylS9Pjx41auix9++ME8F6Nly1Z79uw1mf5o3fv27atdT9Veba+/2yiaN29uriEvW/Yz5wsd/NFizJs3z/xapLYxTZo0Jj9QiRIl/P3338eNG+cv5ne6fft21apV79+/r20xefLkQG/rKFKkSLp0jucsaL1Wr15tMv3RUs2dO3fAgB+1Xnny5A7mSRkAAAA2ZLtYXZ3C/v37x4/veCrYnDlzHzx4YPLfic6du1y/fl3BW/v2/zh5PmTIkLBhw547d37MmDFWFoJgAnVzia968+p/m3ynyJEjN23aRJ3p6dNn7Nixw8oNzNOnT82Tw8KFCxvw1LH65QpLGjZsFFQwZijG/uOPP5RInDjwm7EzZcoUP348zU0hyvXr1vsIAnX16tVWrVpVqlS5Q4cOVtYboH2hevXqSiiCVW00mUEZOnTo2bPnVDm7dXvOzwezZ8/ROloDAaiUFixwPLJR3/7a7/Vt2rTpo0ePNFt/V6z07NlTsZkiz6VLl1pZr0PUqFG//NJxP8KWv7YEX8EUsvbo0aN5868VaVtZAagS1qv3hb9LNgKqU6eOqrSqovm9Lxj79+9fvtxxFUOg76c0540DPsLQn4MHDwYVRX/yiePBfn/+udpcKxEUb2/vBg0aat0LFCjounbRo0dv0sTxNP5Ro0afOHHCZAZlypQpx48fd3d3VwtpZQXh559/Dv7nGE9Pz1atWisRPny4gM/MV5uspkC1Zc+evUuWLLFygzBp0qSHDx/qIyNHjrSyAAAA3gdvL1ZXvypx0JIlS1a0aNEGDRqo21q+vOOZ6ocPH+7cubP5bDB++mno6dOnQvgvdeoXewOcAsuJEycpkTNnzvLly5vMfPnyZc6cWYmBgwa+258S3q2Qb9AKFRxFd+TI0Q4dArl2XbGxOUk+apTjnHDwzp07t3btWiVq1qwRPsANz363rf4RTAhqnD7tuOpbAb/zsQiuPv+8gv4+fvw4qJN1rlasWLFz5/MfTf8qSpQo4eHhfu/efYU3VlbQnjx5MmPGDCVy5MhucoIS8EcTf8x6ubu7qcKbnNfl7Nmzy5evUEJ7ura+yWzUqFG8eI4bJfr3H6DtaDJfC+2tYcN6aJ5dunZ97pwPHTq0dOlSf1eJu7p165a/6+cDSpEiRb58eZUI/nZrp9GjHVs2SZIk2tYmx0kBv/5GjBjRDL6o1KlSmUdFKIo2OcG4ePFiwHXPlSuXh4eH4urnXtkuCvgV0iuROnWqsGGDfD/i3bt3r4XgFQObN2/28XmqEujUyfGyfVdx48aNGdOxXv369Qs+5hdVdVPC6dOnC+qWfgAAABt6e7F6rFixNm7cENS/tWvX/PrrhK5duyRNmlT9aYVAFSsGcpbp7VMP9eTJk+ovtm3bRn8VoI4cOdLNzW3fvv2LFy22JvpPUgzgbyO6/nNuUAXt2qArV64K6h7gMmUczxLTNFevXjU5wZs3b55JBHV37nNduHDBJFQnTcJVsWKOuxtu3rz53HOnb0fBggX099atkL4QwbzpSoWjkjc5gXpu1Oq8r/5VXt4elJ49eyroVRDYo4fj/H+ECBHatftW+9fcuXN3795tpnld8uZ1hM2K6Jzb/VVcvOi4NSB4RYsWVUPx5MmTlStXWlnBOnTo0LVrjismAp7PN7c8BHwbWQhVq17dRPsHDx40OS/K/HygIDyEv0uaL9KWDeYy+Fu3blupYCnGNq8wzJ07t7/L4J03sT/3VL+hA4pJJEqUyCQAAADsz17XwJ86dWrVqlVVq1Zr3LhJCLuG48aN18Qh/GduVH4h6uIPHuy4njNJkiQtWrSoUKGCOZ/TvXv350Y7b1rlypUVEr/iv9atHReaviF+G/SPatWqN2rUKKgNWqqU477x06fPhDA2Ng+dkjRpXuwqCSfniTgTxriKESNGEr8XlW3atNnkvFtaQvOshKtXQ/qq81OnHOWjD1arVs3kvBzngxicz/B/jW7evGmuWMmVK1exYsW6deum6E4BodnXXq+CBQvqrzZ6MGfLQy4ke33OnDn198qVq889A+9ktlrA+NZcRZIxY0btp25ubiYz5D777DP9vXMnROexA1WsWFH9vXnzlr/HGQbF/Lig6lezZg2T8yrWrVunv2HChPb3s5pZL1FFMong3blzxyTM6gAAALwX3l6srs5iunTpA/23bdt2M02rVq0bNmwU/D2l/uzfv39FiD33ut9ALVmyZOvWbUo0b95s8OBB6oauXLlqz549Zuw7ZM6dvqJAzy2HhKenp7/t6PxnikvatGnbsGHD7dut7RtQ+PDhzZXPFy9ejBgyYZ69Uypp0uc8Ps1JQY6b+///OecQkPMl1S/xs86bECVKFHOhfggvOpB796xKniNHDpN4Oc6gNOAvGq/F8BEjLl26pJmPGjXSxHVDhgx9Lae+/UmePLn+anVCEma/FqYWPXjgeDtdCJlfRqJH93+pyODBgw8ccJypbtmyxdatWwsXLhzyJwio1seK5ag8Lx2oa3czb3AI+e7g/EkuZ85cJvEqLl2yvtf1VQuSJYvjLqQHDx6GDRvWNAvBcz6K8oMPkpgEAACA/b3V8+oPg1CrVi1zyqtr165mSrvp27evr6+vuQNTiR49epj8d+vo0aOzZs1+xX/mkumXY22/AGrWrGk2aJcuXcyUQXFGHQULFjh06GBI/i1evMh8xN9TxJ0U/oUPH75GjeoTJkzYs2fP6dOnTpw4fuL4///98kuQTwR0hgQ2eby/8zp/54nB53r47PKEN3Ht+mvk4+3dt6/j7QDmuQM+Pj6//up4bdhrZ14x8NynGLxGkSM7atGjRy9wGv/hQ8dWCxiEa7Hr1//qypWrSsSOHWvSpIlbtvx1+PCh/fv3jx49ukSJEuHChQvqxxTneXjtkibxoiJHjmwSt2+H6Kp1efLs9Ptrudrcy8uK/P3d/R4njuMXhAgRwvtrHIL6t3694/y8BNVoAAAA2JAtroF/8uTJihWOGztz5cpZsmRJk2krCvlmz55t0j//PMa8zuqd27hxY/tX5rz9+zVS3LVsmeOh0zlz5jCXuAcl0LcxhVDEwB64FSVKlA0bNhw4sL9v377FihUNeKIyeCE8Y/nWaHWs1IuLFOklH0j21ixevHif3/vMFIh++dVXXl4vcCI6hN7JBg0f/iW/NNDnsSlQz58/f/XqNe7f/3/5RIkS+ZNPSo8bN1ZVXRU+cWLHW9n8UQwfVBgfQoHuYiEUOXKkV/x2V67vaFQphQnzknMO+EBKAAAA27JFrC5t27a9ffu2+nYdOrS3smxm6NCf9PfRo8dDhw41OQhG+/btb926pQ2qhJUVGOctxH/+uTpnzlwv9O/HH380n3XKnj37rl07EydOpJ797NlzKleuXKRI0fz5C+TJk9f1X9u231ofCOClz0C+Ia9yev/BA3utS0AK0Xv27KnEtavXNqzfYDJfr3eyQR89eskvDeqOeh8fn61bt2bMmFHV/uOPS3Xo0HH+/AXmzf8eHh6q8OvWra1ataqZ2EnFK9bAS3mV91x4eT14xW935Xq3vErp6VPHnG/cuOHaIITkX7169cxMAAAA7M8usbq6X9OnO941lSpVqrq27E5dvHixX7/+HTt2tMnjwW1OG3TatOlKpEyZ4gu/t1sHyhkMKOTwfEH+TsPGihVr+vRpms/Dh48Uz7Rr127Hjp2nT5/Whrv6T8Fc0Ot8osGrnFF8jZyL6rwa+bnCPTs3a5Nb7oO3e/fuhQsXaZd/jXGdK83WlOFrPMf7XOaRAWHDepjBkAgXzrHVnvvLgqr933//PXPmzNatW+fIkfOjjwr/8EMf5bu5ufXp84O5M9/J+QxFM/OX4PypKOTXd7g/u/D+tTx6IHx467obf79iXL/ueGx+hAgRTVMQciG/mB8AAOCds0usLgMHDjTRRZPGjV/l0ug3Z9y4cfPnz7cG8DyDBw82G7Rxo4ZBbVAFJzduOJ7k/MEHjqevv4rSpUubC1yrVq2qeMZkvqgbN26YhE1u9r5z546JLswjvkLC3Cwt+/c7Li+3OcXS7dq1O3LkiDX8Bpw963j5XBg/JudNM7XohX7uMb/F3L4d0qcSyNOnT8+ePTt27NjPPiunsNzd3b1Nm3+800GZZoaxY7/kS8W9vLzMg9ZDvjs4bzrYt2+fSbyKBAms7/V3ht9UmAgRwrteGw8AAPAvY6NY3dvbe8IEx8OlEiZM0KZNG5NpKyF8axEMFde4ceOVSJAggeIxk+mPQrVVq1YpkTx5slf8gaZyZeuF/MeOHTOJl3D9+vVLly4r8eGH+UzOu6Xy2bFjpxLmafkhkSRJUpOYPWuWSdhcUBd+vy4bN27UXwXqHh4vcKL7VZhXxMeNGzfkVdpstZMnQ/S2cH/2799/6NBhJfLl+9DkOC1btkx/o0ePZt4m8KJU/daudTyVLWbMGM4n1QUvThzrd4EZ0x2X1byiAgUK6K8Ww5xId1q8eLFJvIkXCgIAANiEjWJ1GTdu3PHjjt5qtWpVQ37RL2xrwoQJx48fV6JKlcpBXUa7dOlSk4gXL55JBC9s2LCBvmcuWTLrFW7PvUkh+Jht7do1+hs7duxAH/T19m3e7HjTe/To0UN4FXfWrFn19969e4ff5Mnq98hff/2lv+7u7s4w8k1bv369wkvVnyJFilhZwVLVTZAgvhKrVv1hcl7U8uXL9TdOnNjOFwcYs2bO1JIokT59epPzov74w/FTmkrP31vTgmJeEf/kyZN9QV/WYZ7M/1zhw4f/6KNCSuzbt9/f3QGbNm0yiRQpUphE8NzcwiRNav2GBQAA8L6wV6wuw4cP119FJgGfHIb30U8/DdNfhRADBwa+Qfft22defN2sWVOTE7zPyn2mnnru3Lmt4Wecj1J77qXOzqg+UHPmzNXfcOHC5cr1/BdER44cuWnTpm/04dKrVq1S+USJEqVOnTpWVtC07tWqOZ4xdvDgIZODAwcO+Pj4qGR69er13N87NNmXX37pfM3+yzl06NDevY4rwJs0aWJygmdq/rVr1xYtst5H6BQ1atSQPMreeSm4v3fI7z9wwNxDUb16NZMTDBVOt25d/d1tsXXrNnOBfUieyqbSa9y4sRIXL14K5icz7TWB/tzmT44cOdzc3Hx9ffv0cdyT7+rq1avmqvjOnTs/d3+XLFmyrl79Z7ly5d7mYwsAAABeke1i9YULF+7Zs1eJ4sWL8X6df4HFixfv3r1HiaJFiwa6QW/dujV37jz1yKtXr549e3YrNwgKon4c8GO4cGErVqxoZT3jvEc9+PuEPTw8Aj4x29XevXu9vB6oTz916tQoUZ5zcUfnzp06dGivMMAafgPOnj37+++OF+ApjnruxSb169dPkyaNArbvv//eyvrPu3HjhnnhopoUc9Y3GJ9++mmPHt03bdoUkmAyGNOnT1eVzpYta/78+a2sICRIkKB8+QpKLF68xOQ4JUqUaM2aNWPGjHluOPrZZ5/p77Vr1+/evWtynDZtclyXoQk++ugjkxMU7X2qP9u2bU2VKpWV5XdXyOzZc5Ro27bNc1+ZXr58+axZs2jF27Zta2UFoU7t2lYqCJEiRfr555+V8PF5GvDWd29v7y5duuqL9HXaZFZuEMKGDTthwgSF/c2bN9dHrFwAAADbs12sLuaMujpYzpsS8V4bMGCA/mqDOi9396dLly7mGteZM2dkzJjRZAak8GnFiuVhwoS+d+9e165drdxnFB2ZRMuWLU0iUArbgn9AusKASpUct77ri+bOnRfMlfDdu3evUaOGEr/+OtHkvCG9evXWX3d393Xr1gXzRO6yZct27NhBid9/X/5ePFjurenbt59JLF68KJhroUuWLDlkyGAlDh466OnpaTJfzqxZs7Zs2RI6dOhff50QzDdGiBBhyZLF4cKFPX/+fMCzx02bNo0VK2ahQgW1X1hZgVFonSKF4wnwU6ZMMTmuvvnmmytXrioxevTo5MmDvKIkT548s2bNVOLw4cMnTvzjtvkffvjBJJYuXRLMfQQfffTRjz869vQdO3bu2LHDZAbq4sVLNWvVrFKlijUcgKr6jBnTo0Z1VPUGDeoH+uq4efPmXblyRYmhQ4eUKlXKZAak/XfRokUxYkR/8uRJwB/4AAAA7MyOsfrmzZvXrFmrhDqgSZImMZlByZ07t3pgIReSCybfkPDhw6d04bxsNXny5FZWypQhf9z3e0RBy+rVq5VQqBBotPD48ePyFSooXFfHes6c2Yrt/UWkKqsOHTr8+ecfCtfVca9WrbrzfVROGzZsMJfd1q//1dChQ/3duCv169f/66/NCpy6detmcpQ2xe7vGWBHjhz55Zexvr6+adKk3rBhffny5a0RzxQoUGDp0qVffvmFgrFNmzaPGzfOGuHCGWBomc23GCG879fV1atXa9euo+9S5KZwvWHDhs7KYyiCmjp1quJMNze3w4ePfPttkC+Q/2+6ffv2559X9Pb29vvBaInqkr9LPBIkSDB+/PiRI0eoYK9evVa3Tl1rxMtS5WnTpu3t23dUtVRvR44c6a9Cenh4dOnSZceO7aoeT554N2vWPOCjK7t3775o0WJtd7VyO3fu+OILR32zxvlxc3dr1qzZ4sWL1Kx5e/tMnjzZGuHi6dOnrVq1UqQaKVJEVdqePXt6/PPnp4QJEvz888+//TZV664lqVmzlr+Tz3fv3i1T5lPNIXr06H/8sap169b+fsCKESPGmDFjxo4dqzmcO3dey2mNCIJ23u7de/Tt23fJksWZM2e2cp+pVq3a5s2bTL52LvNwu0CVLv3JzZs3VedHjBj+66+/BnzghZZEzUK6dGlVtt9808L5RkYAAID3Qui38LylJUuWZMqU8dq1a7lz57Gynid9+vS//+54gvHFixc/+qhwwF5s2rRpV6xwPE7pRaVNmy7gjZQTJ04sUqTww4eP0qVLZ2W9rKNHj6h3PmrUaHMy2VWhQoWmTAmkM+1qzpy59g+0Fi9WDzuTp6dnzpzPv6PbcG6vixcvFS5cWP1+k+8qU6ZMCjZixnQ82FkTnD179s4dxxunFCHEjRvXhLgmag3qlWyKhFeuXGEeWH3/vteFCxdu376luCOmnxgxoit+rl69xr59+xYtWpglSxbzKSlfvsLevY47L5wUFLVp06Z582bmxx0FXVeuXNbHI0aMqKArduw4YcI4oqaZM2cpoAr01lzNQUGUVsoafqZp02bmmnYnFcikSY4z81q2LVu2mMyAPvzww8mTJ5kH43l5eakkvbzuu7m5R4sWNVGiRCaK27pla5OmTc17tgI1c+bMvHkdu2HKlKkC/t7hSuHrX385Lp8eNGiweYrEi1JclypVqiNHjpYuXdrKeikffPDBhg3rlWjduk2gL01UI7Z9+zYlhg0bPniw48R4oFSAEyaMN7d/a5Opeih4U3gZLVr0ePHimmpz8OCh+vXrX77seBeAP4cOHYoYMcL27TuCOSHsT8KECWfNmpU4sePScZW2vvHOnbu+vk8jR46sTWYiXlXyWrVqB3UdhBqTBg0atGtntQn37t0/f/68PqKZqB5qxc21+o8fPf60bNlg3oBQoECBsWN/MbeHaOc6d+7cs3V3zMRUKoXZlSpV0i7m9wn/smXLNnXqFHMXxsOHDy9cuHj//j0VWpQoqn4JTekd2H/gy6++UlPv94lAaDWjRImsL1Jj2LBhwy5dOj99+vTWrds3btzQ3LR4CRIkdL50cOXKVU2bNg2+liZOnHjKlCnmF0BNqcK5deuWjhd+O2lsNR3K15o2bNjIPKMRAADgPWLH8+py+PDhBQsWKqHOrnp1JhPvr6NHj86fv0CJhAkTBHXf7IEDB4oVKzZy5EhPT08FDwq8s/tJnjy5AvWLFy/+8MMPZcp8Gsy700+cOJE/f4GFCxeas4hp0qTOnTt3njy5U6VKqUB98eIlpUqVNve+tmrVWn33YM6z+fr6Dho0qEqVqhs2bPT29lE8nCZNmqxZs6ZOnTpu3LgK1LcoKm7StFOnTkE9Q0tzaNSo8caNm+7f97KyXs1ff/1VoEDB336bpsVWVKOVypIlS8aMGRSuKFA/fvxE27bf1qpdO5hA/T9OBVi8eInp02eoABUDp0iRInPmzOnTp1edVKh55syZXr1616hRI9BA/eWo0hYtWrRX794XL17SVyRJkiRTpoz6UlVpBeq3b98eMWKktmkwNyyodmmPKF++gtpDhaCKY9OlS6sqnTdv3nTp0ilQ9/J6MHnylDx58wb/qsJNmzZp3SdPnqx1187lsu4JNXjhwoXvvvuudOnSQQXqsmfPnsKFi4wfP0GL7XeJUAq/6pcxSZIPTOl16dK1YqVKwQTq/owdO7ZBg4ba62PGjKHKbHYuE6irMjdv/nWjRo2CD9RFwfknn3yihdcqaDGSJk2q+eTMmTNVqlQK1BW3Dx8+/JNPyhCoAwCA99HbOK8OvBD1uRVjq+OuyqlY5dy5c+qRq08f8hdxK5xWf10RUeTIkdVfV8i0fft2c3frS1BElD9//vjx4yvgv3HjpqKCkydPHj161Br91inM0/IkS5ZMC6byUXS0e/fuYH7CgD8K1PPly+csQG1QURkGvH7nNcqWLVuGDBlUpVW9tclOnDjxogFkhAgRtN3jxYunqhg6dGhVbFXCXbt2eXm9wI9BisxN5YkdO7ZZd+1fWvfnRsVOmoNKTzuX1kW7pNZl3759hw8f9nflfKBcz6ubHK1Ijhw5UqRIkShRoqdPn5rKfOTFXzeo+WTyo6VSWi2GaTSC+T0OAADA5ojVAQBvQ8BYHQAAAEGx6TXwAAAAAAD8ZxGrAwAAAABgL8TqAAAAAADYC7E6AAAAAAD2QqwOAAAAAIC9EKsDAAAAAGAvxOoAgLfh2rVrV69e8/T0tIYBAAAQNN6vDgAAAACAvXBeHQAAAAAAeyFWBwAAAADAXojVAQAAAACwF2J1AAAAAADshVgdAAAAAAB7IVYHAAAAAMBeiNUBAAAAALAXYnUAAAAAAOyFWB0AAAAAAHshVgcAAAAAwF6I1QEAAAAAsBdidQAAAAAA7IVYHQAAAAAAeyFWBwAAAADAXojVAQAAAACwF2J1AAAAAADshVgdAAAAAAB7IVYHAAAAAMBeiNUBAAAAALAXYnUAAAAAAOyFWB0AAAAAAHshVgcAAAAAwF6I1QEAAAAAsBdidQAAAAAA7IVYHQAAAAAAeyFWBwAAAADAXojVAQAAAACwF2J1AAAAAADshVgdAAAAAAB7IVYHAAAAAMBeiNUBAAAAALAXYnUAAAAAAOyFWB0AAAAAAHshVgcAAAAAwF6I1QEAAAAAsBdidQAAAAAA7IVYHQAAAAAAeyFWBwAAAADAXojVAQAAAACwF2J1AAAAAADshVgdAAAAAAB7IVYHAAAAAMBeiNUBAAAAALAXYnUAAAAAAOyFWB0AAAAAAHshVgcAAAAAwF6I1QEAAAAAsBdidQAAAAAA7IVYHQAAAAAAeyFWBwAAAADAXojVAQAAAACwF2J1AAAAAADshVgdAAAAAAB7IVYHAAAAAMBeiNUBAAAAALAXYnUAAAAAAOyFWB0AAAAAAHshVgcAAAAAwF6I1QEAAAAAsBdidQAAAAAA7IVYHQAAAAAAeyFWBwAAAADAXojVAQAAAACwF2J1AAAAAADshVgdAAAAAAB7IVYHAAAAAMBeiNUBAAAAALAXYnUAAAAAAOyFWB0AAAAAAHshVgcAAAAAwF6I1QEAAAAAsBdidQAAAAAA7IVYHQAAAAAAewl9//49KwkAAAAAAGyA8+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6Hv379nJQHglXl7e9+5c9caAAC7ihkzhpUCAMCWiNUBvE6K1W/evGUNwPbixIljpYD/HF/rfwAAbIlYHcDrRKz+fkmaNKmVAv5jvLzuWykAAGyJ+9UBAAAAALAXYnUAAAAAAOzl3x+re3p6Hj9+/OnTl7wtzcvL68SJE3fu3LGGAQAAAAB4w97g/eqLFy+5e9d6HHT48OHz5skTJWoUCR06tMl8C548fpI5S5aHDx+OGDGibNlPrdygPX361NvbW4mwYcOanBYtWi5atKhQoUJTpkw2OQCCwf3q7xfuV8d/FverAwBs7g2eVx88eHDnZ9q0aVOgYMFs2bJPmPCrNfqtcP4u4OHhYRLB2717T4YMGUuVKm0Nq4DCOIrIzc3NDAIAAAAA8Ka9wfPqRYsWO3XqVNGiRbNmzfro0aMtW7bs3r1b+T179vzii3pmmrfg7t279+/fjxcvXkjO52/fvr1KlapJkiRZv36dydGS37x5M1q0aBEiRDA5AILBefX3C+fV8Z/FeXUAgM25denS2Uq+bpMmTbp161b9+l81btyoYMECVatWSZ8+w5IlSzZv3lyxYqWoUaOYybZs2Tp69M9Tpky5fPlKqlSpwocPb/J9fX015cCBg6ZOnbpjx07Fz7FixXKOWrly1bhxYydOnHTy1KlMmTKFCxdO+Tt37pw+ffq5c+czZMiwcOGis2fPpkyZcsKEX3ft2pksWfIoURzfOGzY8I0bN2pJ5s6dO2DAgP37D2jiSJEiadSsWbNGjhx15coVzd/Ly+vBgwcpUqRYt27dqlWrtCJp06Z1fLfj6P7g559/1jLv2rU7atSoCRMmNPm3b98ZOXLEtm3bsmXLpsX++ecxWoB8+fKZscB/xNOnTx8+fGgNwPaiR49upYD/mCdPnlgpAABs6Y2fV//uu9516tQxOT4+PtmyZb97967C7BIlSigk7t69h6J0M1YU944ePTpr1ixKDxo0ePjw4SZfPDw8unbtWq9eXR1cW7duo5jfGhEqVIIECRSiJ0uWdPz4Cd99913evHn1RTt27KhWrVr//v1y5szl6ek5b968HDmya2JF6QrCq1SpMnv2bPPxiBEjzp8/P23aNLVq1d60aZPJlHr16vXq1bNbt25TpkwtXbq0wnNlHjhwsFatWrdv3zbTuHu4N2zQsEOH9kqfO3e+UKFCWs6yZctqhmaCXLlyzZo101xID/wXcF79/WLP8+rHjx9PnDix86db4E3gvDoAwObeagypkNXcN3727Dn93bRxkwL1qFGjLlu29PDhQ82bN7948aKCbcXwN27cUKAeOnRoRfXr1q3r17dvjhw5SpQork9t375Dgbq7u/ukSRMXLFhQvHjxa9euLV261PEFftTJu3fvXsWKFfPkyWNlBXDp0qWJEydOnz5N/VQvL69evXrpS9u1+1bxucbGiRPn119/rVWrppnYSUF+nTp1FKg3a9bszz//HDVqVITwEcaNG3fo0GFrCr/f6fXxZcuWde/eXYO7d+9+/PixGQUA/wJqn/cF5vLly9YUr0Ytrdr8nTt3WsMh5u3tfejQoZUrV27duvW5F3esWbNmyJAh1sCbd+vWLR3jzFJpIXv37m3yAQAAgvK2z/eaM8wXLlzQ30WLF+uvguoMGTJEiBBBobLi9h07dpw+ffrBA0eHRrF62LBhY8aMUa16tZkzZyRKlEiZiqL1t0mTJoULF86WLevAgQP/+OOP5s2bKdN4+vTpwoULBg8eVKlSRSsrgK5duxYpUvjDDz+cM8dxdn3z5s3qSGXLli1dOseF7lqYokWLpEmTxm/a/1NP9ObNm0ooVk+ZMkWZMp9UqVJFwfmgQYPMBKJl/vbbthkypK9Vq5YGfXx8bt2yTsIDwL/AsWPHJvgZP358r169fvnlFzNonkjy6tSkp0mbtkCBAtZwyFy5cqVdu3bDhg3btGnT1KlTFRifOnXKGheYGDFixI0b1xp483Rg0hHE19fx9tAoUaLEixfP5AMAAATlbcfqpqfywQcf6O/x48f1d+7cuXnz5jP/7t1zXJB/4sTJePHi5syZU52bunXrZc6cpUSJktOnzzBnJPbs2aO/GTNm1F+JESN6smT/uIZTMba5fT0YESNaD4qLGTOmOdWvWN3kBOP8ecdPDOL8uLlZ/fTp02ZQ3N3dzfvewoULaxbDecE8APwL5M2bd6ifAQMGuLm5devWzQx+8skn1hSvRo1/06ZNrYGQ8fHx6d+/f+zYsX/++edevXoNHz48c+bMWiRzxAlUtmzZzC+qb5+OgI0bN7YGAAAAgvBWY3XF3uaCcBOrm3PsqVOnLl68mPlXvXq1mjVrxIkTWxHvzJkzmjVrFi9evKhRo548ebJTp059+/Zzfkqz0t/X4lln7vlPiTdfLc7+n0k48wHgv+zBA69p06apuVbMfP36dWdT+eeff+7fv3/jxo2dO3devnz5w4cPvby8zGn5TZs2OSdTw75x44axY8eOGTPm0KFDznyF4hs2bOjdu7dme/ToUZPpSjO/du1aly5drOFQoVq1aqXFMK//uHfv3sSJE/XV8+bNM9dGybFjx7QkJj1r1qwZLsyDS06fPr1w4cLz58/36dNHH7969aoWY/Xq1ZrPlClTnNfYayE1zYABA3r06LFs2TLXm54ePXq0aNGibt26afW9vb2tXL9LtDRna8BvSfr37//dd99p5q6TAQCA/7i3GmSuWbP27t27SmTOnFl/FaXrb4oUydUTMtRZ0d+sWbMq383NrX37dlu2/LV3757BgwcrR/08/c2WLZv+mnPy4uPzdN++/SYdcs5u1sMHD03fKCQPQ06YMIFJqAdmEleuXNFfrYIZBID/LDWMLVu2Uoj75Zdfuru7N27c2HkH+7p162bOnHnmzJny5cv/9ttvirp/+umnFClSZMqUSc37+vXrzWTDhg2bMWPmxx9/rKNA9+7df//9d5OvifWp0qVLJ06cuHu3bs58J0XLAS9ojx8/vv4+ePCgfv36np6eWqqLFy82aNBAaeWfPHly5cqVfhM6fiMwFGnPnj1bkylTS7t48WJ9b8mSJS9cuNCyZUuF3FojrcKKFSt0qDKfPXDgQLt27VKmTFmlSpX58+d37drV5CuG/+abb+bNnavVuX//vlbf5IvCfuczVnRcU5CvY2LZsmVNyZh8AACANx6rz5o9R12cJk2a5M9fQJ0k5aiLEzduHCU+r/i5/i5cuGjVqj/UrVm7dp2m6dmzlzJv3ryZL9+HBQsWOnDgoAbVGdLfBAkcoXKzZo5b09Wl27t338WLl9QJU8+pTZu2ygw5Tb9t23bNPN+HH2qwWLFi0aNHU8K8RF09zh07dnp63nBM6iJRokSRo0RWYsCAHx89erx69ZopU6a4ubl1797DTAAA/1keHh49e/bs3LlzmjRp1NrHixfvyJEj1ji/BrxWrVp58+YdPnz40aNHP//886JFi1aqVEmZ06ZNM6fQa9SoMWjQoA8//FDhsY4azpPPp06dqlu3bp48eRTQTpo8WUG7yXe6cuVKxIgRrYF/0qiwYcO2bds2derUX3/99eTJk52v/3SqXr16TT869OTIkaNy5com/+6dO/pg7ty5O3bsGCVKlGPHjmkarcLo0aMPHjx444bjGKGVHTJkiFYkU6ZMI0eOPH36tPkNd+vWraFDhx47blyhQoXKlStXpEgRv1n6lzNnzlGjRpUpUyZ79uzt27c/c+aMNQIAAPznvfFYff++fYrGly9fYc5UDBgwoEoVqxuUK2fO1q1bP3nypGHDhqlSpf7iiy/UxTEn28OEcVMH6Pz585999lnq1GnGjx/v7u7evn07jcqYMUO9evV8fHwUoufPn3/t2rXqAnbo0MFvliFVvFixqlWrqtt39+7dMGHCdO3axVwqqb6gYm8thvpq5jS+K3X4Fi9aFC5cuIkTJ6ZLl+6rr75SVN+mTZtEiaxXrAPAf5ba0oQJE6pxvnDhwsmTJ5Xj+rQO53nv6NGjqy2NFCmSGUyRPLnzNdcK79XAenp66uNPnz7VrEx+8uTJ1eouXrz46tWr4cOHN811CMWOHdvb27t37967du16/Pix83sDWrRokb5XRyXn/KNGi6ZDjxI6LsSPH98Z5Ctu13KaB6wooVFKnzp1SscsTW8uvDp79qxW2TwPRcyzUQOKECGCCuTOnTv6uIJ/roEHAABOb/D96suXLzddGVFHRxF1kiRJ9Ne1m+Xr67t79+69e/cdP378gw8++OijQhkyZDCj1Htbs2bN7t17Hj58mDJlyuLFiydI4LigUdSH27x584EDBxVUp02bpkSJEuqNKf/vv4/t27c3duw4RYoUNlOKunfqORUtWtR0s8z71desWX348JGtW7emSJGiZMkS5hFxxsWLl9Sle/jwgeJ2LbDS6r2pm/Wh3xl4UXdq9eo1hw4dSpw4cc6cOcwV+3L//v3ff/89dOgwzufPz5s3X73NkiVLRovmOGkP/Bco2OD96u+RV3m/uprWOnXqDB8+3DzVXG31oEGDzp07lzp1aoWsO3bsqFSpUoUKFTSqe/fumTNnrlKlit/nQtWqVatfv37mwSX79+0bMnTo+PHjdWiYMWPG6tWrFZlHjBjx1q1bmtW4ceM0zZMnj1et+mPbtm06UsSIEaNjx47+Qt8lixevXbdu4MCB1vA/Xb58edmyZQcOHLhw4UL27Nnbtm2rEHqFH3ODlRw5ckSL1LNnz2TJkpmcdevWTZ06dezYsWawV69eadOmrV69uhmsXbt2nz59dIw49vffw4YPV7xtDkObNm3SYihfa6TQvUcP66orHTgaNmyoGSo437dv34gRI3755Rflq5TGjR0bL358rZeOTVrI3377zXwEbxrvVwcA2NwbjNXtycTq69evU1/KygLw+hCrv19eY6yu4HbWrFmKQs0Psq1atSpSpMgLxeo1a9ZUtGzel6modejQoSZWd3ry5Ikyb9686bxd3Ni7d++gQYM0sXkNh/j9Jrvm449LurtbZ7bF09NTgXqLFi1y5MjhGqt7eXlpaWvXqvVR4f//zhvCWF35CRMmVBzuL3/J4sUbN23Sapr8q1evNm3aNGCsrszKlSsXL15cacX2HTp0IFZ/a4jVAQA2xwPMAQCvgY+Pj2Jpc+G6QmUx+SHn6+trHvzp7e29bds2kynDhw8/ceKEEm5ubpEiRQoX4K2cmTNnjh07tsJ4Rd0a1FfrIwrFlb548eJPP/1krkuPEiWK5uC8Lt3p+++/z5Mnj2ugHnJa5fv3HSGfFv7w4cPmiyRDxoxnzpxxPgZ19erVJuGPPuX8uFlHAAAA4z8XqydPnjxFihTmFkQAdqPYZtCgQTVr1qxbt+5vv/1mQq+XZm4Ddn2N1ou6ceOG5uB8cwSCkTt3boXBdevU6d2797ffflutWrU5c+asW7fOGh0CefPmVdjcuXPn9u3bZ82aVeFr8+bNlZ84ceJevXq1bNmyWbNmu3fv/uabb8z0TmHChOnevfvVq1fr1aunaVR5zp8/36lTJ3d3jxgxYnh6eiq/R48ederUSZYsmfNOK+PevbtHjx5duXJl9We0ANa4EKhQocL27du1nF26dDlw4IAWWwt/7949HWg+//xzZX799ddapKCu5Cpbtuy0adPatGmjT928eTNOnDhaVO5aBwAA8p+7Bh7AG/Uq18AvX75cEVfo0KEjRYqk8PjJkyeRI0detmyZeUHDS5g5c+bAgQNnz57tvAn5RQ0ePHj69Oljx441b4v893mVa+ADUnR96dIlNzc3c1X8S7hz587169cV6FrDLswDSl0fLxLQ06dPDx8+rNje31NCTL4C5ihRolhZr48q6qlTp1KlShUmjP+fv318fI4dO5YmTZqAo5xU1c+ePasq6ryAH28H18ADAGyOa+AB2ILCPAXG+jts2LDVq1dv2LAhderU9+7dW7VqlXMC82xw/TU5hgbFOVYJZ/61a9dcJ1DadSbOKQ3XUSZHCfP+LSWcmU5m+qBmGFS+Bk2OMz+oKcUxqZ+g5qBPKeE69t0KHTq0YumXDtQlatSogQbqojkHH6iLQuKMGTMGfJynyX8Tgbp4eHgEFY27ubmlS5cumEBdwocPr48TqAMAAH84rw7gdXrp8+pz5szp379/tWrVvv32W5Pz4MGDhw8fRo8eXRGg4tIuXbps3Ljx8ePH4cKF++STTzp06GBCoBIlSsSKFaty5crDhw/X2Nhx4syYPj1y5MiNGjXas2eP4lhNLytWrHB3d1fmgQMHFOIqvkqfPr3zyWF3795t0qTx6dNntPyKnX744YeCBQtqnuZ914qj0qZNO2HCBDOxoeVZv359ixYtRo0a5eXlpa/47rvvCj+753ncuHFTJk9++OiRPqtobcSIEZpA+R9//HGECBE6d+7csWPHunXrfvnllwMGDFi8eLGWXKujFZk6dapWWVPOmjVLc1YJaLGTJEmifLO+9erVO3nyZNu2bYcOHaoiUnCrj2uZHd/64l7veXXgPcJ5dQCAzXFeHYAtKK7WX/MMcEMxbYwYMcxDxX/88cc//vijaNGio0ePzpEjx7x585YtW2YmM5cQ7927V6Gypr9y+fLatWuVr7Bf0bgStWvXbt68uQLd3bt379u3T7Gu5pYsWTJ94/Tp0/3m4Xho+d9/H1Pw3Ldv34gRI3bo2FGzVSBtnlWuoL1mzZpmSqcnT55oGkXULVu2/OabbxQ2t2vX7urVqxq1ZMmSMWPGZM6SZfLkyV9//bW+SHG1+ZQ+4unp2aZNm8iRI0eJEuXixYtz587VwiiY10LeuXPH3KKv1Rk8eHCCBAl++uknLfCxY8dq1Kjx1O/c/qNHjzSTP//8s1evXlmyZLl161a3bt385g0AAIB/D2J1ALZgnpgd1JXAq1evjh07dvfu3RWoK0ZVjoJq5yO4okeP3rt378KFC5vXWSsg19/ixYubk8alS5euWLGiYvXs2bPPnz+/cePGH330kXlo2Zo1jqdz37t3b//+/QqYGzVqVKxYsfHjx0/77bdw4cJ9+umnceLE0QRFixYtUaKEEgE1a9asQoUKtWrVyp8/v6+v76lTp5S5aNEiNze3/v37p02btkqVKpEiRVJAfvv2bfMRmTlz5uLFiytXrnzp0iVF4PqWjBkz1q5dW0G+ucx76E9DfXx82rZtmzdv3vr166dOnfr06dMK0c3HpUOHDlpf8xS0zZs32+cyeAAAALwWxOoAbCFRokT6++TJEzPoysvL68aNG4rVzRscTDz/+PHju3fv+o0PpbjaXB+eNWtW/VXs7Zftn6JihbVdunRRoD5q1CjlePm9V+zo0aOKdTNkyGDO4StaVpBv0s8VOXJk/dXEOXLkUOLcuXP6e/bsWX1XgwYNatSooTBeMbbm7+np6fiA30cSJ05s0pkyZdLXbdiwoXjx4lWrVhk7dqxCdOXfvHFTf7XK+qtV0/Johrdu/f/mAsX/zr8qCmJ1AACAfxlidQC2kDlzZv09efKkGRSFuAcPHlQUquDczc3NBLHijEtf9OWLffv27devnyLefPny5czpCK0NE28H+jNByJmPm/vG9dfdw73eMz179vzuu+9M4O1PuHDhpk6d2qJFiyJFinh7+8yYMaNLly7KN6tmLnoXs+4v/Tx8AAAAvHeI1QHYQtWqVSNGjDhz1sz9+/d7e3vfu3fvhx9++OKLL9asWaPANWHChBcuXLh503G2+caNG/obL148E2MHw9+58W3btulv586d69SpU6BAQZMpqVKlChs27I4dOx49euTr67t169Zx48aFMHQ3F71rgVesWKGEub89derUTx4/0RKWLl26VKlS0aNHz549e9SoUR0f+CdF4+vXr//888/79u07ZMgQ5ejblWmu3jf3BTx8+HDfvn0qBLvF6iqru3fvOn9DwWv34MGDO3fu3L//Yo9A8/Ly0qeCurrk30F1T+vo/DELAIB/JWJ1ALagQL3C5xWe+jz96quvPvzww6JFiy5fvjxGjBh58+bVWHMleeXKldu1a6fINkyYMMOGDXvuZermUvMmTZvo40qY56v36dNn1KhRI0eO1ExOHD+xdu1aNze3kiVL3rx5s0qVKg0bNvz666+nTZtmzt4nSJBAfzt06NC1W1clAvpt2m8VypcvV67c6dOnI0WKpChdmfXq1VPw37Rp09atW1etWvWbb77p2bOnmd6fGTNm9O7dWyG91kuTKad69epaMGVGjhy5S5curVq1Uo6np6emeemHvb8h586d0+K53kX/fvH29h4+fPiNG9a9CW/BxIkTV692PCLBfPW1a44nEQZjzJgxTZo06d+/vzX8jI+Pz61bt65du6ZKa+6wsEb4Ud1u3ry5apQ1HAQF86pgZvM9efJYy3Pnzv8fqRASCpV79OhhflF6RZpV165dQ/77gqbv3r371q1b/a07AAD/JsTqAOyidavWiqITJkzo7u7u4eFRpkyZFStWmFuyK1WqNGjQIPXLN27cqJB70aJFzrdwKyrWxCYtGnReG6+YuVSpUvfu3jP3imvmSZIk2bVr159//vnTTz8pBFKU/vjxY41SLK3Q+saNGwcPHtQ0ixcv1nyU361bt48//tjLy+vuHeveeH++bftt7DhxFDJpqZYsWRIxYkRlZsqUSUF43Lhxt2zZcvny5YoVK44YMcJM729pa9as2adPn5gxY2q99O3ffvtt48aNla+1XrBgQfLkyRWNKL9FixbmsXmij5tlM5R2HXxr7ty507ZtW62X2UAq0uvXr5tR7wvFezt2bL8TxJZ9E86dO2fe+a+arK++ffuOyQ9G7dq1e/fubQ34UTk38qPaoki+bt26CxcudL26QVG6uZMieN7e3keOHDGnpn18HEVx794Lv8Ps77//Nm8ueHVHjx4N+TUa2nOHDh36yy+/nD171soCAOBfh/erA3idFAC83PvVnRTGmC67M+R20ijNX/khfPBbQMHPQXGLvjqE82/fvv2aNWsU/+fKlSvQeYZ8ac2UCj/ME/KcTFEo01/+a/TS71efNGnSo0ePGjZsaNauTZs2DRo0yJAhgxn7vlAJ629INvdr8d1336VJk6ZatWpKh+SrFY5q+jJlyljDoULNnTt36dKlPXr0MD9paSYPHz4cN27c4cOHhw8frhwzmYLwn376afTo0WYwULdu3apfv/6UKVPMD0ya1YuWg/aXWrVqderUKUuWLFbWy9KsVCxakWjRollZIbBy5cpt27Z17Rr4NS/PxfvVAQA2x3l1APaigEEhhzPqcKVRHh4erxJZBT8HhcQvMf+g5hn8d7kyUwYMyJWvcnhzgfpLe/DgwfLly7/88kstoZeXl9KXL1/eu3eveSKAsWrVqrFjx/7xxx8+z16tp2hw48aNChH37Nk9efJkhZfKfPLkyYIFCyZOnHjlyhUzmaFoc8KECQpN7//zuuijR49OmjRJ3xjM9dKaZurUqbNnz3Z9T56W8LffftN3Ob9I8aGWR+ui9P79+ze42LRpk4mlt2zZopn89ddfimnNswmUP2vWrBkzZpjnJhjK1DS//PLLwoUL/d1efvfuXa2FFtg133y1a46+VJGqJrOGA+Pt7a3lHzJkSNKkSfWNWjDVDUXaLVq0SJEixaJFi6zpAnj06NHq1atV5ocOHbKy/snHx0fLE/ztDGaD6q9zg/qj8jl48KC2i5Zk8eLFpmANre/atWu1gipYrYWVG5jt27dr25miNjTPY8eOWQOhQu3atevChQsmXaJEiRMnTly9+pxbCQAAeE8RqwPAy0idOnWePHmiRIliDf+XnD9/PmrUqB5+F/MrwNu3b58CMMVUu3fvVo7S33777bp166JHj64QsU3btooVla/wcvjw4Qp0165dp2m+//57BbeKPBW9K+xUwOl8C4DC7IEDB4YNG9bT07NBw4bOUE35/fv3d3d3VyTfpEkT14jOUEz4008/DRgwQMGnIvaWLVsqRFf+zp07NX8thgL1jh07/vHHH8rUNEOHDtW3K60gVsG2odB69OjRmpXyFV6OGDFCH1fI3b59+/nz57X1W53Dhw+3atXKzFzz0ZdOnz49RowY+tLmzZs7g0lFko0aNTp+/Li+d/Dgwc7fFzRzfbXzNX4//PCDgnzVJX1RgwYNgnquYY8ePVSw0aJFmzNnjmar1dQHa9asqblpYRQhBxpsayG17nv27NH8VeAqWGuEC1MUQf38oY2lddcG1Vcr5G7dpo3ZoP4oDp84caI20J07d/R12kDmFYba7lryJUuWqHzWrFmjjeL6G4qrMWPGqC6prDp16rRjxw6TqfUyN/kbKmdTzSRMmDBJkiQxP/oAAPDvQ6wOAC+jYcOGI0eOTJcunTX8X6JgLOKzh9LHjBlTgVykSJEUNJqb7UOHDp0/f/6ePXtWqVKlV69eiusUAJuJRVMqsPzqq68Uba5csaJ69WpffPGF4rfUqVObZ+lL0qRJFcPXrl1bhZwtWzbFsSZfMVu9evVq1aql6RXOmXfyu7p+/frGjRsVjmqyrl27Vq9e/dKlS8qfMWNG+fLl9aVawu+//z5fvnxmeqdq1appLaRu3bqK3tu1a+fm5mZGaeKvv/66WbNmWs5Zs2b37du3Tp06Wq/48eMrOjXTpE+fftiwYVpfzeGDDz7QMihTIa7Woly5csrU8uivAn4zvSuFsh9++GG/fv3MMqi4XC9PcNLcjh07ppLRTObNm9elS5c+ffpUrVrVjPXw8IgcObL57cCfUaNGFS9evE2bNp9//vl33323a9eu06dPW+NCRhtUS6gNqq/Tij958sS54v5oITWBNly3bt1y5MgxYcIEZWqpjh49qq+uVKmSNoo2QaDvRBCVQP369du2bVuqVKn58+dbucGKFSsW59UBAP9WxOoAgBejaDZS0C/MU5RbsWJFBXiaTFG9oinzQDUja9asJqGw093DI0kS64b5TJkymdOwkidPHkWe9+7du3HjRpIkSZxXrSdMmPDPP/88cuSIl5dXxowZAz5Ub/PmzZomRowYZrB06dLZs2dXIl26dOvWrduzZ8/t27cV4Qf1tr8HDx4MHTJEka1zIcW8C0DSpEnj9yA/60vjx4tnToxrfRVbKuTWyionUqRI5uWCGlSYWqNGDRWFBsOFC+eclSuNLVasmP5q2fSR+PHjB/q8NEXI+orw4cMfP35ckbl540DcuHHNWIkQIUKg59U1N5XhRT+K81XsK1eutMYF5u+//275zLhx45SjFVScbzaoFtLfBnWl5XHeslG5cuV9+/Y9evRIkbkKbd68eWfOnPHx8cmSJYspkIDMmxokVapUwdzj4CpatGjmyggAAP59iNUBAC9GsW4w75/39vaeOHFio0aNunfv/t133wW8Ut0wl9A7KZQ1l53LX3/91aRJk44dO+rj5np1o2nTpor6Bg8e/MUXX/Tv3z/gi8dPnz4d6MPJ6tWrlz59+l9++aVx48ZdunQJ9PyzImHHg9YiRapTp46V9U/+HhygCFYfUULx55IlS+rWrdu1a1ct8MGDB80EivwDfeyCP1rr2bNnq7i6deumj58/f94a8U/mu0TTa0nMoDNTHj9+bJ4S548WY/r06UOe0dYJ9Ap2JwXMBZ9RoSlHKzhp0qTnblB/TOB99+7dSJEiqcz379/fq1ev6tWrz5o1S8tgpglKSMrNUD2M8OwSDwAA/mWI1QEAL0axesA42Wn37t3Lli0bNWrUsGHDzJPMrREhc/Xq1UGDBilwHTFihD5erlw5a0SoULFjx1Y8rJBbwefRo0eXLl1qjXgmRYoUt27dckawzoRiv9atHW8EnDZtmkLH8ePHm3xXf/755/bt25/7WvKAzpw5o9kqmjXrmyNHDpOvGFJRrvMHCHENrZ02b96sFRkxYrj5ePLkya0R/2SePvjw4cPUqVN7eXkpYNbcVFZmnsr3un8/0PP25uFzPz4zYMAA8yb/oMSNG7fKMwUKFFDOnj17tIQjR4587gZ1XUFzuts80EExf79+/SZMmDB69Oh58+Y5H0wQEm5ubq4/DPkrw6tXrsSKFcsaAADg34VYHQDwYuLHj3/nzp1AI0+5cOGCAktzalTBquvz0kPi9u3boUOHNgGYvkKRsMlXWuG0OSWr+E0xrfm9QMGwvlFfpHSRIkUuXrxoLkHX9CtWrFi0aJESGzZsUHyrhMLddOnSBTyxrKB33LhxCtRf4iSt4mStrLmuW1+hkjH5Mfz89ttvytSgljzQ8/menp4Kp8OFC6+01uL8+fNmen9UpLFjx1ZoGjVq1I8//rhTp06NGzeeNGlS1qxZFYo3bNCgabNm/i5VMBLEj799+3bzk4GC3i5dupiyCjktkuZsZq7POh+JF5BGmZlrFaZOnZotW7Zw4cKpfJYtW2YWQJvV/IShtP6eO3fO9beMQKVOnXrPnj3mIypDbV+Tb1y+ciVVqlTWAAAA/y7E6gCAFxMzZsx48eLt37/fGg4VKk6cOP379//++++VLlGihIJhBZAjR47s2LFjnjx5FixYoHDLTPlcKVOmTJQokQLR0aNHt2nTpnTp0mfPnp08ebLCv3379tWtW/eHH35QvmZYsmRJTb9161Z916xZs5SOHDlyoUKFmjdvriVp2rSpwsWCBQsq//r1619++WXXrl27des2Y8aM4sWLO77JxcCBAzX/H3/8saGfJk2amOAwJJIkSeLl5fXVl1+OGTNGX5ohQ4Z169bNnTtX0Xv37t217srUMitIVilZn3FRokTxW7duNWvWTOvbtm3bBg0aLFm82LVsnYYOHdr7u+/u3bv31Vdf/frrr4MGDerdu3e7du369Onzy9ix5s78gDp07LhixQqVSb9+/b744gu3Z6/xjxYtmsJmFV2gvyC40gZ9/PjxN998YzZovnz5Fi5cqPLXCiZOnFiL8fvvv5spNUNNpi9q2KDBtm3btJzKVEkuWrRI6eHDh2vtHjx4kCxZMuUvX768VatWmzdv9vtokMqVK6dvN2Wob3e9duDq1asqDVUYaxgAgH+X0Pfvh+jxLQAQEt7e3jdv8qin90bSpNaj3V7UmTNnFPeOHz/enG69e/eu4uGwYcMqzFbQe+PGjcOHD0eMGDFVqlThw4dXTBUjRgwNnj59On78+ObctQKwCxcuOC/5Vrx6//5982h3hXNHjhzx9PRU3KvYTB9XeKlAV7VL6ZMnT7q7u6dOnTpmzJgKFx89erR79+5MmTI5nxin2R47dixcuHDp0qXT9ypHi6QPKubXnPVBLYM+qMxTp0598MEHWgV9xPVku8YqntRffUTfaxZYEyisVWSufA2apYodO7bSd+7c0fpq8dKmTaul0mRaayU0SkWhhYkUMWKKlCk1mZZKi2S+WoGueVLdzZs3jxw5HDp0mDRp0kSPHv3ixYv6rIrLXHBepkwZTWMo6F2yZIlCen2RlRUYld5PP/2k4N8MqmC1IpI8ebIUKVI67wZXCd++fVsloABem0ar5hzlyt8GVWlcuXJFaxEpUiSVp9JaZpk6deq5c+e+/vrrEydO6EP6Iufz3h8+fKgy0VJpa2qNTHlqqfbu3ZsrVy4Vgr7CLICWxIxSmah8/D7tuNTi0KFDKt6sWbOqpmlDm6cStGvXrlKlSgGf6h9CXl5B3scBAIAdEKsDeJ2I1d8vLx2rP336dPLkyYrBGjVqZM7T4rVTrH750qXsOXJUq1bNyvJ7Z/u4cePMzx/O0Lpbt26KnE164cKFBw4cOH/+vDNWfztMrN6pUydr+E1SbL9o0aKjR4+2bt3a/Fr0EojVAQA2R6wO4HUiVn+/vHSsLgrXN27cmCdPnvDhHfda47U7ePDglStXIkeOrEK2sp6548d5s3eiRInMGWnZvXv3zZs3tVHy589vct6Otxmrv5a6R6wOALA5YnUArxOx+vvlVWJ1wNXp06cfPHhgXvP2XiBWBwDYHBcuAgCAV5UsWbL3KFAHAMD+iNUBAAAAALAXYnUAAAAAAOyFWB0AAAAAAHshVgcAAAAAwF6I1QEAAAAAsBfe2QbgdeKdbe+XyJEjWyngPyZChJd/NzsAAG8BsTqA18nHx+fBg4fWAADYVeTIkawUAAC2RKwOAAAAAIC9cL8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RCrAwAAAABgL8TqAAAAAADYC7E6AAAAAAD2QqwOAAAAAIC9EKsDAAAAAGAvxOoAAAAAANgLsToAAAAAAPZCrA4AAAAAgL0QqwMAAAAAYC/E6gAAAAAA2AuxOgAAAAAA9kKsDgAAAACAvYS+f/+elQSA99CxY8f37NlToED+hAkTWlmviaenp2Z+5MgRX1/fGDFiVKhQ3hrxso4fP7FhwwYlChUqlCpVSpP5r3Hy5KkdO3bkz58/ceJEVtZbce7cuW3btmfNmvXfV6ROPj4+V69e3bt336VLlzSYOXPmXLlymlGvYu7ceXfu3HktdftfTLv/vn37tPMWK1ZUZWXl+lHFO3jwoBK1a9f28HA3ma/i3r17s2fPUSJVqlSFChU0mSF0+fKV33//XYns2bNny5bVZAIA3mvE6gDeYw8ePMyUKZMimcSJE2/c6AiDXwv1zvv06TN27DhrOFSo9OnT//77MmvgZc2fv6B169ZKDBo0qFKliibz3+Hhw0cZM2bUhogTJ8727dus3Lcib958V65ciRo16r59e62sfxeVbZUqlffvP2ANhwrVvHnzdu2+tQZeQbFixU+ePJkuXbrlyx0xHgJ15MjR0qVLK6EavnTpEpNp9O793YQJE5Q4cOBA5MiRTOarOH/+fMGChZSoXLnywIE/mswQ2rZte9WqVZVo06ZNixbfmEwAwHuNa+ABvBGTJk1Knz5DUP8yZsyUM2euIkWKrlr1h/WBl3Ls2DHFh0rcuHHD5LwWV69eGzduvDWAEDh16qTZEHfu3DE5b8fdu/cUqCuh771167bJ/JeZNm2aa6COt+zw4cMm8XobGQAAnotYHcAb4e3t/SBo9+/f9/T0PH36dOPGjatWrWbCvJeQKVPGbNmyKVGgQAGT81pMnTrV19dXifXr1x09ekT/Fi5cYEYhUGnTps2TJ48SuXLlMjmvy/DhI8qXr1CtWnVr+J+iRIlcqlQpJVQNokePZjL/ZWbPnq2/0aNHP3LksKmNrVu3MqOCt2DBQhWd/t27xwV0L08VzNxf8/HHH5scvGVNmzZTNe7ff4A1DAD/GcTqAN6skiVL9gqgVatWhQsX1tinT59u27atXbv2T586YuMXFSZMmLlz5+zdu+eXX8ZYWa/Djh3bTSLcM2HDhjU5CJQ2xPTp07Qhpk6dYmW9JufOndu7d++BA0GeWB49epQmmDdvrjX876Id5Pjx40qEDh3aqovhwrm7h+jW6OvXr6tkRDOxsvDiIkaMsG7d2n379vbq1dPKwtt15MgRVeMzZ85YwwDwn0GsDuDNypEjR716df39a9Wq5aRJE82tnjJv3rwLFy6Y9Ityc3OLFi2aIhlr+HXw8npgpRBib2JDhESYMGGiRYuqv9bwv86TJ0+sFN4RDw+PqFGjWgMAALwtxOoA3plixYpWq1bNpHft2mUSgCsi1ZdG0eHfwdyRBAD/QcTqAN6lIkWKmMSmTZtMwkn9s6d+/HXU/PL/n2OmEWs4MJr+woWLR4/+fejQodOnTz94EPhpc+c3WsMuMxcrK2Ru3bp1/PjxgwcPnjlz5tGjR1ZuyDx8+Eif0qIePXr04sWLIflqRWVXr17VN5oVvH07RA9406fOnz9/xM+FCxfu379vjfinYDdEIGVlDT8T8OMqf7OCWuCbN2+aTH/MR+7f99qzZ48GnTMxzDSGlRVsKenjV65cOXbsmLbIyZMn79y5a40IjOt3mZxHjx6fO3fu0KHDqkKenp7OFXk5Dx8+1DZybt+gHtZgLUFgJexa/wMyU3h5ea1evdo1xzA5gdJ6Xbx46ciRo4cPH1bCxye4iZ00T62F1kVrpM2qtbNGvBRVwnPnHHXy2LHjqtKB7jsBN1CgXCbzX1ze3t6XL1/2218Oq+bfvXsv+G1qzSbYrwuKPnXp0mXVPa2UCupFnx2gRTU7qV9tufRyy+BKa3rjxo0TJ04cOHDw+PETr/jAvAcPHl66dEnLpiU8e/ZsUE2rP9qhNLGqmT6ltQt+F9AS3r7teGyk63YPfhdwsqYNotCCqUhWrkurdefOHTUdfg3IKa21yQSAN41YHcC7FPPZ+4oVWpiE06xZs1OkSKl/e/c63sWl7tqIESM//fTT5MlTtGr1/2dr5cmTV9OUKfOpNfxP6un+9deWPHnyFChQoFSpUpqsSJGiWbNmGzr0J8WB1kTP/PjjQNdvlA8/zG9yPv20rMl5Li1nq1ats2XLXqJESX2qcOEimTJlnj9/QUien6d+/MCBgzJkyKBPaVFLlSqdP3+B/AULbdmyVb1Ga6J/0mx37dqdN28+lYO+0axg9uzZ27Rpe/PmraAiEIVA06ZNz5EjZ8GChUqX/kT/ChQomDFjpokTJwXsbS9ZstQUwsaNGzWoPuuYMb989tln2hDNmjU304gpK327NfzM3LlzzcfXrVuv5dFmzZUrt1lBLXD27Dk0k1u3/C9qnTp19ZGMGTOeOnVKg6oeZib699FHjicdOFWo8HnATCeVj987tz5REZUs+bG2SLFixbNkyeJXPoH/TKDgzXxR+/YdNLhjx86iRYsWKvRRmTJlVIVy5sz19dffvNwz57V9Bw0anCFDRpWSc/tqzmvXrlNFtSZ6RhNoGVKlSm0GtbQpU6YyCzZo0CCTGagOHTpqGn3L9u3WYxdUG80HP/7Y8Ry+QF2+fOXzzyvmz5+/tArrkzJKaH2Dv0NYZbtx4yZtTa2F1kULrM2aJUtW7adeIYvZXKni/fLLWNXJQoUcdbJkyZKq0mnTpps/f76/+F810KxO+fIVgqrhsnTpMjPZ+vXrrSy/GGzr1q2qCfnyfei3v5RRzc+cObO26bVr1wKdmxbMzKdGjZpWVsiofNT46ItE36iVUkGpNWjdurUqvDVRsPbs2asPmp3Ur7Zoo3yqsD+Ekao/WjtFyDVr1lIhFy9eomzZsiVKlFD6iy++vHr1qjVRiKlY1KylT59eO76WTUuofVC7s5rWYCJ2jfr55zHaATWxqpk+pbXLkSu3Ggd/LaRzl9cSml31999/Nzn616VLFzNZMDw9b5iJq1cP/MmUFy9eMhM0bNjIynpG+74ZpdZArWW/fv1VsdV0+DUgxbTWo0f//Io/SwFASBCrA3iXTj8LBoJ/kPvu3XsUYA8cOPDgwUNWVgio86eOaY0aNa5fv25l+Xn8+PHQoUPz5cv3+PGTYPr6L+HMmbMKXRYs+MdD4588eaLe+Q8/9An+u86ePad+/IgRI/yF5ZcvXlRfs3LlKv76sqIpv/qqfsWKFf2dHFP+vHnzFLHv338g4JcqJ3fuPJ07d7571//p5Z49eyqmDSYQPXDgoPqsffv2fYm3iOl7v/mmRfv27f2dwF+2bJmCyUuXLr/ebSGa4fff/6Aw4ujRo1bWMyofRd2KhYL/0tWr11SuXPnixYvWsJ+lS5fmyZPHX6V6LsW9+sbhw4f7276a+RdffFG3br3Xvvohp4BEu4O5hMFJhVa0aLGg9jjtRAoja9eu7a/uKV/7aYb0Gcy50BB68sRbO06fPn0Cnkhv3bpNhgwZL192vJnPiBYtmuJ5Jfbv36+9xmQGtHDhQv2NGzdukSLW7zgqYcXk1apVNz8AudI21U4xY8YMa/iVaSu3aNFSjU/AMFghriq8+enKygrM8uUrKlSo4G9Rjxw5omKfNWvWi9YWTf/bb9MUIf/1119W1jNr167NkyfvokWLreEQ0GYqXLiImjVr+BmFr2paFV0H2rSqSqRPn6Ffv37+tvLtmzfr1aungF+Vx8qyDa3F559X/Pnnn63hZ/r371+wYKF79wK/FgkAXhdidQDvjLpBs2bNNOn8+T80iYDUH6pdp7Y18CIaNmy0bds2JSJGjDh37twdO3bs2bN7w4YN5i1filRz5szp2mtUuPK1H/XvTY6CKJPjvK8+GN7ePuXLlzc3CUePHr1Xr16rV6/+66/Nv/76a/LkyfXXeZ4zoHPnzpulkk8//VS9Zy3qzp07FFJGjxFdmbt27VJY7q/7O2PGzHXr1imRImWK5ct/37Vr5+7du9avX1e1alUzweeff37s2DGTNtSZVrBt3oKeIGGCH3/8UQWybdvWOXPmxIsXT5kapbUI+LuAeHk9qFGzhjXw4i5durRkyZIUKVKMGzdu8+bNq/5Y1aNHjwgRI5ixRYsWNW9KN8qVK6dib968efjw4TXo4eFhNoTUqVPHTPNcffr0VbErETp06G7dumlzaE3nzp2jFVSmoqmKFSuePHnSb9rAdezYUQusmWzZ8pc+rpmYfAUVw4YNN+mQuHnzVpkyn5rKli1btilTpmhJNm3aqLBWkacyVSC1av2jklevXl0r26xZMzMYLlw4lYYpgbx585rMQBUrVsxM5ubmZnIaNmxocmrWDPzMcPv2HVTOgwYN0iJpSUaMGBEzZkzlq4iaNm1qpnH19KlvlSpVTdFpSlUe1VXV2PXr1xcvXtxMkz9/gRCePVadzJo1q/kFR9tdFVg1efv2bar8WmtlajG00V0r/w8//GASW7ZsMQl/tBuqYiuR2+Ulgt27d1+2bJkSSZMmnTlz5o4d27XYmzZt+ugjR+Qv3bp1P3z4iEm/or59+yn+VyJRokRKmO9at26t+ZVBGjRoEPBiIlda2shRIvfp00etgbbLsGHDkiVLZkZ17tx55cpVJh1C06ZN1wyVUK1Qrdu6dcvevXtUCXv2tB5u36pVq61bHa1lSHz7bTvzG4Qq28aNG/ao3dm1c9mypWpClfngwYMsWbL4W7sbN26oSpj0Rx99tGrVKseHdu1U4cSJG0eZx48f1y7gvGTA3d3dVFrR7q+clClTWsNff+28eepN025+6NChkh+XVCVXoS1atKhly5bmCZrXr1+vXftlDkwAEHKh79/ntasAXr/x48d/9933SnTo0KFp0yYm05XiFnVDJ02arHSlSpV+/HGAv0d5z5w5S59VIk6cOB988EGHDu0VNSnqVr9NUzpfW5UrV271mdKlS6dg1eQYU6f+1rVrVyVKly49ZMiQCBEcIZ/h7e2tmZurKAsXLjxx4q/+nl5evnwFcxm8Omcmgg0JdTTNXfefffbZd9/1Vrhu8sXH5+ncuXM7depkYmAFRZUqVTSjjLp16ynOUTdaYWHBggVci+Lu3buNGjU2Z8PUX8yVK6fJVzSSLVt2RTj6lJY2cuRIJl8U1Rw8ePCzz8qNHTu2WLGirnP78ceBI0eOVOKrr75q27ZNpEj//5Qioh49eiqMVFpF16BBfZO/ePGSb775RonYsWPHjx9fcUKqVKkiRfK/IfLmzadgO0mSJIq1TI6hZVbPXgnFXQoCtTzOGFLu3LmjAMmcAq1QocLQoUNMvqEVyZ3bcQZby3nwYOBn8suVK79v377EiRMrZrCy/ChU++KLL1XgWtrffpsaN25c51bWmu7evbtSpcpKa85//bXZ9Snf58+fL1jQEVBpBdu1a/fVV18611HLc+HChZIlP1Y0orVQcJI2bVozKnjaFvv371di+PBhZcqUcS2B27dvd+/RY+GChaFCh+rSuUvDhg2sEX60qClSpFQiRowYCmxe6DH76dNnMFcj79u3N9DHmBcrVlzxtjZigQIFxo79xfwsYijMrlOnrlnmUaNGlSnzick3Zs2a3b59eyWqVq3aq1fPCBGsH1xEO9f8+QtUbkpXq1atf/9+Jj8Yd+7czZUr1+PHj1X5ixQp7LqOCuMLFCjo6emp9MSJE51nyFX5M2fOorEBd3xDDUuPHj2UmDFjugkg5euvv1myZEmtWv9j7zzgevr+P+4rOzuyMwqlHYWMQpG0qIzsmU022Xsre2fLys5MdqLSsoXQkKK9y//1+Zzruj59Sojv5/v7v5+Pz6PHOfece+4Z73M6r3vPPbfvnDmzhYUFy5cv37pV9N1HtM7mzaIOwoM6RE3C0bJlyyNHvnvwvnDhIvYxi9DQUIkOOHGiE6waWg71I2xuGKSLi+uGDaIbPd27d1+3bi07zhDaHmpv1qyZGPFYEIAxuLsfQQeEGwZ/48YNOblvXfv+/QfsJt2kSZPGjxd1WJ6YmI8dOnTAWFG7dm13d3clpXpcgJinT591s7DIyc4uX768v78fuz9SABHvI9q2a4cyamtrnzzpIRxeUDpPzwuwjQsXPOvXry9synHjxp89K3p07+rq2q2bufC7g2jHMWPGenl5wb1+/XorK0t2nEdDQzM5OTlv0xRMXNyn5s1Fo6WBgf7Ro0fZQSEREZFsPVenTp127drJDjIwZGHgggNtd+LEcZSULwsbBHr37oPGghdmNnjwIBZEEARR5Hw3MyYIgihyDhw4YGdnL/EzN+8GaYf5NGaHmOusXCkp1IU0adJk//59mChDtENZlSpVSjjPyw/M7PEXShvyTyjUAU63s7NlKgvzXeHy2t/B398ffxUUFBYu/E6oA0ype/ZEqc05//cEBASwV2oxZWzfvp1EVVSoUAFCgrlnOc/id/yCmmKPItu3by/UCQDTSg0NDWjXTp06ClPDKVu2bIEDQmXixAlCoQ4Qc+HCBaiWBQsW2NmJdKwEDRs2PHz4kKFha0XFn2gIHi0tLROTTkLdAqAhly5dwjIJbYPZMzv+++zcuQvKASWFAoQZCGUDLodJPKtV1OE1b292XAJEGzRooLCMSAQaycbGBm4k/uTJE3a8YF6+DHv06BEcUF+WlpYSNVCpUqWFCxaIbgl9QZ6/Ewx/BxRq06aNEtoVBsxu0IAzZ84wB4OtcocDNrBkyWKhUAeoLhsb62rVqsF99NixAtao81SsWMHH566Li4uEUAfIFY4zt/BTEbgKe7L6VITkCw7Aw8MDf5WUlAwMDNgRsH69K4Sus7OzRGHB5MlT2FICJMeO/A4oxYoVyzEOoENJNDe8/b+uEkLFsmU4eYEslxDqAAbp4NDH0NAQbgjFCxek3KSQyoYNG9hYsWjRQgmhDlRVm86ZLbpxCT18/rxo3UHBvH33DnoVDtgz67k8KJ2FRbfr170bNGggbMqXL18yoQ7RiwgS4waaAwKe3SNYs2ZN3r0b/kVcXV10dHSEZYEbg8Du3bvZ0/4TJ06w4wRBEH+CfCfHBEEQRUJERIRfHh4/fgzdiFm+g4ODtrZW8eLfTdAlGD58mISq/CEPHwZidgiHlZVV3nk5wLyQPZ4CDx8+ZI7f4c6du+nirYbGjh1bRbxqPS+tWklfunzqlOipMma9a9aIJFBeML3G7BCO58+eR0ZyH6Ln5/Hh4eFs6ixBnTp1JJQP6gQaAA6UXeqDVsS/cMFz4MABlSuLFmZL0L9//woVKnCenwdtLZEfBhp3xowZcKAURdIWICEhke2EB01er56o6vLCPytetnQZqxYJjI2MSpUqxXkE8Atf370TPVgrGBRq3rx5LP38nr9Brg8YMACODx8+vHol+Sr1nwaCVqoxQKIwB0Sy0MAePPBj659HjRrF5IoEOMgWrXzJzX3gl+97H0IUFBSg8KWaB3oNE4QfP35kRwBizpkzmx2/evUqO8iTlJTEJLepqalQTMI9YsTwcl9fuxBSsmQJ1sV+6jX7AsCwM2BAf+HVeapVq8Y6b05OTn5vaBsbG0sIdZ5FixYxB1tjXxjY6wAaGhr8GwoSmJp2Zo5ly6X3BSH83Ye3b98yhxA0Td61SN7e1/EXQfv27ZW4ecGQly/XVFV08xSj2bNnz9lBWQCVxrm+p0mTxuyhfWhoqPDlHYIgiKKFtDpBEH+WRo0adchDu3bt1NTUMCncvn27ra3dypWr8nu+BCSeURcG769PSvnlr3nhJRx7hfU34ddYKis3Yo68lCsn/Y5DcHAw/kKu5KeEMcdt27Ytc79/z2l1SFx1dXU4Xr16dfbs2czMH39M28eHe7m3det8dweQqi4Y+d2DKCRVvu75n5du3bht/Pkd+H+TGzduQAjBoawiWkAulfLly7NHeZhqC3UgTwVpChZgms5UZVRUFDtSADBy1r4Aqpg58tKgQX3mOHDgAHP8NfJb86ygUJU9/0xOTmaVyeDbqGvX7xbGC+HNNcD/28PwXwPKn90xkXjcWqdOHbavxKlTpyT2Rd+6bRvbGsDSUnI1dQGwG4I/VKq/D7pY9eqiN7SBtJtsIgroLBhhWFbz7pAnlcTEpHfvRKsbGjZsyI7kpVo1BWbSH2M+ornZwfxQUVFmhrF3715//4DC1Bh7OahMmTJsd4a84Optvr7N/vixaBGKjCCxBEAI6oE57t69yxwEQRBFDml1giD+LPb29m5uuyV++/fvu3DB08vLS1tb+8uXL1u2bPmpXYh/CL+hWnR0tKfnBam/u3e5/ZBfvy5od7FC4ufnxxzVqnGz8MLD3nuEJpHIofDHP9gUPvdjb+SC8eMntGvfbuHCRRcvXgoJCc3v2SBbiQ0qVZKuQv8t6tSpzZ62FVJ+/BD+5XbVpqrMkRdIJi0tLeZmb0QXErRUiZKiGbxQweYHlAy7D1WrVq38npSC2rXrMAdTNbIAWqR8hfKcRwBrI9Tes2fPJKyU/z148IDd9JHYQr9gUFfosI8fP3n48OH9+/d9fblffvXcvn17/H358mVw8He3eE6dFH2IQVlZWUdHmx2RID4+4eXLsMDAwAcP/PirsA0XixZ020+fPr948TIwMAh1wl+LrcH5ZdgrBoX8EsHTp09ZBWZkZEg0E//z8rrGt7Vwu02pVK1adcqUKXCkpaXZ2tqamXV1cXG9fv368+fP89stjw3IsCiJ6wp//HVjY3+iM/6LNGnC7VWB9mUOgiCIIoe0OkEQ/xp169bZtWsXe54zefLkn5rWFww/ZXR2dh6dD2znORATI+WZ6k+BGTn/iFXqCs+CYSIBxedyJo0jR7gN84V7axsY6C9atKh8edEk+0P0h927d48cOdLS0lJbW8fGpvvbt9xrpTz85J7VuUzBslRUK5D55+QFyGPAr/3+Te1UAGgCppQKzknp0txiexiSRKvJGswCoas508wH9ri1kAI4OzvnwoWLrVq1xs/c3Lx79x49e/biyW/RjZOTEzObk2JxzkhKSmadUeqeC2/evOnff4COjo6JiQn6iL29PXeNXr34O1lFAooPkdy7dx89PT1TU1MbGxt7+29F+s1V02yQKXgbeR7+WpcvX+baRhpJidwXHLOyfvy6uKPjiB49erD1DpDoLi4ugwYN7ty5i4aG5pjRY/Le+WJHkpOTuYtJg+3SB/J+S1I24R+5S3y2kCAIogghrU4QxL9JtWoK/AuBRfW1JMBrUUyUW/2IFoKvOv0auBx/xV+AnVu2bFkuQwXCr55l9O/fLzQ0ZNy4cVWqVMEMns9GYGBg+/btd+7cJRR+v3Af4S/zO9UopICV/FIpqutK5acS/6M5KRJY3SKfnEUWCHtNo2AgxaGcR40aFRMTg2QhgUqWLFm+fPkKlSqxHxcvD7Vq1WzcuDEcN29y3yrH37Vr17LbBB07dhRFErB//wFj4w7s5W30BVylTJky/FV+1mYKANnYvdvNzKyrr68vvOxa6OD8tVi036SQpsLvFV+7dm2uVQqkVCkpexBIgEuvXbsmODjI1tYWdciPPKj5856eLVroP3v2XDjysLpFy3LXKJB69SR3v5NxitByCIIgJKDxhSCIfxl+o2b2UmWRwD/DXL/e1d39cMG/LVs2s8i/Q5063BrmwqyLloA93a1bt65ExqT+OnWSVCBg8uRJ/v5+EO0PHwacPn0ayocdX7p06cuXYcwNFBQUmEM4jZYRWJZ+YW8CqfB3NAp+Rsc/EJO6AWGRAA3DpvIF54R9XA3k3RFQ1mBthEJJWKbU38KFC9hZBbBp0+Y3b97AoaOj4+t77/HjR8+ePYUxhwQFsl8BrdOxYwf8ff36NdsNHr2P7RzRTE2tSRORjOdJSUldsECUGbkSJY4fP4b0n4h4zF+l4K/W/xT+/v7oenBgIPLy8nr0KPTp0ycoF3+t+vW57Ql+jcKs1OCpXl30Vj+wtLSUaB2pP7bAvjCgXdasWY3SQbQHBPjv3r1bVVX0ygn6soVFN+Fjf7bHPgY6iWtJ/fXp05udJePwyz1Y6QiCIP4EpNUJgviX4cWt1D23f41mzdSY4+HDQOb407APKYEPH6KZo/CwiXsh3z7ND2insmXLQkdpa2tt376NfVULk2bh+8/8zt5xcbK1aPP16zfMDFRUVNiR30RbmyspxBhz5AVX5Hd9K7w++VnQLsywY2JiCpDr/AsgHTqIPkUmy7A2Qu0FBXG19zukp6ezD/6D7du3KyoqoroK/6By8OAhzHHo0CH8TUtLYxJx6LBhErc8li9fznanW7F8eYsWLdBZSpT4tg6laPHwOMme7a9bt05ZuZHwyXORwJa1s631foiGhgZbUBMeHs6OFC1IXF5evkqVKh07djhz5jR79SArK1s4yDRrJvpAfSEX7RcV/AKB9PQfvIH/azx+zI0tamr5bopBEATxm5BWJwjiX8bHh9vjrV6eD//+Mh06cA+f2XpXqWAyXYTvGfbq1Ys5CvjgkNTNxoG2tmgHrPj4+AK+AYbcstl/YYDU6dKlM9MGgYHf7lbo63Or/a9du8YceUlISPxDU2r2FT2pnDx5kjm0tDSZ4zdp165dSfHnxAr4BFpiYhK7QaCkpMSvOChy0Bb8ypE3b/IVS2Fh3AaHDg59mUNm4TfkY98wz4+0tEJtAQB7Y88nIdGrVZPeCgVYfo0aiuwdFrba/Nix42yBRsuW3z6rzuA361YVfxssL/xNw98nIkL0sQZ0wLzr8Bn5faqNJyzs23IYCUJCQtn2Co0a5fvJCSFly5ZhdwOfPy/oW2hFMhiiEYcMGczcwu8vtmkj2uMd2X71qqCNPH9YLT9FhQoV2BqQ/Ha2z8z8sYbnF7zkhbURWpm/UUsQBFHkkFYnCOLfJDIy6tkz0eJVoKKc7+e1fhZ19WbsNXhPT8/8nlf7+fm3bdvu5MlThdfABaCrq8OWpG7atCkqSvqjdf6uhATsSRQ0xujRo9kRCZDDCRMmdu/egy0V5jl79tyqVaul5p8pFsA+78RQUVFhCnbdunX5Vcv48eMtLa34TfKLkKNHj0rNamJi4oYNG+CArG3e/Hf3DmDIy5djMsnf3z80lNsTXoKDBw8yx9x5cwv/IPdnwVR+4cKFbBsq/gGyBNHR0W5ubnDUEVGbHZRZ9PR0GzRoAMfhw4fzWyng63sfAubs2bO8HeYH/7VzKHaJr7IxYIoFS7jOnUXfBocI/PAhhhmStrY2/04KD69sU1JSmEMILLMAefyzsC+ToezCnSB5Pn78+MOv/UHofv78mfN8z5w5c5ijR48ezPFDOnc2xV9U0fbtO9gRCeLiPpmadnZ2nl2YjeWys3PWr99w/rz0T13mfO3jwo/2d+ggelUB9O7dR2proq7mzp2HkSckRHpv/TWYoUZGRkq9E/H69XfDqVTu3JH+PTZYOLsZoaenV8AH9giCIH4T0uoEQfw7YF7+4IHf8OHDmXfixIm1atVi7iLB0dERf5OTk/v165/3Yc69e76DBw9OTU1dtGhRAU9Ofgr2ljjUy6RJkyTevUdhMbvN73Ncamqq7EPQUJXLli2X+GYSNMymTZshe4KCgg4dOswdFS36PTxu3LjNmzevXbtO4hRMfE+dOsVkkpGR6LtWjAoVKjg7O8OB/Mya5fzx43dyHXIFV7958yZEy5/4YjBmzG579kjoMRwcOXIUy+rAgQOrVy+ytegjR44sWbIkas/RceSTJ0/YJRg5OTlnzpxlrwlUq1atdf4f4S8SateuxR6tX7x4ccuWrfxrroyIiIgpU6YmJCQUL158ypTJ3NGioAgXXQtBrU6bNhUOiK4+fRwkFgugnu/du9e3b19IzVWrVv+wc5UvX56t5caJed9YiY6OHjVqFFvCnR/W1laIALtaunQp07f8/vBCzMzMmOPs2XMS32PHuRMnOhW8ocBPwb/K4erqyhw8GHMWLFjIvt1QAOXKlZs+fUZ8/HefRYCQRg9lK2VUVVWFXbtg0BfYWx4bNkjR2DExHzGSxMXFHT58+P37H28agjFk7dq1kydP5lcx8KAmd+/itnNXVxete2coKdVD74YjJiZm/vwFCQnffR0A/fGAmGfPnu3du5c7WhSwfpeenj527DiJewTPnj2fOlVkxgWDfxBXr3oJiwm3v3/A2LFj2UKMvn0d2HGCIIg/wT8pKdKXBhEEQfwOu3btWrRoMRzVIb/yvAwMufLmzRtetiHOtWvXKnz/MecjR45Onz4djlOnTvIvWuelRQv92NhYzFwvXrzAHfrKtGnT2UZTmLhDmWPeVq2aAqa/x48fh2rCcUzxcRbbSlqItbUNhDEcvr73atSowQ7+EGjddu3as+WvmIv36tVLT0+3fPkKr1692rlzJzI5ZMiQLVu2IHTNmjW2tt89E8MU1srKGsoE7lq1avXv319TU6NUqVJv377DKexeQ+3atS9fvsTP8lGB3bv3YOIEp2DuqKratEyZMomJSR4eHseOHcPxypUr37hxnT3lY2DCam7ejS1HV1BQ6Nevn5aWVtmyZcLD37q4uLD3YBs2bHj+/Dl+5ypoG0zl4di/f1+7du3Ywby0bNkKpyspKd28eYM7JAa1DS0KB5vf16lTB22hrNwoOTklICAAE3Q2h0Zmrly5LLFLE6bF7Y2M3r19V6JECSsrK3bQ2NjYykp0a4OBegsODq5bt+7t25LvO0AYr1ixAg4YAKRCixYtkH54ePi5c+fYfRPUMAyvbt3vnsG+f/++bVtRMe3s7FavXsUOStC4SZOszCw08YoVy7lDBZKUlGxiYsKqF0LOwcGhadMm6ekZDx8+dHNzY096oTnzSjsYVaNGovUmVapUCQjw/yn5bW/f88GDB3BYWlqy9RR6enr9+n1bY9+xYyeYltS+w9DR1Y3/HA9LCA4O4r9QBaB1R48ezToRgGG3bGmAFvz8OR497sqVKzhYslRJjxMeMGMWpwAuX74yYsQIOHCJSZMmIanSpUsnJCTcvHlr27ZtkP1+fn5QcfXr12/evHnTpk0dHUWRhQwcOOjGjW9W9/BhQN5HnVBWes1bJIgfdJt2Nh0yeEjFihVSU9MiIyOhxzAiDRs2dM2atci2pYUlMrBsmWhzOJCWlqamJpKdLVu2PHLEnR1koG+uWLESDhgnMo+KWrx4EbwYBLp2NWffq7OwsICcQx9MTkl58fzF+vXry5Ytiw6FvsCfCCtiDSS0PdhGVFQU6lZTU7NkyRIhIaEHDx7EQIFQZG/PHrfWrVvDzRMd/aGV+K6TmhhhEQAk+sSJE9l9os6dO3fq1KlRo4YZGRn37z/YsWMHygjTsre3R05+aGNe166NGjmKdVvkDZZQq1ZNObkScZ/itm3dxlYPIQPnzp0V3mSBPocdvn37Fm4M+BjitDHylCuHMm7duvXJkyc4rqioiJFH4lMXgA3ybB97dsTZ2VlB4cc7usXGxnXo0IHdhUGyjo6OTZo0gdfb2xvjUp8+fQ4fFt39RG3s2rVTfAYHhixEgAMGuW7dOjS9jY1NnTq1Ucm+vr4nTpxg6h2Ju7lx9yYIgiD+BKTVCYL4I/BavWAwL8Rsz8PjhFAJMH5fq0PnYMp16pT0Ve7Qse7u7lJfXv01rQ4+fIjBlC7vAleUbvny5Zi5Ojk5wZtXqwMIOWhvfo8xCSBRMPdlE3oeFByn5Ld/frVq1VB2CSHKsLS0Cg0NlXgmxlBWVj5x4jh7z5NRVFp9z549UVGRs2fPyftiMLJ64cIFqQ/VL126PGrUKGELQqrNnDmT8xSo1cHWrdsw1ZZYd8DARY8cOaKsLPnS75/Q6gC20bNnT6n7e8E8YDZSr/U7Wv3lyzCoMmHVWVtbu7q6cJ7f0OogKysbygeaR6oVQZqi3Rs3LtROgcihQ9++vvd88yZVq1YtLy8v72vXxk+YwMwGFgg7ZKE8J054MOkL9PT0MJ4wtwRXr3rBkvM+6i9VqhTGq+bN9dq3N0KfwpHy5cuHhoaw0AK0Orpe585d+ARR6qAgbmkAes3UqVPzfrcflblly2Z1dXXYGB/67NlTSGs4hLY3fPiwXr16511FjxRcXFzYsnYJbGy68/tTyMvLP3r03XpyT88L06ZNk/ryNgaWwYMHz5r1rVsVjJ+fP1o/73fUAUxURUXlypXLnF9ASkqKmVnX/MarevXqnT17Rjjy8Eyc6IShjPOIuXXrVr16dTlPgZw5c2bSpMn8fWGetm3brlixgr1IX4BWx6iyZp3LKQ+PvMapq6t7+PChP/cJCYIgCEBr4AmC+CNgZo85ZQFAe7Rv3x7zoTNnTucV6oBPoeB3icuWLYs4UidMOHHt2jXXr19XaSx6TxtSGcCBifisWbMCAx/mt8sUUmOX/ilpBGrUUPTxuTtixAjMvJF/ZACXg97w9PS0s7PF1VmycHAnCKhRo8adO7eXLFmC7PG5hYqA+j1x4sSlSxdxkIv6FahNCOMdO3bAISwgLoECPnhwX6pQB5gTu7m51alTW3gWahJJeXldlZguI5RluzANgb+cXxp9+vQ5d+4sdDW7LqoI8QcNGoSs5rf6vUuXznv37tHS0mJ5ADiXCxPDGiu/644c6Xj/vq+hYWvUJGsRZlejRo7083uQV6gDNLr4OuVwCncoDz+MkBfYxo0b15ctW1axYkXkQVzrompv1qwZzCO/mwKAXavgipWKiory2bNnm7dozlIAEhlmVVeA2GBtyr9SLqRkyRK7d++6ceOGsoqy0IoqVKgwZ84cdK5CCnWARnE/fPjkyZMYE5BDlhQcffv2RW/C1btZdIOW1tbRRlaYppXAyMhInE8Ry5fne/fExKRTQEBAixYtWPdkGW7UqNHNmzfbtWuLcy9fvtylSxfYv0Rts5TzXhry0svLC1eHMEYE4VmWlhZ3795F4wqvpaOjg46M+OiwAQH+pqamMAacyJ3zve01bdrU29sbkpKvXhyEJSNZqUIdeHicGDx4kKKiIlLIazDm5l3RF6xtrPnRCX/hRjYePHhQeKEOWrRo7ut7b/bs2TAeYfbQgnv27JEq1AFqCeOVq6urgoKC8CzUxoEDBxAkVagDF5d1c+fObdiwIascUPiR2crKCv8Catasya7Iiuzk5HTgwH6+tvO2rJB1a1a7uLjAsPlKwykoxcmTHgX0HYIgiCKBnqsTBPG/z5cvXzIyMnJycuDATIvBhf0ZssTk5ORilo6JYMEqV4Lc3FyWW0wlkU9MMX94Ok7JzMzkC8hmpVxY/rCz2BOnwp/1swifqxsbG8HBFxDlwkWBOOIfBNXCSgoHLgp58KcNoABQcNZYaF9UOMyj8MJDBinCzoVE0EboOKgQWAWaiQsoUpBPXAIXgh0iq3+0/n//Wqx6kQJORAqok9/MLRJklYzaZtoVVf3LaWZn52RlccaMpJCYnNyPxzp+BGBnIQM/NUL+Aih1eno6rogL4YL859zyQ/hcvW5d0QN8VBrrtqzP/omhkiAIIi+k1QmCIIg/SF6tThAEIcvk1eoEQRD/Cn/2RiZBEARBEARBEARBED8LaXWCIAiCIAiCIAiCkC1IqxMEQRAEQRAEQRCEbEFanSAIgiAIgiAIgiBkCzln51mckyAIgiCKmqSkpMzMzKZNmxoZGVWvXp07ShAEIat8/Bhbvnx5jFqmpqa/8LlEgiCIooL2gScIgiAIgiAIgiAI2YLWwBMEQRAEQRAEQRCEbEFanSAIgiAIgiAIgiBkC9LqBEEQBEEQBEEQBCFbkFYnCIIgCIIgCIIgCNmCtDpBEARBEARBEARByBak1QmCIAiCIAiCIAhCtiCtThAEQRAEQRAEQRCyBWl1giAIgiAIgiAIgpAtSKsTBEEQBEEQBEEQhGxBWp0gCIIgCIIgCIIgZAvS6gRBEARBEARBEAQhW5BWJwiCIAiCIAiCIAjZgrQ6QRAEQRAEQRAEQcgWpNUJgiAIgiAIgiAIQrYgrU4QBEEQBEEQBEEQsgVpdYIgCIIgCIIgCIKQLUirEwRBEARBEARBEIRsQVqdIAiCIAiCIAiCIGQL0uoEQRAEQRAEQRAEIVuQVicIgiAIgiAIgiAI2YK0OkEQBEEQBEEQBEHIFqTVCYIgCIIgCIIgCEK2IK1OEARBEARBEARBELIFaXWCIAiCIAiCIAiCkC1IqxMEQRAEQRAEQRCEbEFanSAIgiAIgiAIgiBkC9LqBEEQBEEQBEEQBCFbkFYnCIIgCIIgCIIgCNmCtDpBEARBEARBEARByBak1QmCIAiCIAiCIAhCtiCtThAEQRAEQRAEQRCyBWl1giAIgiAIgiAIgpAtSKsTBFGUfPnyJScfcnNzEXr1qteIEY7wcif890lJSZk3b/6/UqJPnz6hMlNSUjn/96DC589fkJycDDeyh5g3btxkQf8ukZFRyMy7d+85/1dgHi4uri9fhnH+PwOusnPnrqCgYM7/S8THJ6xcuQpNz/nzJzMzc+TIURERkZxfBkANTJkyddeu3Zy/6Bg1avSlS5c4Tx4SExNnz56TkZHJ+f8kS5cuO3jwEOf586SlpcOkHzzw4/xE4cjOzt6yZSuq7uJFSbPB8CX6t/E9OMiH8m4hOMhFFQNT5wIIgiD+m5BWJwiiKHn37p2urp7UX7t27TFzCg8Pv3z5Mhf7rxMX9ykrK4vzFBHv30fs3bs3JCSU8/9FMjIyUJn5lSg09NGePXtQ4XBjyoqYERERLOjfBRIXmWE3EYRgnr1p06YCxF6RkJv7ZdWqVagZzv9L3Lp1a/PmzU+fPuP8+QObv3r1amrqj1X93+TGjRuhoUVvsWjWN29E9iYVSNkDBw4kJiZw/j+Jr6/v06dPOc8fIDMzC4MJ5xEZVQ7KHh0dzfmJwrF48ZKDBw8qKCiULVuWO/SVqVOnSfwHwW/BgoUstF+//h06dGRuIdbWNsL4CQl/w9gIgiD+HKTVCYIoSqpXV9yxYzv7dTM3T0xM5L2uri7//PMPF+9fon379o8fP+E8RUTjxio+Pne1tbU4v8ygpaWJjKmpqXF+mUdOTu7u3TvDhw/j/H8GObniuMrSpUs5/y9hbt71/n1fXV0dzk8UAmNjo7t371arVo3z/5fx9fVt1bo15yF+lZCQEC0trWXLlhoZtecOfSUtLU1eXp7/98F+AwcOZKEpKSlJSUnMLWTNmtUHDx7IyMiYPHkyHOXLl+cCCIIg/puQVicIoigpW7ZMy6/UU6qHI5ynZcsWLVr8u1o9OzsnM7Po198WL168Vq1a//ptCKkgY8ge5/kvUL169VKlSnGeP4b4OV4ZzvNLyMnJKSoq/rfq9l8HlVa7toz2lJ8lPj6ecxG/QU6Brw6VKfPtvwmjUaOGXFg+NGnSRFNTE5bWsGFDOEqUKMEFEARB/DeheQZBEP8CT548tbHprqfXvEcP23v37nFHxZw/72lv37N58xZWVtbbtm2XOpn78uXL3LnzjIyMDQxa9uvX/8qVq1yAeIXzihUrzc27Iahv3353795lx2fPntOhQ4esrKxp06bhoqmpone8EWHdOhcWAQQGBtnZ2XOeYsUGDhzk43Nv2bLlpqad27VrP2XKVKlS/8OHD0gwPT2DeW/dut2rV+8WLfS7dDGbOnWa1AXqyHDPnr1u375jZta1VavWI0Y4PnnyBOngirq6erjc0aPHhG9aenldQ5qoLgsLy02bNkukiSqaNm06aqNTJ5OlS5fxoZmZWchYZGQU80oQFRU1duw4lAsnTpzoFB//48WiaWnp06fPMDRsg9axtbW7fPkyn8kdO3aisH5+/p07d9HR0UULhoV9e+0c9bZ69RoEtW3bbvz4CZ8/f+YC8jBo0OCrV7nWnDx5ysyZsw4ePMQaevToMdHRH1iQkOzsbBQTZoMmRg0YG3dAJvkF9tBUCA0KCtq3bz+q98yZszjo6Djy4MGDLMKcOXOdnCad9/Q0MTFFqw0ePOTt23csCOTm5sJCunWzQLvg74kTJ1iRnz9/gWRRh3AnJibCHRDwEEkhEeR21izn5OR8F70/fvwYOUG7o6FxSn4xUUswuY4dO6G2HRz6vnz5kh1PS0vD8datDZFb1PO1a9f4Vjh+/MTw4SPQudB3tLV1rK1tAgMDWZBU9u8/0L17j5YtWw0dOiw8/C13VNyJ0KBIhF3C09NTaI08OHj+/HmUHa2DhkMNcAFi0OJo61evXqN6HUc44khERCQiJyUlZWVlo0R37/qwmAD1PGDAQPQdsfuLu/sRZAwGj7/oC/ybyWfPnoMZwLS6djVHAVnLsiCp7N+/H5WA7A0ZMjQmJgZH0DskLg1Gjhy1Z89eziMgIiICQW3atIVRwRo/fRItekdm+vcfMHv27KzMTGQAfYdFZixevBj1CTtfuHAhOiB3VGwkaLUOHToitVGjRr9//22zBnjPnTt/6dJlZBLDGnf0K2FhrzA+wFratzeCQ/gaS2xsLK7O0hw2bLhwA4g+fRwOHOAsHCBxDDjMDbtCtuPiPu3atRsFQePiYHp6+vLlKzBsolYtLa28vLxYZIAMoFPA3tC5YNgoCDuOeti5cxfr72imLVu25Ce82ZAOW0LKGzduYtFevBD1oOfPn2OIhuPUqdMsMkEQBCGEtDpBEP8CUEpDhw5dsmSJnJwcZvm8vDx06PCM6dMhqvfs2TNo0CBXV1cXF1cWJATS9NKlS2PHjlm7dm3Tpk1nzZrF3h2FeBgwYMDFixcdHR137Niura0NUcR2EWvTxrB3b9FstV27dlZWViVKlIQbE/03b97AwYCKePjwm94IDg5et24dHDNnzhw6dMidO3eg1njZwAMhGhAQwMQM1OyYMWOUlJSQ8REjhmM+Ct2Y95S4uLgHDx6gjBMmTEDmMWGFqlmzZm3nzp1dXNY1a9Zs2rRpUFwsMoozevRofX39jRs3Ojj0gfyAKGVBDMiG+vXrL1y4oIcthM1RSCN2HFlCxjIzuZsIQjA1x7wZ1b5y5crly5chP7g0F5Y/U6ZMefbs2dSpUzZt2tSoUSPImI8fY1nQu3fvUD/u7u6Ig5xER0dDLfBbr61atXrXrl2WlpbLly/X1NTYvn07O54X1Dkyw9xPnz718fFB5cyfP3/8+PGosRkzZrAgCVDMvXv3VqxYcf78eUOGDLly5Qr0D6t2KHmEXrx4CaqyevXqVapUxsHQ0NDISG6zN7SRr6/vPZ97SHz69GmQxMOGfVuEP2bM2GPHjvXs2XP16tU6OtozZsx89uw5jqempiJZtk0atAfc0CrIwJw5cwYOHAj9DAsUJyBJaOgjKJM6deps3rzJ2XnWvXv3hg8fjkxywV9B5hENonTixIkofrly5Wxt7dgNJmQJRjt9+vQNGzbUrVsXrcAvBka1379/H1UxcqTj0qVLkYidnX1+d0ZQcGR71KhRKDjqHJ2C11q4ItrLwcFhzx63zp1NcUWpuxJCnI8dO05ZWRnXsrDotnPnTqGpv379GukjqYyMjPoNGuAI6ym4SsmSJfDXw8ODxQRQgLdv365fXwlu1OSKFStsbGxg6vb2djDvY8eOs2gfP36ESaxfv2HixAnLli1NT0uDjMzvNhMMRpzDsehNkLXt2rVPSEgsWbLkP//8c/w4lyBAnq9fv46xgvN/JS0tzdRU1CkWLJiPFGAwVlbWOdmiKuratau+fovicnKoNGNjY3F0EeiqlSpVWrlyhZ2d3f79B1xcvt0HhAxGCqgNHEQGLCws+bt7jx49unDhAkqNc2EY7CAPLB+Vs2jRIlhLiRIloOdRnziORoeFREVFoT8uWLCgVKmSZmZm6IbsrMDAQN7CAdqXH9lYj8BAAUFeo0aNypUrY6DAoHHq1CkMnhi4tLS0YFSBgaKbIBDq5ubmCgoKGzdumDdvXnBIMEbUrCyRuT58GIju3L27ze7duy0tLdzc9nh6XhBf4TswpKP2WrZsibG0Z0972NWcOXO/5H6pUqUKag9/a9euDYeKijJ3AkEQBCHgn5QUyd19CIIgioTNmzevXLnqzZvXnF/Mrl27Me+EolBUrA5vREREmzZtMcdVVW2KSXPbtu0g0aFyWWSIqF69evv43K1VqxY7AjDLV1ZWgcTlo0HDQMzA8eFDTOvWrb29r0G7sqDJk6dgYoojcMfGxrVo0eL06dP8u+UaGpqdOnXC9JR5b926jauHhXEPMHV19SD8xo0by7zPn7/o0qXLjRs3lMRr+3kwP4YMePLkSdmyZXx97/fq1SsoKBDTbgQhq3JyciyaEHf3I87OzsHBQfLy8vBevnxlxIgRa9assbXtwSLo6xtARA0ZMhiiGvWDqf/MmZxMhdjD1Pb06VOampqYqbdubQiNZGLSiYWeO3feyckJClBBoSqUZNOmTa9f927QoEF2do6Kigo0FdQ+ok2ZMtXPz+/KlcuQLvAmJCTo6TWHkOjfv584GemEhIQoKSmxoqHOmzVTX7x4cb9+feGdO3fe1atX7969I44I0fgBDXHu3Dl19WYsk4sXL+rXj0scshnyD/pETU2VHeFBNiCYUYdwd+tmgboNDHzIlprv27d/2bJljx8/klhEDe2hotIYihdihh0JDg7p3r27u/thfX19iDTxw2F7KCj+RFSpjY311KlT4e7du08wTggJZi3l7X0dbfHs2bPixf/5+DEWpTh48ACUBoIgaaDYoWegcKBkICah8Ro0qA8xDFOBppo0iXvEyuz2zJkzWlqaUFbq6hoXLng2btwYQcOHj0CG3dy4Pdg/ffqEytmyZXPHjt9tlLVnz17o1Tt3bletWhVe1PbSpcvmzZuL9oJGgrCpUKECjkOwaWpqIVd2drbwbty4ydXVNTQ0tHRp0XsEuJCaWrOjR4/o6urCy4OCGBi0rFat2vnz51jdogjIhqPjCBgPpG+rVq22b9/Wvj33CvHq1Wu2bt2KKhJuAIbEDQ3boKMdOeLOEkGj48SZM2ciHXjRxFeuXIFJ8C+ov379pkOHDmhQ6MO9e/dBvPn63itdujSCZs6chcq8ffsWSoqciG489eD6AkYMtLuf3wOctXu324YNGx4+DGBBaFwUBPKvQ4dvgplhbW0DQ923j3tanpKSoq2tA3Pt3bvX4cOHMS7h0uxtC6hWWG9AgD8bQxioohEjHGEGXl5XWR9JSUlt165dnz59oI3hhbReu87lxXNuc0Gkj1YeM2YMCwUoEQQz2h1uZHvt2rUYx1irsU6NFl+1aiW87dsbaWhobN68SXTa97Bkjxw50rKlATuCjlyihMhQMbpCBt+8eYN/EcO8Wzc9XT10NLjR7oMHD542TWThADGhtF+8EN1m+vjxI4aXKVOmjB07hoX6+wegx12+fKlRo0bsiKvreoxFdevWnTjRKTw8/ORJ7q4KbAM9As2B7gNjc3NzQ7uwboX6kZf/VoGM3Nwvbdq0QU74sfrt23fGxsbXrnlhUILXxqY7tLrUso8ePebmzZsYcjm/GEdHxyZNRP0I7YvBAa3GjkuAoQkW2759O85PEATxn4WeqxME8S8AJckclSqJnnNCLOEvpnGRkZE6OtrQSOzXqJEy5tNRUd/trgxNBe2xadMmTDEhv7OysvhJNtQRBD9m/3wKrVu14p/T/gLQupyrWDFIdMzgoTA5vzSaNGmCmf369evfv38PHSVVqDMww2YaADRurIK//P0FgDk92789LCwM+ed3VAIaGuq1atViq4UZLVq04FwiFdoGFcKv/M+PGzdudO3aFTNvVkuZmVlQ8ocOHUIBuRjS0NTURMYwKY+Pj09LS8OR16+/3YgR7hlWs2YN6Dq24/fjx09QWEhiFgSaNPlWqwUDfctLEbhx0U+fpD8lRs1zLvGmetWrV3/06DHnF83srSUUvhDUPN9SderURgVCz8B99epVKFINDU0WhBQg7yHUmVeC5s2bcy7xHg3ly5eHIOH8X4Fx3rp1y9DQkLfPnJxcJBga+oiL8ZWTJ0+iWZlQB7BwaDBmMLq6OuXKyUPFff4cnyl+sC983UBBQYEJdYBClSlTRuqLA0BVVZWv2ypVqkBmHz7sDgOAbUBMKisr85m06NYN9SDxhnZCQkJMTMzkyZP5RNDoEgavpKSU305y9vZ2KMJF8Ze60KzQz87OzjgdnTo5OblFC33+6mZduuDq/BPjihUrMgdA4hDwrLHyIuxQ8vLyNWvWPH1atNAa+jA1NfXChYtwQ/ouWLBw+PDhQqEOYANXrlxxcHDgOymEqKmpKUshP1ClnEvkbso2IUeV7tq1q23btunpGaxESUnJsIHLly/zyxD09fWZQwJkG50d48nLl2GofyTFhDrw9b0Phc9XPjBsbXjp0qWCuzCPnZ0d5xI92A+FEfJCHUyYMB5CHdlDgkZGRnxboFrq1avHXqxQV1dHAT09L3z48CEtLT2vUAdv376Niopq08aQ84v7F0aGFy+4+6EFg3aPjIoU/qSuEiIIgvgfhrQ6QRD/JsWLixQUm18+eSLaob1v334QnDw4wl4TFeLhcaJ27dq9evXCHLdZM/Vjx46zFO7eET3Xbd/eiDu5TZtZzs78hPg3KVlSJIECArhnelKpUqXy2rVrDx06jDxoamp17tyFX+laAGxBvhBMwVmJ2BvRkBniwxzQgbx0kaB8edGD+h9+rSojI2P79u1cHYmB6g4PDy94ov/kydOOHTtpaWnp6xu0avWDTbB5bRwT8wGKkdcYv8xX1VQoKQI9wKruZ2Fqk9VDsPhd6HLlJL8mVRigIV+8eMF5vvLhQwxk8IoVK7hKFxMdHZ03q58/f4Z+5jzfA2EP+aSlpW1gYPDDrcjRCgW3KY+ioiKkFzpLUJBIiYnfguawsrYuVaoUuzvDw7z53bn4IdDGHTt2ZNIXIgz5bNeuLdzPxU+qTUxMuGu3adOhY0dcPb+F7hJ3BwoAovfRI9E9kbJly3Tt2pUtg09IiE9JSenb10Ec5RtsnblwOQ+oXr06mo/z/Ai+U6NKIbOhzLnyiIEGRs4LMzTt3r3r2bNnXbqIXgtXV9d4/foNa1CMABKbnKMFP378mPdTiD/k3bv3bHWDBHFxn9DKGzdu5DIt5s2bN7GxojdfjI2N+vbt6+Tk1Lq1oZqa2syZs4Tv5zPYdwErVhStxGGgoUuUKMFuzv4Q1P9hDKaCn4aGBhdGEATx/wPS6gRByApsVaSnp2dIiGhNMv/Lu8AVEz5Pz/PBwUH+/n7Dhw+fNm3atWuiVe4ampoIwnHh6YjDzpJKIZUMYG/zCp/fSsXS0gIZgOC5eOECxI+urm5WPt8/LwwKCqLHkvx+TgwIhho1FDnP97Dd74RPFKUC3YtKE9YSfg8fBqD2uBh5yM39Ymtra2FhgaKhgIGB320kVgDQnNl53sf+0+CK1aopcJ5fRUW8av3Xmg9tVK/ed+9KgGrVqqGGodUlan7hwgVcjK+UKVNGQhsz0Ap2dnYODg5cKwi2V/hNIFkhiZE9FRUV/EX6Eplk3ZOHqbtfUIY85uZd/f1Fa5i3b99es2ZNtj68Xj0lXD0wUPLqwmezvwayyj86trDoFhAQgMo8fvwENHO1aqL3cYSwG0MS/Q4psGXzPwWKg7N69uwpUSIfn7uFudEAGezrew/Ngfjq6s06der04YNooQSUObuhwJOcnAT1zgv4wo9sSEpqD0XPLV68+Lx5cyVyvm7dWoSiXPPnz4MRPnz4cOfOnadPn168eDE7kYdVuIQl5+bmKivT2+kEQRCFgrQ6QRCyQpMmjeXl5TH5gwzgiYyMyjujTUxMwky0XLlyVatWnTJlcu3atR88EAlyc3NzHIdC5k4uXTomJgYzcnZWXlRUlKGq+Ult3v07oqO/Lb+PjRUttZV4rzgvqalpmOhDeKiqqWIKC80GuLCfp2HDBpguX7lyhfOLn7hGRERoanILs4Fwezy2mlq4Kl4q9RvUv3z5EldHYm7evIm/mH9zMfKAikpNTbW0tIAYKFu2LFtlUBgaNGiYmZnp4/Ntt/9fe+JdMMKWQhXBW7/+d9ryF2jXTvS+66tX39b5P3nylG2slRfh6wBv3oTHxsbq6upx/q+ULFlCQ0Pj9u3brM4Zjx495hda8xgaGvr5+bE7L4xjx0TboUNhwpzMzLqwVihR8tc/SSXceywjI/Pm7dtGRkYwtrZt26FHvHjxkstf6dIocnp6hnC5NahYsSKOHD16lPOLeyW7n1VITExMUZaTJ0+dOHFi7dq1LH0dHdEn66HhuWuLbLJ4XNwniasXBvb4l4GafPnyJWqVedu3b48E3d3d161bB4WZd9EHrqukpHT+/HnO//X9BWG/KyS4UJcuXbyuecHBSgSCg0Pwt4DuxpOUlIwBEM0tesh8+DDcbJ2Rqqqq0OSAr+99fX3uu5h169Zhz7QZ6BGcSxoNGzaE/k/5uhMkuH79RkJCIqpFT0/vqpcXyzMDIwwz18zMLAycZcqUqVSpoolJJ5SR/1QBT9OmTTCkP30qWjDFwFmQ7jjO+QmCIIgCIa1OEISsgGlo374Oy5Ytv3rVC5P+J0+eWFpa9e7dW6hYQEpKasuWoi94vX//Picn98qVq5hoMlmFKSB0+8iRo8LCXmVlZV29etXKynrZsmXsREw0MZF9+/YtQtmRYcOGh4eHnz59Gmrk2bPne/fuY8d5oCK8vK5lZ2c/f/5i1KjRUOBaWgVN1pFCmzZtPDxOZmRkQGBs27YNk+wyZX5lETWjcuXKs2bNWrhw4c2bt6AWkPmBAwfp6+sbG3fgYhQr5uLiEhgYiBrz9w+YPn168+bN836FuHjxfzDDjomJgYyEd/u2bZCICxcuSkpKio9P2LRpMyotNlb0Yn9gYFD79kYHDx4Sn/cN9io+lBXqHxPu/fv3QzxAAwgVkVTQKJ07dx43bpyfnz9E4OPHT/btk6zn38fb+xo0MNJ/9epVr16969ata2xsxIX9Kk2aNIa0njp1KgwGqvLMmTPdu3cX3jcR4unpiQygFWBIY8aMady4sampCRcmVu/sTfuJEyci5rZt22GfUVHRM2bM7NmzZ95XyqdPn4a/M2bM+Pw5HpWMBpo1yxkpqKmplihR4vTpM6mpabCxvXv31qxZU9wKP70pw4cP0bt370a50IIwm8z0dNZTlJTqQco6OTlBT6I4Pj73OnXqNGHCBP6WFgO9CYYHMzh48CASgWmtWbOmMOKTR16+nLW19dKlS5FU69at2MFatWqiQpCf+/fvw+AfPgw0M+uCSoObRSg8jx492rNnL2oJeXOaNAkVzu/7UKpUKQcHBwh1JGtrK9qWTwIU5PjxY35+fuvXb4C2TExMmjdv/sePH1evXsUilCsn/yU398WLF+/ff/uIWn7Mnz8vPS192rTpaMHk5GSMEhjW2EbrBYN+3apVKxcXVyhnFGT3bjeUonp10SqAkSMdcXVn59nowhghkU9/f39UFDsRI+eDBw/u3r0rrsOH+Rktw8iofaNGjfr0cYiMjEL6Z8+ehQHfvCna+R/Gf/fOXVfX9RkZmajG+fMX9OrVC0WGMUyaNAmGgVLASDA8BgUFqampsQR5MKT36dNnyZKlSA1jNfqmpaWlpqYm22fxh6DmYX7CHz90A3YHkP/BXHEQHQ3VgixFREQwB4tMEATxH4W0OkEQMsTkyVMwF8RMsWlT1a5dzeXl5U+e9JBYd4op/tmzZ8LCwtq2bdesWbPxE8ZDB7IlssWLFz9z5jQUtampqZpaszFjxmJqOGfObHZihQrlraysMJ3l91WCDID6mjjRqWnTpiNHjjQ3N2fHeRwdHSHXm6qqQW1i4nj69Km8D/mFDBjQv3//flDX6uoa0MzPnz87f/58yd94+AmQ4IgRI4YNG4Y6gYqGCl2/3lVO7tvovWrVqoULFjZp0hSqo3bt2hs3buACBKBmxo4du2XLliFDhsBbrVq1nTt3XL16VVtbR09PD5IPibBF41FRkeLbGd+2K2Og2mfOnImYOjo6LVq0wER5w/r1ly5dcnPbw8XIB8ieZcuWamtro9pVGjeZPHmy8KNoRQX7Gr+KSuOOHTvBYNzc3H5huXJe3Nx216hRA+aEBoVx9uvXr2tXMy7se0aPHo0MwFS6dOkCI0FVo85xvGTJkjgC6zp8+DC8HToYozY2b97cuHGT1q1bQw1C7tasKfnWd9myZXHpR48e6+rq6uk13759+9q1axUUqqJHTJkyZdu2bWgFA4OWcnIl1qxeferUKf5z8YUHCUMB4m+LFvq3b9/etGkTOggL2rBhvZaWFrqGqqoaimxgYLB586a8Ohz9BV0PIhZ9rVs3CzMzM1bkwmNh0Q0CWELjocOamJg4OPTF1ZGHhg0bobp+NmVgZGT06dMn8Yv9LX18fPbt28e+PcFAO+LSSkpK+XVPSOId27e7u7uj6WG9vr6+e/bsYQv1QffuNqqqqqamndHZ2ZECKFOmzIEDBx49eoS+pqOju27dOmdnZx0dya/E5QWtvHjxYuQcZoBsbNq8aefOnUyr16xZ88gRd+RKU1MLfR9WtH37NrQaO3HAgAEQ+ahDBM2ZM7dTp4JWA8FEd+/eXaVKFUNDQwwyTk6TMOCgaRBkYKDv6uqCgmOERDVev34dGahbtw6MYenSJSoqKjY2NqhhDI/Kysr8JzOETJs2FR1/+IgRTZo27dTJBOns37+vRIlCDYnRok8/fofwc4/JycncUTGsIQYPHoxGycjIwGAFR9LXzxkSBEH8R6FvthEEIXNkZma9fv26UqWKkEkFPKl79+5damoatGveLYgTE5MiIyNq165TsSI3ty6A2NjYz5/jGzSoz9Z28kDGrFixonNn08+fP+NCderU5gJ+REpKytu373DpvF9L/mVycnKfP39ev76SxIbVPFFR0cj/z76kHRERmZ6ejmT52fOXL18MDdvMnz+/SxcpX1xH0XAK6uoXlHB8fAJOr127VgFt+gtki7/ZtmrVKnt7O7RUZmamoqJi0V4CquDdu/fIOftenQS4KExl7969Rkbt4+JEHyaQ2AswL7m5ueHh4cWLy8F6hbdd8vLxI4zzU/36Dfjd3UFyckpk5C+2ggRpaenR0VFIn+3yKAQ2Hx7+pkaNmlWrSt/ljpGRkRkR8b5BA9HLGtyhogDJhoWFQZfCpH+nNVEK1FXez3dDxrObIOjg3KF8QNOXKlXyl3fRExIT8zE+Ph7drbS0vdzyAyYdHv62RAk5JSUliXuF6K2wkIyM9Lp16v7zfQsiKDr6Q1paqvAzBwWD7vnmTTjisy0qeWCuGNCQZL169SSSQok+fPhQu3Zt/tMeUsGQDluqU6fur+3USBAE8f8W0uoEQRDS4bU65///wa5du+/du7dt29ailV5/DqFW5w79XYRanTtEyDzXrnlPmjSp8FskEgRBEMTf578xFSMIgiD+Di1bGqxf7/pfEeoE8Qt07Wo+YcIEY2PJD0wQBEEQhEwh5+z841etCIIg/h9Su3ZtLS2tihUrcv7/HygqKkq8CyDjfPlSrF69ei1atKhSpTJ36O9SvHjx+vXr6+np8Z/LImScSpUqDRgwYPDgQZyfIAiCIGQSWgNPEARBEARBEARBELIFrXIkCIIgCIIgCIIgCNmCtDpBEARBEARBEARByBak1QmCIAiCIAiCIAhCtiCtThAEQRAEQRAEQRCyBWl1giAIgiAIgiAIgpAtSKsTBEEQBEEQBEEQhGxBWp0gCIIgCIIgCIIgZAvS6gRBEARBEARBEAQhW5BWJwjiT5Gbm3v9+g0/P3/O/xV2PDo6mvMLePr0GYL4X3BwSE5ODhf2lTdv3uzYsXPRosUnTnhkZmZyR2WPKVOmdu7chbkzM7PU1TV8fX2ZtwB69erds2cvzvO/y9GjR3V19SIiIjj/T+I00al58xapqamc/5eIjY1FHvbs2cv5iwJ9fYM7d+5yHplhyJChs2Y5c57CMWHCxLFjx3EeGcDGpvuGDRs5z58nOTm5dWtDDQ1N9EfuUNExbtx4Ozt7zvOrvH792sfnHuf5Sk6OaGiNjIxi3tjYOOFw+uCBX0ZGBgv6IU+ePMUpgYGBnL8QBAQEYJSLj4/n/N+Tm/vF2LhDly5mX7584Q4RBEEQP4K0OkEQf4pz584PGjTIwcEhMTGJOyQGE0oczzvRBG5ubgjisbKyatZMfePGTSw0Kytr0KDBmPAdOHDAy8tr8uTJBgYtodhZqKyBabFQTKakpKDgnCd/0sVwnp/k2LFjixYt5jyyjaamppmZWdWqVTn/T2LerZuNjU3p0qU5/y8hLy+PPBgYGHD+ogAtnvfu0r8OLKrwIo2B+D97yh8lLS0N3Z/z/Hlu3LgZFRV1/Pix1atXc4d+FVRjv379P3z4wPnFR1AczvOreHicnDp1Kuf5SnZ2NobNmzdvMi+UNhtIGfb29tDSo0ePYaEFsGPHToy9Y8aMWb58BXeoEOTm5mKU4zx5+OefYj179uzTpw/nJwiCIAoBaXWCIP4UkI7du3eHIjp06BB3qBA0atQoLOwl+4WGhk6cOBHT5cePHyPo7Nlz9+/fP3Xq1I0b169f9/bz8+vQocOOHTtk+en63+T9+/esomQfNTW1ZcuWli1blvP/JKamJnPmzJaTk+P8vwSujjw0a6bG+X+GU6dO79y5k/MQ/3O8e/cOf5WVlevVq8uO/DJfvnzx9fX9F298+PreY8PpkyeP16xZc+HChWvXvLkwabi6uq4Q07p1a+5QUfDPP/+MHj1q0KCBcHCHCIIgiB9BWp0giD9CVlZWUFCQtbWVhYUFZofc0UKAmRw0GKN8eflRo0ZCUz158hRBDx48qFevno6ONotZrZrCmjWrjx8/VqpUKXZEyOfPn8+dO+/u7n7r1m3u0FcSExMvXLh45MiRhw8f5uZKPuvOycnx9b0fF/eJ8xcrFh7+9vHjJ5xH/FgMETIyuBsEyckpN2/edHc/EhgYmJ1dNM9UUXsorIfHSQntjSoNDw/nPOKnuPfvP2BFQPwHfv4JCQnIW2joIxZBAoR6e18/dOjQ7dt3hFlFkYOCgo8ePebt7Y3K4Y6Ks4HUcNa7d++PHDmKs9hKART57Nlzx44df/XqNYsJ0tNF1ZKUlBwW9urw4cPiKhLpEzTE6dNnUJb379+zmODTp0+IkJv7bTXsjRs30Fh37twVZgA6B2109OjRy5evREVxK3vB27dvcbpwMW1ERCTa9MyZsy9fhgmPv3jxIiQkJCsr+/z588ePH3/58iUXIH4IiUQ+ffrMvM+ePXvx4mVqahpioirgZcd5UNhTp055el5AZrZv346/XEAe0EZIAflJSflulX5KSsrly5dROahnCVMR2GRgXpvkSU9PRxUdO3YMjY38c0eLFYuMjBLXZy5CkQisggv4nqSkJD8/P87zFdTP69dvOM/3oAWRFBIMCQmVyBWCfHzuHTp0+P59rqF5EBMWePz4iatXvdDQ3FHRmyCZyCT+PnnyBP3l6tWrBSwhQen8/f1hEsHBwXm7FZoYicCoUJ8xMR+5o2JLRoZhn7BY1BIaC+bHhX0F3RkjA35v3nzrSjzIPDIJA4MbSYWGhrLjuCIKdfLkSS+v7wqF44gP44Tj6dOnSJwLEANrvHTpEsoSGBiEaGlp38qbmZmFPKCWEIc79BWYDYYUmGvBxlBIuMFUTg4DqZmZaAk6OhQXlgf0oI0bN23ZsqVHj+7coQKBRaGV0WX4hfc8sLT4+AS0HQbPN29EBgYrevRINKChyLA6cSwOFFNoSKjPixcvYdx4/vwFMswOAlTI27fv4uPjPTw8EBobG8sFEARB/I/yT0pKMuckCIIoOqBVFi5c6Of3wM/Pf8iQIXBUrFiRBUE4NW7ceN26dd2727AjPNOnz8AMz8vrKucXo66uMWfOnN69e61evQaywdv7Wvny5bmwfIBc7N27N6anNWrUCAsLq1279pkzZ8qUES2ZhtfevmfJkiVr1qz5+vXrhg0b7tmzp0qVyuxEgFmjYdt2HY2Nly5dwo707z8Ac81bt7iVpZgjzpo1KzDwIRIJDg4ZOnRohQoVFBQUIB46deq0ZMlilr1x48ZDZ96+fQtuzMubNGkCkWxo+INHVdbWNpiblihRAgoZwgOqz9HRccaM6SzU2LhDx44d586dw7zQBpaWVqGhIaVLl27f3ujDhw/IfOXKlZs1a7Z37x4WhwfCY/jw4cgbcgsF27Vr13Xr1qIIycnJ8+cvOHv2rLKyMmbeEI07duwwMNDHKdAkenrNV6Pe16xBsqiEWrVq7dnjNmbMWCguRI6MjESLtGwpWkYOKd62bbv58+dv3rwZtQFV3LRp0y1bNg8bNvyff/5BUlBN0C2NGjVEZEzER44ciWyULFkCgq1rV/O4uDi0BeboaLUd27draGqg+HPnzoOuQDq4VnR09LJly5iEWLp0GdTyq1dhxYuL7jgjD87Os5WUlHAurjtjxoyhQ4egDhE0cuQoXKVOnTqoHJQ0IiLC1dXV2toKQYmJSVpaWkinc2dTeAcPHoLawFmwEBZz27ZtXbp0RhDYs2fv4sWLVVVV0Tpo6EWLFvXt68CChMBWp0+f7ubmhhZBhciXl79x/XqZMmUQ9PHjxz59HFAJdevWReLIKmqjcuVKCEKee/bsJbTJvXv3siAhEJB9+/aDnqlWrRpSYNWLqkbQtm3bUTlOTk6nTp1Cbb96JbL/5cuXsRMdHPqi4dasWf3u3TvYCXQg/7j48+d4AwODzZs3mZqKKoEH9SZ+ayMnJiYmKysLdjhmzJiJEycgkwhF0YYPHwETRVmQ4UaNGm3YsF5RURFBaM3ly1ccPnxYXV0dKaDaN23a1KaNIYJQA/r6Brt37164aGHpUqWRJsaBEyeO573XhhPRoOizqAqYNHII3W5ubj5pkhNCYXtr167buXOniooKLgfBBvtkLZWWlqalpQ2puWLFCtQwakleXv78+XOslsC+ffuWLVsOU0ctPX/+HOaKgUX4pDcjI7Nt27apqanIA+oZXWnfvr1IFiYHM0NJ4YaV7ty5o3379oiPKlJWVpkyZcqVK1eCgoIw1vHdE8yePefixYvIYdWqVZEfD48T9erVGzHCEZWGFkHdwrCRyfXr11tZWbJToGzRdsgwToFhIDMrV65AKVgoz5o1a0+ePMmGFx5kHlaxfPlyFApeqOhhw4Zh7EVBWAQ29rZr127//n3siASo7WfPnqupqcKNnouO4O5+mAXlBdmzsemOLiMqS2xs3z59UBAMjBgrEKqhoeni4oLWxzDYr1+/xYsXmZt3Q0GOHTt65sxZ2CqGen7gxYAwduzYoKBARDh16vTMmTMbNGgAwwgNDZ06deqwYUNZd27Tpi2q3fe+b5nSZTAgpKSmnPTwQBuxRAiCIP73oOfqBEH8EXbt2tWnTx+oFMyzoVugiLiAnwG66No1b0yaMUWGt0ePHhAqBgYtIZwgUzGPZNHysn//fltb23v3fE6fPnX9ujcm5TjCgjZv3oLprK/vPQT5+/shh3Jy342EkH/Dhw49dvw4ZuHwpqSkPnjwAPNC9qgNuLu7QzZAtGDWDvXbpUuXa9e8MAG9h+v5+OzdK30SXHgeP368YMECL6+ryDkmu1u3br1//z4Xlj83b95Arlq0aPHgwf28Qh11haxaWlreuXP74sULiHPnzh1v7+sIcnPbc/v2bR+fu56e52/dugmdAL2REJ/ATgSQ7jh+4YLn5cuXIM579eoNuXvp0kUchFgaPXo0qyiGt7f3/fu+iHzhwoVnz5717t3HzW03rnjjxnVoD5gExAAX9Sv+/gGQLnfv3kGL4FwLC4tc8ZM0yNqDBw9C0J47dxanQ4EkJ3+38QEjMDAIum69qyta4cqVy2fOnF63bh1KxwUXK4a2W716NTKMsovvdMwVZlgI6nnatGmIeePGDX19fRQNtofjb96EQ9Rt2LABOYHwQ/rOzs55HyQyUAPIBoqMnH+K+8Rv6nb8+AnIV5gcs8nExMQZM2awoE2bNqupqTGbhLJCf5GwSQDBbGVlraGhcevWLbQURBqOjB8/gQsWAwnq7X0N9YC6OnbsWGam5AveEIqqqqrIPP+s8vz581WqVJEQ6oyAgABI0KtXryC3mzdvFtuh6HE9am/y5CmVKlVCkx09egQ2j7JAyrI0z549d/z4cfQF6FLUpIODw/jx41k1MqBdva5eRdDRo0cfP3m8bZuUkYE9MPfw8EAvQIkMDQ2Fy0m8vK5B8KOcqGTkDVpuwoQJMR9iuOBixZBVtBRCr169iktPnTaNHYdBLly4CPaM0LNnz2zbtm327NlxcXEslFG6dCn0jnHjRPvqoVNAqMOB0QP2jNTYFSdPnjxo0OCoqG+7Y545cwZy1N/fHyKTOyQGAhXxMaScOnUSyaL+2XGo/TVrViM12KSxsfGcuXO+jjYp3bt3t7ayQrWfOHEcTYlWWLfOhZ0lQXZ2NtIRInXDTh40UGio6Gl2z5492ZG8IKtMqP+QzMzMPn0cateuDQNAf/f1uZt3KQr63YABA1AtwvsXwMrKskKFCmhB5kXZ0RD9+/eHUA8Pf4sGXbZsGdJEd/D09Fy5cmVICLe6Afj6+l7AUc/zkPrVq1WfP38BF0AQBPG/CGl1giCKHsy9oGzNzbvCXapUSUzCTp8+w4J+CGSbnl5z9lNRaTx06FCIN/aYt1GjhpAokKNr1qwxN++moaG5YMFCqcto58+fxz+LrlatWv369a9c4VYsJyUlVa5cia2qhd4+csSdf+DPg+lyVmbm58+iDY0hFSBvoPF273ZjoS9fvrSw6AYHdA5Kiuk4O16+vDy0KFQNL4R+jYYNG2pqajC3tbWVkZHRnDlzmfeXOXPmLGbhfFYhmzGB7tzZNCsrG8pz7Nix/DZvM2fOqFy58vETx5kXQLCxh1pQGi1btoQgZM/G5eTkpk+fDqnDKooxcqQjc6ioIKJyq1atMJuHt2zZspMmTfrw4UPe9orgdoPnnm06O8/S0tKEg63xhnZi9dm9uw3m/aIY37Nr1642bdqYdzNnXk1NzdaGrYXypm7duoqK1Zkb2RMv6Re9jZwXlK5Bg/pwlCght3HjRjRubKxIyD15InoDwsyM29UfSuOff/4JD5e+bhyZZNVVp07tLl26QLGz2xOjRo10deVyVb58eVg1bJIVTWyTlZlNlipVCgIYSkYc8RsxMR/j4+MXLVqICoEXEWbPdoYkFt77YAsEgIlJJ2QeTcy8QmbNmnX79m1+bzNIUGhF5pbAwMBAT08XDhQWfRnNvnevSLhCPT548ICJWIC6gnY9depUbGwszAlCy8lpIv+8dNq0qSmpKceOHWNeMGmSEywHDrRyi+YtUAR2XIibm5upqSn/tgt6Abowc6NcMNdhw4YpKXG6d+DAAY0bN162fDnzghkzZrB9B2vUULSzs3vzdYX/qFGjrays2rZtw7zGxkYVKqIav5ORUtmzZw+alV0RteHoOAJGdfLkSRYK0ND29nYKClVLlhQ1/Q9BV6penbNJGEZCfAJ7QyQ4OASVM2/+PFZFCgoKQ4YOgTAVR5QEyrxNm7bCX4cOHbgwASYmpmw4VVNrZmtrp6unZ2lpgeM5Obm4HP8r4NanVN68eYO+f+7c2bJlRctGYPODBg1kQTzjx49Ht0W15F06gWEc4ydzf/z4EcYzZqxo07ulS5e2bt3axsaaBTVt2qSeUj0M+MwLUEbWuMWL/2Nvbw/FDpNgQQRBEP97kFYnCKLoOXzYPStL9JUy5sVENjIyMu9TPqlAtGAizli+fDmmYhs2rOfCihWDrt67d09QUODTp0+dnJwwpx82bDgX9j2ZmZn37z84ePAQNHZGRgYvEW1sbC5cuKijo7Ny5SqpL6yCcuXKQsazlyGvXvVqaWAAZcXvrgzJBDkNBzt9xYqV/O/Jk8cp4nW/4oi/iMSOa+rq6sL95H8NqFO2RJkHM138DQ8Ph9jT0OBaigEVIXwRnS3hZkAiMiHKgGLBX9Qu84JSpb7tzY6CsCXTDCba806smcLU0tKaMmUqe3LLqFq1qry8fNu27fr27XfmzFlYFBfwPShCrVq1OI8YXR2d0NBQ/o6JcIWzomIN/JX4MAGPsGhM3mdmil6grV5dtISYr5NXr14hcV5rScBUFgP1g2zzOYE6CgwMOnLkKGwSUp+vCugZ6BZdXd1Vq1ZLvPDMwzSt0DaQAaQg3JuAvzRrsijBG/48mpoaaHFmup8/x9+5cye/p6zC2gBNmjRBp4MDtoT0161z4c3e21u0V1lY2CvWZZ49e84H4Ve6VGm23wRD2BwoQt57N+LsvZGwSb5onz59Qqkltj1TVlb+esdHhFAZwux5y0E/Qt8U5k2+nPyNGzf4BpJKWlp6ZGSUiooK5xeDjiDcS6JSJckXFgqGvbvBYDaZlCSyyaCgIBR/9eo1fA7v+95HnoU7O/DUqVPn+fNnwl+I+LG5BCNHjsRQOWTIEFT1nDmzPb7ehsMIaSVA+Oy6MCQmJqKehQURdnZG3ltOPL169YTZJCSI1u9cvHgJSVUS3zOFCX3+/JkvPn4l5ErgvwDfRsLGrVu3DqpL6u1agiCI/w1IqxMEUcRg8rRu3brs7OymTZs2bNgIP2sbG0yvIby5GAVSpUqV0aNHsR97VCWc3AN4MUEsVarkhAnjcaHbt2+/fSv5mHT58hWamlpr1qx5/vx5ZGRkVvY3mde1q9m1a9egT06fPm1sbKyn1zwm5tvqWUbp0qUbNGhw9uxZuAMDA42MjdTVmzExcPv2nZKlSmKWDDem/tAzmI/y6OjoTps2jT32KSqgUtgT5t8hLS1NohoZaWmiuwASk2xUr3DRspC8bcG5pFHIyNA5AQH+qDeIH7SLurrGpUuXcByTcj+/B+vWrcV5U6ZMadZMXeoX6VA0oTwGJUqURI1JvTdUcIaFICYfWU9PD1IHembgwEH9+vW3sLCEl72XUTDCy+3btx/609nZOSQkBDYprGFzc/Nr17zs7e1PnTplZGQEm2SiVwjbIw22z7ygeHFRqePjJfdOA8LrSoDaNjAwmCNek+zm5gaVi9KxoIKRkyvB8gztivQ5ixeD7oDmq1GjBru1IS8vzwWIcXR07NSpkzgNSaTmEw2HMUSiTXlYs0pYLCJDeXKe7xFeAlZRtmxZLlti+vbtO27cuIK1OlPREg/M0UfY8d9HmEOmXbnMidHV1Z08ebLUEQAnYvz5DjkpT/Xt7Gz79+83Zsxoa2trN7c9/OXKlCn94MF9/te8eaHMgCclJRVJ8an9LB07dqxWrZqHhwf+NWCgHj58OGvTjIwMjJ9c4cXY2tqOHz8eJsFOFPLLVycIgvivQFqdIIgiBpOt+Pj4/fv33/2Kz9270GDHjh37Tc3JP4fkgaLG37x7ZOLqc+bMOXLEfcGC+bNnO7MnugxM7xo1ajh37pzbt2/du3cvOTn5yBHJXZERZ+TIkcdPHA8Pf/vp0yd9ff369etXrlzZ0/PC3r17e/cS7VqHaEpK9TC/5O8s8L8qVaqwdH6NnNzvigldV65cOeZGxn5NIdStW0fqiUpKoqXFwpeBAQQDq9i/AwpVtWrVkSMdPT3Ph4QEQ5zs2MF9Dg3KysbG5uDBg6GhIZB87u7u7LiQunXrMh3L8+rVqwYN6rO14kUChFmXLl1q16kNZYvs7d69e9asmcInioVhx44dUPjnzp1dvHgRbLJly1ZcAGeTjZhN+vj4oKXy2mTLli3xl4lhRkKC6NWD5s1bMG8hwbVWrFjh7+f/8eNHLy+v7t27sxUWeZFQsDAS9mwZyhw9UcLm8WvYsEG1aqK1BqgiiSB+cX5hgIZUVFTM7z2FqlVFnYs94eeJjo7mt08rAJgTOrJE3vAruCmrV69WsWLFiIhIzi8mNTVVTe1XvvZXMNra2hhS0BckcliqlOQj658F7e7oOOLt27eQ6/yR6gKEz6sLQ7VqChjPhUZS8C0PCTCEdurUycvr2uvXb9LT08eNG8uOox1r1KghUXz88rt3QxAE8b8NaXWCIIqYQ4cOYyqvo6Ndq1ZN/jdo0ECoYv77WL9Abm7ukCFD+/btJxT8x48fL1++vMTyVETIyMjgt9GG++WLb1/q2rlzF1tozaaqpUuXljrFtLS0jIuN27ZtW4cOHTB7xkyxb9++mzdvvnHjhq2tLYtjZGQMkQABz7xg0aLFe/ZI7uuWF8xNUUv5rWx/+uQpr6sjIiIuXrwIvcq8tWvXvnXrFkrEvAEBD5njh7RvbxQVFYWZMecvVszRceSFCxcrVapoYmICMcwdFe/09ubNGxMT6Q9C/wR37/ocPHiItUKFChVUVbmtrWJiYqZNm56VJWpuCAktLS3EydtYpqam9+7d49+Zh53cvn27Tx8pm7T/Mh8+xAwePPiI+xHI6cmTJ7Vu3arE9+vDCwMavVKlSrA6uLOzc6DJ2XGwffsOPz/Ru+UIVVSsDnvLW8xGjRpCUgo/QHj+vKeSkpK8PHcfp/AoKdVDr/HxuQfFy7+En5cnT57wq4thq2FhYVbi/fN1dXUgeteuW8eCwP79BxYuFG2FgMygd7i4uPBPQV+9ejVo0GDhR84Kg5mZmZeXV04Ol0hsbBz/wT9cun///jt27ODHgRcvXvr5+fXr1495C2DQ4EHHjh3jX1FBL7Ozs8/vpQMeNApUJf9yNUBmQMeOHTl/0aGlpYlxUmgba9euk7r93i/QrFkzjCSbNm3i/L9HnTp10ATr1rnwtopWYI5CYmlp4e/vf/PmTYhz/kWbHj26X7/u/fo1974JLtG7d5+AgADmJQiC+P8GaXWCIIqSzMysdevWmZubQ3Rxh8SwraFcXL7N73fv3g25yP+CgoK5gHyAUJkwYTz0A2QnhMGKFSsdHPoePnx43rx5bPEkD3SUrq7u0qXLEGf79u1jx46bMmXKu3fvduzYCQkBIQrdNX36DIj2cePGYWbMNoqToFSpklWrVj1x4gS/XZOpqcnjx48zMzNr1+bejm7YsAFSnjhx4qxZzlD1Q4cO279/f/363BNpNTU1SBSoTQieEiXkKleujDgnT55C0OXLV2bNmrVr124WU4JGjRpNmDBx1arVS5YstbW1w5x41KhRLGjevLmfP3/u33+Aq6vr1KnThHN6AOX28uVLXDHv8+cmTRqPHj16zJgx8+bNd3Vd37Nnr4AAf21tLQRNnz795YsXvXr13rBx04IFC6F5Ro4cKfG28J8DE/3w8HBnZ+dRo0ZDss6YMfPQoUPdu4s+zBYX9wkCqW/fvsjw8uUrFixYAFnOtK4Qe3t75BbqDs29Zs0aY+MOioqK7JtVRYWcnBy0ROfOnbt379Gjh22fPg6o/EePpH/EPj9atWq5efNmmC7aHTaDSsbB+fMXwCZRA4MGDfpqk+PT0tLy2qS8vPzixYsnOTlNmTJ1w4aNI0Y4wtiWLOE+K1gwNWvWhI6COTEvupKRkdGMGb+jXJQAAP/0SURBVDO0tbUl7nMJqVat2pgxY1evXoMTWxsaIpFu5qIN/CpVqrR8+bItm7fASln/WrRoEb8QY/r0aci/lZX1+vXr586dB7tCE//s69xDh4perkbXQy9A08+fP5/f+xBMmuSEIqAtXFzXI2+9evWytLQ0NjbigvNn6JAh6JU4ceVK0YvQyFtkVGStWjW54PxxcnKKiYlBoVxcXBcvXmJq2hl20KJFcy64QGA8AKUQ33iSvucCT+3atSdPntyvX390hI0bN2FIQQ2jX3PBv82YMaNjY2PzG3kYaNavY3LQs2fP+CGaC/4KBjSYH5Q/DABtPXGiU1jYKy6scLRs2VJsS8uFnz+0srJq1669nZ09BvB161zQRk+ePhEujCIIgvh/hZyz8yzOSRAE8dtA+kZEvJ82barE5uqlSpWC2omJ+dipU0fILcRRUFDAQZ7mzZtDYkHcKihUbdu2LTtLglq1avXo3iM+Pv7FixfR0dEQD9BmRkairxxLYGbWJTY2DtI6PT1tyJDBEHI4q0yZsvr6LTp27FijhmJgYCCmoeXLl9+4cWN+ciU5OaVmzRo9e/asUEH0vfSyZcvios2aqUEY8IoR83UtLa2HDx+GhoZWqVJl3bp1uAQLatpUFRL98+d4FLlkyZJaWtqRkZF16tSGWsDcfd++/cOGDWMbqgv58OEDdDWE661bt169etWmjSFkOb+cG5WGinr69Onr16+htIcPH5aQEG9iYoIEEQrJWrz4P3FxcbVq1dbUFG2lLsTQ0FBZWfnhw8Dnz59D/0N11K0reuseFQ7h8TIsLCQ4ODs7e8KECQMG9Gen5OTkID/t2xtVq8Z9nhqJY97Mv9qamZkVH/+5U6dOqBycCxlgZGTM7wH+4UNM48aN1dXVmRfqKzU1FblFbaSmpmVmZkDzyMkV19TUaN26NYQB1C+E6+TJk9iH96tXr+bg4BASEoLjaD6Lbt2mz5jOSgpvuXJlIZ7REEgBLYKCBweHoIFgPGvWrIayFV9T9EgWjYiyMy8yGRcX26GDMUQCrhUdHdWuXTvYgzjmx/r1lSBfWUzw7t07yEUYSUJCAlLW0dFBBFRa5cpVkNsdO3bANiQea8Ow27Rpw6/HRuugZkxNTcTPZk1Q5NDQR58/f4YggYniYGpqCmoPFlK9+jebhP5RVpbyMjza1MDAAMVEC9aoUQN6U1dXhwUlJSXC2FiFwAt5HBUViapgIkdPTy8tLT0zMxMSHV7E0dXVhQicMmVKfgu5UW9NmzYdOnTojRs30N3atm2zYcN6vlOjy6AdYfaoB3TeefPmsa3FAWoe0is8/A3ymZiYaGdnO3v2bPayN8wJihel5R+iwpzQOmx5vxDoQFRRZGTE48dPqlatMmuWMwYWDQ111lVRpf369Xv77i0sFhY1YMAAJ6eJ7ERWcBSTvzuQmJhUpkzp9uJvoQNb2x5ZWdnBwcFRUVHoqps3b0EoCxKCs1CfpqambHk8UoNNvnv3Ht0cZjx06JCxY8eyIPD+/XtDw9b5vTZSokQJdXWNd+/eovisq6KbYCjjt8dDfj59ioOlserV19dHR8aFYAzom5Cy7Ov0EsAmUdV8uRgoPioNFsg2fUxLS8vISMdF+R00MIBkZWWhILgcn38JMPKgT6FZ69ev37BhQ/HwLKJLF8klGMgnjAT5xMiGOkcVJScn4XKIjND370U54YcOEB39AUMQbJh5kQE0dLly8vyXJhjm5uZoYrTRmzdvkP7OnTuQbRaExsW416RJE+ZNSUlBraKZfmGdC0EQxH+Cf/K+50kQBEH8UTAHNeti5ufnV158F4CQcZycJokfa3NfvAOQvlpaWrt374LU5w79p3j+/AWkl4/P3Zo1f/xUmSAIgiCIfwVaA08QBPFXycrKGj9hgvuRIyTU/yskJyc/fvw4Pj4+TUxSUhL7RkCjRsoswn+InJyc6OjoOXPmmJiYkFAnCIIgCFmGnqsTBEEQREFER3/o2rWrcLf50qVLHzx4sJBvLMsUHz9+1NcXLUK+ffsWWylNEARBEIRsQlqdIAiCIH5ATk5OcnKyeFP6LyVLlpSXl/+PviKbm5ublpZWqlQpiR0ZCYIgCIKQNUirEwRBEARBEARBEIRsQe+rEwRBEARBEARBEIRsQVqdIAiCIAiCIAiCIGQL0uoEQRAEQRAEQRAEIVuQVicIgiAIgiAIgiAI2YK0OkEQBEEQBEEQBEHIFqTVCYIgCIIgCIIgCEK2IK1OEARBEARBEARBELIFaXWCIIiiJCcnd8WKlU+fPuP8/wa7du0+fvwEc6ekpBw6dDg9PYN5CYIgCIIgiP8EpNUJgvgjZGZmzprlbGPTvU2btmZmXefMmSuUi+/eve/RwzYwMJDzf2XRosX4MXdCQgLifPjwgXl5Jk2aPGzYcM4jJj4+fvLkKdbWNq1atca1kEJiYiIXJo337yNGjRptbt6tdWvDbt0sNmzYmJFRZFI2Nzd3y5Ytr16Fcf5/gyNHjly8eJG5vb2vz5o1KyQkhHkJgiAIgiCI/wSk1QmCKHo+fvxoatrZ29vb2Nh46tQpFhbdLl261KlTp9TUVBYhIyM9ICAgMTGJeXleimHu7OxsxIHmZ16eJ0+eCJUnvFDpPj4+JiYms2c7d+vW7cSJE7169UYeuBjfc+PGDSsrq9evX9vY2MycOaNdu7YbN26E+E9LS+Ni/G/RpUvn06dP6erqcH6CIAiCIAjivwBpdYIgipjc3FxHx5Ffvnw5f/78xIkTIInHjh0L/Qzx7Oq6notUdCxbtrx8+fKXL18eN26shYUF/h49eiQiIuLo0WNcDAFZWdkLFizU09M7f/7ciBHDIdpnzJgBre7r63v9+nUu0v8WJUuW1NbWLlGiBOcnCIIgCIIg/guQVicIoohJTk4ODAxcv961atUq3KFixerVq3vp0qXp06dx/iLC3z/g5s2bc+bMKV9enjtUrFiTJk1Onjw5evQozi/g6NGjb9++XbRooZycHHeoWDFTUxNI/a5duzJvdnb28RMeFhaWbdq0HTHC8eHDbwv1EXTw4CFLSysTE9N58+a/fJnvQveMjIwDBw7a2dnb2trhlKysLC6gWLG0tLSdO3chqGtX8+XLV3z+/JkLKFbs8+f4uXPntW9v1NWs69q16+LiPnEBxYqtWrUav9u371hZWVtb27i57UlLS4+Kiho6dJiBQUtHx5Hv3r3non5PePjbcePGx8SIVhmkpKTA/eTJ071793Xo0BFJHT9+Iicnh8UESHPjxk3du3dH8V1d1xf8KgFBEARBEATx5yCtThBEERMSEpqbm1unTl3O/5WGDRsUL17EY46fn1/JkiUNDPQ5/1eUlRv9888/nEfA/fu+DRo0qFWrFuf/SoMG9TlXsWLu7kfmzZ2rr68/Y8aM5ORkCFeUiAUtXbpsyZIlRkZGw4YNe/ToUY8ePWJiYliQBB4eJ728vGxtbVVUVObPn79w4aIvX77gOER7r169d+/ebWdnN27cuOvXr3fqZMLeBYCGt7S09PX1HTFiRN9+/Q4dOjR8+HBeSN+6dQsJuri49OzZs1mzZsuWLZs+fTokup6e3rBhQwMCApCZ9PR0FllIfHz82bNnU1NT4MbV4b548aK/vx+uoqCgMHXq1GPHjrOYaLWOHTsePny4Tx8HhJ45c8bS0kqo5AmCIAiCIIi/xj8pKcmckyAIoihYt87F1dX10aNQeXnRs25o1OzsbBYESpQoARX98uVLExNTGxub+vW/iWRw6tQpaOm9e/fAHRcX17x5i0GDBlWqVImFMg4ePCgnJ+frew/uadNn3PPxuXnzBguSuBZkPOf6Su/efUqXLs3SB8L4yBVbKB4ZGVW+fPmKFSuw4+bm3QwMDObPn4eYKiqNV61aZW9vx4KSk1OEz/MZWVnZjRs3HjNmzNSpU9iRq1e9oO2vXr0C3Q4BPHfuvMDAhywIGBkZQ6JPmTIZbij8Hj26s+OhoY8sLCw8PT2bNVOD18rKOjQ09MWL52xFwPLlK7Zu3RoUFFSpUkV4Y2I+IpOHDh00NDSEt3PnLkpKSjt37oA7KCjY2tr6+nVvVCx0u46O7qhRo/gFDsOGDU9KSjpyxB3uEyc8IN2DggIrVBCVPSkpWU9Pb+zYsRMmjBfHJQiCIAiCIP4e9FydIIgi5tOnbyu3QUpKqqamFv8TLvn2vu592P2w8BcZGcmFfeXM2TMScYQppKaIHhfz5Obm6usbsAu1aCH5sB1I7FSXkpKipaXN4tvacgq8du1avFAHioqKbJs6iOSaNWuuX78+OZm7xZlXqPMwgc0wMelUuXLl58+fw33tmnfTpk3ZcYaamtr9+/eZmxfqoLGKCv5GRUUxL9DQ0OCX7quqqsrLyzOhDhQVq+MSHz/GMm/BtGzZknOJrq7Kb8K3bNkyGxsbJtRBhQrlTUxMTp8+zbwEQRAEQRDE34S0OkEQRYyBgQH+8m9oly1b5uRJD/wWLFggsUh7w/oN9319hT/2WFjI6VOnJOI0adKECxOtq28ofKe6ePHiR46441r9+vWTuiC8atWqwvhly5b18BDlrWVLA/6zbUlJSRMmTOzYsZOhYZvWrQ19fHzY8X/++cfD4wSEura2TsuWraysrJEdFpQXiRX4pUuXfv8+Ao4XL148fPhQX9+A/3l7e799+5ZFQ4Lm5t2MjIxxXSNjY3aQR5hmyZIlJS4BGZ+bm8t5CkR4IjLGFudnZmbGxsZevHhRIm/81v0EQRAEQRDE34S0OkEQRYy+vuiBNi+JoSHVxEAnsyNFCHR7fHx8dDT3DXao0KZNm+JaFStyD5wlUFFRhlrm38EW500V8UuXLsOOpKWlWVhYvn/3bvXq1Xv37j1wYL+2tjYLArVr137w4P65c2eXLFlSs2aN/v37h4Zyr7IXDFR05cqV4VBQUNDV1WU3L9jPy+uqh4cHggIDg/qK2bx58/79+93c3MSn/iVQFcWLF7e2thbm7erVK/jLxSAIgiAIgiD+IqTVCYIoYhQUqkIqu7i4sge2DIhVd3fRS9FFi4mJCfSzq4sL5/+Kv78/5/qegQMHQajv2rWb83/lzZs3zBEREREeHr56zRo9Pd3GjVWUlZVLlSrFgkBqahq79WBi0mnTpk3lypW7e5d76i5BQsK3p/dJSUkJCQnIJ9waGhqfP3+uKyAxMUlRURFB9+7dq1q1at++DurqzVRUlOuI4/81UC4jI6MHDx7UqlWLy1nduunpGXn34SMIgiAIgiD+AqTVCYIoYkqWLLlq1arTp0/PmTP32bNnKSkp799HbN685WNsod6m/inKli0zbty4I0ePzp+/4MWLFxkZGRERkS4uLuFfV5VLUKtWzQED+q9Zswb5efMmHPFfv349bdr0hK+rANgDeY+THmxJvI+PD2R8eno6BDb0dtu2bbdv3xEfH5+bmxsSEpqWlqaqqio+T5Jz586FhYV9+fIlKip68OAhVapUadGiOY737Gn/6tUrXD0lJTUrKwv6vHfv3mfOnEFQnTp1oOqfPXuOs5Dyjl07S5cujevyi/MLD5oAeY6O/iC8XfJDUC1vwsPd3Pakiki7dOmymZnZvXu+CELG7Ozsz507z2ISBEEQBEEQfxrS6gRBFD1dunR2dXX18vIyM+uqrq7Rvn37a9eurVu7lgsuUvr06b127drz58+bmnZu2lS1TZs2t27fGdC/Pxech5kzZ44fP377tm3GxsaIb2JiCiFq0qkjC1VUVHR2dt6yeYuaWjMtLe39+w8sXLgQin3iRKdKlSqtXr1669atOjq6GhqavXr16tGjR/v27diJEnTubDpkyNDGjZu0bt06MjJy3759ZcqIltk3aNBg586du3fvVldXx9UHDRpsYWFhaWmJIORHWVm5S5cu+voGLVu20tPVs7K0nDZtmo+PaMf7n6Jfv34BAQGtWrWS2EuvYKpUqbxm9arNmzc3a6aura3t5OTUv3//Vq1EG9GFhYX5+fndvHmTxSQIgiAIgiD+NPTNNoIg/iCfPn16+vQZJGiNGqJl3n+UT58+h4SEQANXq6bAHSqQiIjIt2/DNTW18m7nnpaW9vBhoKamZoUK5blDAkJDQ1NT09TU1KSGCsElsrOzlZTqSewD9+XLl3fv3kdHR+MSZctyr8oDHI+MjHr//n2LFs3lvm75/vcJC3v1+fMndXUNYd5CQkKbNm0ifCOAIAiCIAiC+HOQVicIgiAIgiAIgiAI2YLWwBMEQRAEQRAEQRCEbEFanSAIgiAIgiAIgiBkC9LqBEEQBEEQBEEQBCFbkFYnCIIgCIIgCIIgCNmCtDpBEARBEARBEARByBak1QmCIAiCIAiCIAhCtiCtThAEQRAEQRAEQRCyBWl1giAIgiAIgiAIgpAtSKsTBEEQBEEQBEEQhGxBWp0gCIIgCIIgCIIgZAvS6gRBEARBEARBEAQhW5BWJwiCIAiCIAiCIAjZgrQ6QRAEQRAEQRAEQcgWpNUJgiAIgiAIgiAIQrYgrU4QBEEQBEEQBEEQsgVpdYIgCIIgCIIgCIKQLUirEwRBEARBEARBEIRsQVqdIAiCIAiCIAiCIGQL0uoEQRAEQRAEQRAEIVuQVicIgiAIgiAIgiAI2YK0OkEQBEEQBEEQBEHIFqTVCYIgCIIgCIIgCEK2IK1OEARBEARBEARBELIFaXWCIAiCIAiCIAiCkC1IqxMEQRAEQRAEQRCEbEFanSAIgiAIgiAIgiBkC9LqBEEQBEEQBEEQBCFbkFYnCIIgCIIgCIIgCNmCtDpBEARBEARBEARByBak1QmCIAiCIAiCIAhCtiCtThAEQRAEQRAEQRCyBWl1giAIgiAIgiAIgpAtSKsTBEEQBEEQBEEQhGxBWp0gCIIgCIIgCIIgZAvS6gRBEARBEARBEAQhW5BWJwiCIAiCIAiCIAjZgrQ6QRB/lZcvX548eTI3N5fzyzYvXrx48uQJ5/mT4Cq4Fuf5JR49euzpeYHzFDVPnz4Vt9oXzv9XiIiIwEWzs7M5v4AvX76gvKdOnb5//wF3SMaIjo4+c+YM58mfd+/eBwUFcx7i53n5Muzx48ecJx9gLTCkkJAQzk/kz6dPn1FXaWlpnP9fxdf3fmxsLOf5wzx44Hfy5Klnz55xfoIgCNngn5SUZM5JEATx22BqtWrVas7zPWXKlJk3b66b255FixaFhb2Uk5PjAn6erKys2bPncJ5ixUqWLKms3MjMrGutWjXZkcDAoMOHDzO3kEWLFpYqVSo4OPjgwUM1atSYNMmJC/jKvn37Hz165Ojo2KhRQ3h79LBNSkq6cuUyC82Ln5/fsWPHOc9X6tSpM378ODggEoKDQ5CTly9f5uTkqKur29vbaWtrs2hCTE07V6xY8cQJyaQKz+rVa9yPuPs9+CPadcOGjWvWrAkLC5OT+3t3eC9cuDh69OjHjx+VLVuWO/QVKLSuXbsqKysbGRnNnDmDO1rUpKenw1qKF/+VInt7e48eM+bJj2SknZ19aGgoyvhrV/n/BjpUenpG6dLfGqVXr94Yc7y8rjKvVHJzcxs1Uh4+fLiz8yzukKzCCgir+5sdTQhGThsbm3v37tWsWYM79C+RkJCgra2Dbr5ly2bu0B9jx46duIqiYo1Bgwb17t2LO0oQBCED0OSAIIiiBIo08iu+vr5HjhzhPJGR0dHRXKTfJjf3C1KGAGYpv3792s1tT6dOnRISElmEd+/eIsKbN29YBJ4v4gfD79+/R+iWLVskHtqEhb2aO3cugvjjixcvXrVqFXNL5fXrNydOnOBS/8rHjx9Z6MOHgdbW1k+fPtXX169fvz4qpHv3HsePn2ChQnCVRYsWcR7iR+zbtw8C/uLFC39OqAN9fYMnT55ynj/D6tWrURYS6oUkLS1dTU1NuAJl/vz5BffQ/xbZ2dko4MOHDzn//2MqVaq0d++eBQsWcP4/xpcvX3bu3GltbYPxhIQ6QRCyBs0PCIIoSmrUqLF//z7269nTHkd477ZtW4tWk6xYsZylfPDggfPnz2VkZIwdO5YLE7Nhw3r+6uxXunQpFlSmTBnMifv16y9cjb9p06Z69epxHjHNmqnp6Eh5DC6kYsWKEldZtGghjmMKOGbMGHV1dQ+PE9OnT3NxWXflyuW+fR0SEhLYiUJwFVyL8xA/QmodFjloQc71x2jQoL6BgT7n+RmuXfOGuti2bRvn//9Bbm4O5/qKmpqqnp4u5/nv8195OejvYGRkpKhYnfP8SajaCYKQWUirEwTxL5CZmbVo0WJT087Lli3PysrijoqJj09Yt86la1fzefPmx8fHF1IvVahQQVVV1cfHp5CzruLFi69bt+7p06cfP3KP0ENDQz08PGbN+m6V7JEjR93dj3CenyQ1NTUqKsrc3Fx4h2LRokVDhw7hPAJwFVyLuVHk27fv9OnjYGdnf/DgoawsKS9sA5T06lUvhz4OU6ZMffMmXKKi4EXosGHDHRz6nj/vmZMjEjmfPn1avnyFMEFE27t336VLl5g7KSkZEZDnpUuX8TWTF8T8/Pkz2q5jx05LliyNiYnhrx4XF7dixcqMjIzLl6/Y2/ecOnVaWNgrPhTk5OSePn2md+8+yNuNGzeF78Aj2vXrN/r3HzBhwsT8HmgnJ4tyiMZKT0+HA0mx46mpaVu3bjM374baePXqNX/FlJQURHvz5k1aWvq+ffvzvt+enZ29bdv2bt0sRo4cdfPmLWY/np4XHB1H4lpubm44nVXFgQMHDxw4ID5JREREBII+f45nXlwxIODhSMeRw4eP8PcP4DMA80aFoFqYFyBInNRBuM+dO799+w52PDw8fPXqNcjA+vUbjI07oOpg/ywI4CwUYfbsOZ07d0HNb9myxczMTE2tGRf8lbNnz8GWYmI+ohrR9DAkJIjuhlPQ3dDphN0NQcgAND9+qD3h1gAnT546ccLj48ePgwYNRmc8dOgwq5no6GiUOi7uE4vG2L//wMWLIhOSyqZNm2/duo1GmTx5CqwaZsmSYqCbLF68BOUdPHjIw4eBfBCO40KvX79GqZG+j889WNTEiaKXVnbu3IUqhQHAjUwePuwuPkMEioDi9+rVu3v3HsiS8EJCcByWMGrUaFtbOxRN6p4IjEePHo8bO27AgIGoyaio6JUrvz3DR7mED8CDg0OQ4YyMTOaNjv4wbtx4lAt/YT+8PWB8Q7T37yNQHDTliBGOb9++Y6FBgUEzZsyEY//+/YgDA4P70qXLsFvRmV+Bkbx+/Ya5d+zY6eFxMiIismfPXihOaOgjJJWYmDhp0mT0zVWrVkuMrnlBfJgrsgG7hQHz+URh8zY0csIa2tv7Oi6NNkKvQSlgw2yEYeRk56DJ0Bnt7ezRQ/kgJI40UfAXL16yDIeEhOIgOtqYMWM7dOwIy+fbAgMFIsNymBcgmqvrenTVIUOGCke8lJRUGLaZWdeZM2c9fvyEPy4EBzMzM3E6os2dOw99jUVDXeEqSNnPzw8O/Adh8QmCIGQE0uoEQfwLjB8/PikpqWXLltu2bTM0bMNP5vz8/Fu1anX9+vUBAwZgFtW8eQvIORb0QyBsKlWq9M8//3D+H9GwYQM1NTUrKyt2dcxrO3XqpKWlyUIZ58Vwnp+kXLly9erVW79+fWE2asJVPD09mdvZeXb//v1r166NqnB1dW3Tpg3kCgsSAkE7fPjwcvLyioqKtra2kK9cgFixWFpZDRs2rFmzZsbGxrNnz4YmwfGKFSvu27dv2bJlLBqAZpg/f379+g3gDgwM0tPTe/78OWTe48ePcV3oExZNgrt37xoYtMS8Fte9f/9+mzZtr1y5woLQCtu3b588afLevXubN2/+wM+vS5cuEFQsFJiYmMydO7dDhw7q6upDhw4dNGgQF1Cs2OjRYwYPHozmQNlHjhwZHCxl07Xs7BwIJFwFZYQDIhwHX716pa+vv2vXLlNTU0g4XGLDho0sPip/69atUP7a2tq4rkSaUDKtWxtu2LABJ5YvXx71yfKDqTzTyU+fPsVVmCw8ffr0qdOnRaeJ+fDhA1LGLJ95165dh9r4GBuroqIya9asvXv3sePFixeHwof0ZV4QGxuLFkHx4fb29nZ356Qm1BGKAOGK4sAUL1682LZtOz792Ng4LS2tFy9ejB07NiQkxN/fv23bNu3bt2OhPNeuXUMTm5ubw7YrVKjQr18/6J8hQ4ZAYxsaGu7evbtDh45c1GLFnJwmTZkyBTmBkaxevVpf34CXdpcuXTp+/DgEVePGjRs1aoQSsR0iYGww1B07uPsLjBUrVpQoUYLz5AHFR0X17t27evXq8vLyMEvIVxb0+XM8ynjmzBkHB4caNWr06NEDaooFoc5xFkSdrq7unDlz0ArQrjExMQhijcK67YULF86ePSs+Q6TlUARnZ2eUqEqVKqNGjYKEY0ESoOAYYRo2bGhpablgwQIMQXw9C4EcRYRXr1+jH61atWrmzBnCgkNRPxLsR/Ds2TNkOCdHJDXRQO3atXv9+jWu8vnzZwx0Dx74sWgY9xDt2LFjaOuuXbuiIB07dgwKCkJQ3KdPb9++hQOtjOMsS7dv3z516pvxgJ07dzIZD44ePXro0CEMYhgrIiMjkdsDBw7a2dmjntGXN23aZGPTXap25VmxYqWdnd3Hjx9VVVVnzJhx69YtdrxGDVFD41rMy0BDlywpamhfX1+YGVQ6uqqmpiaGFEfHkSwOOmb3Hj0WL17ctm1bfQODqVOnQlqzIICyw7QcHR3RYZFh5Bw6v1MnE9iGfgt9DHcjRjhyUcWRIaGZGyIcjXvy5Mn27dvjRAwgjx6JKh+1hAtdvXrV2toaRt6tWzf0IHaKEAx0mppa586dMzMzQ/Xiiqh/HIfBBwYGIs8xH2NQ5x8+iAyMIAhCdiCtThDEv4CTk9PKlSsWL1507txZTBOjoz+w44sWLcJ83cPjRJ8+vdesWT19+nRMuIVPF6WSm5t79uw5zF8xQRRq9TNnzh49eoz/+fsHcAFiIKIw3YRwwkT57l0fTFJnzJjOhf0MEBXCq+DHNqZGTtzdD0NRtGihb27eDVqugCfVPJg1QhNizoriT5ky+caN61u3bilbtgwX/JX79x9Aohw8eHDnzh3Tpk319b2XmprKhRUrdufO3ZcvXgYE+E+a5DRixHBMZCH/IDwgqFClUNEZGRksJhJRVlZWVW0KTQu9hFAkiMrft29v//79582bx6IJQczxEyZCVJ85c3rMmNGnTp3EzBtCjk8TRba1s4OSQX1euXzZ3t5+40ZOOW/atBlyC4VydBzh5DQRJYUUgexEUEzMRwj+9etdDx48MH36tKtXrzAdLkHlypWOHHHH7BzSGo4JE0Sqb/nyFZBnd+/eQZobN25Ata9fv/6p4Mk8iozQFy+eDxkymDskJiUlBQZw4eKFiRMnrF696vr16wsWiN5fGDVqJBJHdUGcwFGvXl0WPz+gxyD4ly9fDu2EzHt6ntfQ0GBBcnJyffv2RShalh0JCHgIJamrq8O8QlC3qK5169bOmTP7+nVv1CTMiQWhaRQUFA4dOmhlZYkqgsBbs2YtC5IAhbp16+asWTNhOTY2Nrg0atvV1WXBgvknT3q8f/+eFySoNBR56dIlqLdr17xQCr4nAnRMFMTZeRaqdObMmdCEOIJeAyXm7e3NRRKvPYHgadPGkPNLA5WA+oc9wLrc3d3Pnz8PgYTjJUqIKufePR9Y6fLlyyZOnAh5yT+aBtu3b0dZ0HAjRzoOHjzIxcUFB9FSaGLIURaH5/Bhd3TGhw8D5s6ds3v3rsOHD4eHh+d9sHzt2rWL4MIFdJxBgwYGBQXCdPlVLTyQuLCiSZMmnT59CjlH1XXq1IkL+xEwzgULFmBwg72hK0HNzp07lwsT8+VLLuwK1X7nzu26deuy/Sk7duywY8d2OBYuXIjQpk2biuP+AAjXBw/uo6cjh61bt54/f/6unTsXLVq4atVK1MCjR494YZ+Xz5/j3dzcYFoYcidPnoRK+fCBMwA0tE337t839BHYsKEh19AwM8RHVWOkAhhkwsLCcBz1ZmRkFBwcBAtEDe/Zs+fGjRvPnj1nZwFIYpw4deoUXBRmjLEOZjZ//jz8R0DLonXCwl5xUQXMnj3b1NT08uVLrH/NmjULV8TI7+l5Ad3kypXL6LNodJwOK+LO+QpsoGfPnl26dMF10dPRiRYuXLB+/Ya0tHT0KdhS5cqVzbuao85tbKy5cwiCIGQD0uoEQfwLNG7cmDmUlOrjb0CASEXHxsZBNvfu3YttEY/JImbwmB2+fftOFDUPXbuaN2nSlP2mTp06fvz4rl3NuDAxmGovFXA5z3bu1aopmJiYjB8/AZNjaAY+V1LZvn3H4MFD2G/atG+qHiKZu8BXIJVZUJ06daBJIOFq1Kixbdu2Vq1aDRgwMDExiYVKBQofBYdSTU0VPY0vW7asnp4eCxLi4+PTsGFDQ8PWzAtV2aJFC+YGkKaY6EMQMq+CQtV27dphxgy3ubk5pra8JPP09MTEGo64uDjoHDs7W1wdXvzF1BYKP+8jfUy1E+LjMdVmXmR49OhRUHF8qXFuq1YtixcX3TQpWbKEnZ0dVDc0AJoSWmvUqFGYGbOY6urNUEU7d4oecEFXYObduXNndrelZMmS3bp1E8f6AYmJiZcvXx44cCBOYUcMDAzq1avnff0684IRI0ZUq1YNEVjpeIoXl8PlfO/5ok7grVWrZsOGoiUGPwtMFOnA/Nj23TBg4UvU48aNhQhnjwHB3r179PW/NZYQ8TYKqqwGoCKUlZX5GxZBwUH16yuxroEIioqK+d3DgvZjO+cjWo8ePVA0mAoLYgso2M0RgP7Fb/ddtWpV/IW0Y15Qv359Pp3+/fvDwVZEd+ls+uLFi3fv3osiiR/zDhgwADHRvnwHwQ+qiUUAOjra/IN32AZy6Ot7H+4KFSpAIvKNgg6CRNjDc8bIkSOrV6+et+Gkgi5mZmZWsWJF5sWFdu3ayVsFz+nTZyA4G3xtaNS5jo7OsWPcPRGeT58+JyUlWVpaspwjA7q6hX0xHhXu4NCHuXFimzZtnj17JnzdA/2ROUqVKoV6Zir319DQUGeVg78oSKVKleopiTbdQKs1b66HzKMU8EZGRglbJyZGtP/lpUuXMjMz0XzM5JACDAYORpfOnZ8/f8439I4dO9HLmEkADC/ly5dn7m7dzPGXLQpAhaNNS5cuLQ5B04vuSb1585p5ASofpYYDxty6dWtkGKbOgszNRV0+KiqSeYXAMq2trdiJyOewYUMnTBgPR5UqlVNSUgICRC8joBTovxUqcLnief8+Ijo6esWKFXz3sbW1TU5OPi1YJkMQBCGb/PifH0EQRJHDhBwoUUI0eWLPhNkq7unTZ1hZWfM/zN2F7/oK2bhxo2hZ8qlTSkpKzZs3z/sBNijewMCH/G/mDMk9wzFpc3FZB80DUTpy5Le1l1KBJoSKYAizBJEjvAp+w4cP48JET9jkLS0t3Nx2Q+K6urpCuk+ZwqlcqWA2Cclx7Zo3tLe9fc+FCxe+evVtmsvz7t07XpMw2DSUgatg3mxtbcNX47179yCnEVS1KubYVbZu3Qr306fPUOd9+vSGOzz87ZcvX/r168+fMnu2M47k/Xh1RESEvLy8UAKVK1cOoiss7CXzsnk/T7Vqook40snKyoIahyjiL4EfajI4OBgXCgoKgirjp/hAWKICYO/uQvAwLwP5QZtyHrEi4lzfg9aBXp0+fbqhYZtBgwZv2rRZuDyh8ISEhKDUwjph8omB6qpXrx7bFADt4nPPd8qUqSxIAomqg4yE/TO3vZ39w4eBsD24UWloULaKPi/CRCpXroS//BG2gJkvI6xoxYqVI0Y49u7dB/oNR9BALAgIi1CuXFl42R0NNTW1Jk2abNiwAe7s7ByUyMrKShyrGOsdDOFdHommRIW8fs1Z9d27PlOnTsPVkQf2KQQYAwsC+TVcXtgSCRUVFc4vRqI+GVFRUeggQiOEBb548YKvaga7oyEvX455gdTUpIKkTp48NWHCxP79B6BcGKaEhQLFi3+rENQtBDPn+XmEdQt7FrYaMgwva1N2E4QnV9yUL1++rFy5MjIgji5CmFqzZt81NKzFysqSBQFhbcBQS5QokZnJLWEICwubM2fu8OEjUHb2Uomw+MIcQvkL0ylduhTSwbU4/1ciIiIzMjL4m48AZ7ETO3bsaGZm1rt3b2PjDo6OIw8cOCC0YUZiYgKSLVXqW/fEOKOgoBAUJFrcQRAEIcuQVicIQlZgi1onTpw4X8CJEyfye5ylrNxITU0VE0qccv/+fama9odgsmhvb+/k5FSnTh3uUD5MmTL5/Plz7Ldr13evcRYGTIgtLLoNGzZM+OhSKoaGre/d81m9ejXk+r17vj169Mj7BBVzzbxTUp7y5ctraKhzNShmx44d69aJlkxjLj5nzpwjR46kpKQeO3ZUS0uTyRvobcx9Z86cyZ0wf/7y5Ss8PDzyrjUoVUrKpXGkTBnJr6AzWORy5eQhHOCwtbXlLiAGc+tt20Q3DiAzJMRSIYFOwF+Jc3FR/gFgAUA2zJgx49o1LyeniXXr1t2zZ8+AAQO5MGl8ETwaFcIeMEroMSEODg6H3Q9Db3h7X29Qv36TJgWt4JDKpElORkZGBgYtu3Qxw99atWqhsbiwXyIxMcnOzv7p06fdupmPGjVq+PDhXMCPgJ1AgLEXm93c3MqWK9u0aRO4IYf4DoIfe9YqFb51Ll26jKSqKShAa40ePap79+4swi8gJye6DVEYE4L+19bW5uxPzK5du44dOybUkKBChQr4K3wYnpf8WnzlypVLlixRU1MbNGjg6NGj9fV/Zat/ngLsqvAoKdUTtk7NWjVxEK3A7r9IBQ09cOBA1tC7d+9GQ0O6s6ACCA9/27lzl7S0NBtra7TpD++BFgZ2NyHvsAMwoG3atNHT8zyyikFs3rz5zs6zJWpM4lYRA6YiLy/5BJ4gCELWIK1OEISs0KxZM0z3y5Qpraeny/+gFdmzwQLo0qVztWrVxo0bx/l/ktmznfv378d5ig7MFwMCAiRel4U376JcCdLT0+Xl5c3Nu06fPm3PHjcIdQg8LuwrDRrUj42NFU5eU1JSOJfow+D6b9++09XV4auxfn0lKAcW2qNHd+Th9etXPj732KJTULNmDWRYWVmZPwXxVVSUK1YUKRYhSCopKenz58+cX7zldXJyMv96LdIRZgw5gQpSU1MtVaokNG1UVBR/Cfxq1aqpoaEBVdCihX5cXBz/hXwgdbuvvKAqoL4ePfq2tR70FZJq3Pi7R6xSQVZR2/Xr14dWXLx40bx58x4+/LYVtgSVK1f+8OEDH8q/nw/U1ZuhyEiK84u+dPDdk1IYWEZ6xv37Dzw8PIyNjbmjP0MitHVioqur65Qpk69du3bw4IHy5SVf2P4pkAiKs3r1KmtrayOj9vz7FIWhTRvD6OjoiPcRyM/4ceN/+PRbuFoBFZiQkABLg/vMmTOqqqrTZ0xHF27fvn1+KwUKA8YNjBX+/v7C5oOxcS4BSkpKqEyhEdasWVNbW0tCq+vo6MAs4+O/2blEXy5duvTnT99ChWW8cOGirW0PyNROnTq1b9+uVq1aXMDPg6FA2LVhZgWo658FfVy8XEi04obBFszztGnThjW0i4vLhPETCrPM4c6dO+jmsKtuFt3Qpq1ateICfoMqVapUqFBB+OI9KgE5Z26obvzvGDx40Lp1a0eNGnX48GGJ3le5chW0HQZMzi/eYALk9yoKQRCE7EBanSAIWUFevpyJicn69Rvi4j5hwp2cnLJ27TpDQ0PhVFUqmDQvWbLkyZMnUZHfTc0xmYPQFSJVhsnJyfEvXv4CmD1zqX+FzXffvXvXr19/U9POEAyYTWL6+Pz58507d2ppa7ETpYI5ZevWhrdv38nIyETKSUkivcq/b8zTuXOXjx8/oq6gD1EoTEMxRebCihVzdHTE1f39RXcKcOlXr1536NDx+HHR/lUMiIfDh92fPn3Kv+FfvXr1WrVrOzk5QUchQRQBVdqrl2h5PGAyBmoEU2RtbW3ImJGjRkFLi5sp2dnZWVdXl/9OOLK9ceMmREYomnLTpk16enoVK1ZEIlu3bnV3dw8ICEA6mZlZvr6+bdu2Y4vV+/Xri+n4rl272IkoncRm4/mB1h8yZMiOHTtxCk5EveEqKEVhXndHzejrG7x9+xb5QV3B0iDIodC4YPF9E5YfuA0MDFDPTK6npqadE3wgoE6dOpAxixYtRr0hFFfnPybHQCgq4eDBgyEhIcOGfXtFovCgL6RnZLRo0VxLSwu6FEqjMM+QC4CtKA5/+5bJP/Y6fUZGRmGSrVevHoqzfMUK1Ji5eVfuaP7AnlF1qBnUp7iDx7Ed7GEVqDF2UwZBZ86I3h9OS0vLb/0Ca5q0tG+NImTOnNl3794NC3uVkyO6bwKDh9lDaiIItof2xVlwDx06BK1w/PgJHEHZY2JizMzMTp2SfHUZlVyjRo2VK1fxPYLf549Rt25dT09P9HeEojmE3/MrV65cVFQ065uI4OXlhYPs6oWBWR3yBnfjxiovXrwIDg6BFxnev/8A/rJov4+ZWReUcfny5awvo6Surq5cmBglJa6h0SiFaWiANsVYhwpBgrCl06dPY4AtpF0VQNu2bbdt2w7LQbIY2GfPnmNs3AHJ7t27d/DgIZ8+if5lpKdnoOrKli0rcT+0Tp3a7du372Fr++mTKFeoW1fX9Q0bNOjSpQsXgyAIQlYhrU4QhAyxcuVKzImbN2/erJm6hoYGRJfbHje2Nr5g2rZtU1ZevpuFBVQHd0j0eTBTHR1d4Q+TOS6s6MBcXOIqffo44LiSktLNmzchFaC9VVQaN2nStEsXs8aNG6//fjYsQYkSJaA8Bw0a1LRpU4hiExOT1q1b6+hoc8FfqV9fadmyZRs2bFBVVUPiKCm/PzNo0qTx/Pnze/Xq1bhxE0RAIphw29vbc8HFik2ePBm6EeKTf80b173m5fX8+XNcVF1dQ1NT6+TJk2gOFmpra4sImpqaISGh0Evbtm198fyFhoamlpY2/gYFBbGXWhmYmltbW6MekDE05cuXL9eu5XYsb926Vc+ePe3s7JGrZs2aoaIsLC0aNWqEIKipefPmbt68GU3fpKmqtbWNk5PkBgT5MXHiBMXq1Q0MWjZVa4Z6g97ADJ5tllYwqMY6desYGRmjwCjyrFmz2Ou1jGrVqqHgyA8zG3t7O2SyVavWTVXVELtK5W9vz0KbnT179sKFC0hEWVnF0LANpAUX9hU7O9uLFy+iIaAcuEM/Q+/evQMDA9u1aw9zwk9XVw9aBdqDC/55jIzao4v16N4DSSHbJ06cQGFR55cuSW7BKJVJkyahyJUqVVJUVOQO5Q9suHPnLrAHtPv69etXr16N3oHj/fv3i4iIgAlBVONv//4DGogV1MfYb096haC90Cg2NjYwPKgy7uhX2rRpY2lp2blz5yZNmqipNZs+fcaCBfNr1qyJVkPRYBKwSURTVlZesmTxzJkz0SURrWXLVrXr1M4rRGHn7u7uvr6+6BFoU319g3btvmtTWMurV6+QZuOmqmiXwYO/fWIAVnT+/HlYTtu27dq0aXvq1MnSpUujErjg/KlSpUqtWrX69euHc9kr/T169IBJW1lZIQ/IcNmyZdhLH0UCambFihVoR1R+E1U12FXe3TT4hq5evTp3qEBYLcGoUHCU4ssX0WcaJ0yYeP26aG/LXwZjCGR28+YtMKah9U+fPo3RFbWKwSQ8PFxPrzlsWFVVdd++fZcuXUK5uNPEsCErOysbvQ+DG3KFwW3rtm1cMEEQhAzzT0pKoRYZEgRB/CwZYiS2QGMHK1SowB6RYfoFcY7ZJ7+6Mjs7Gwrk3r17bHU0glhMIewsaHjhi4hpaWlZWVksZTjg5QIECEMlMsbIzc1NTk6G9II0hZc90i/gZkFmZmZezYCZIv+gHhHev48ICQlRUFDQ1NRABiTmkQzxhf7hN7KC18fnHlLW09OtUaOG1PctUQmIFhgYVLt27bp167DHbkifD01NTX3y5GlMTAwEc/Xq1YTXZRWIOpeY96PyY2NF+5ZBz0DwYyrMBYifCiKUr3O4P3+Ox3QZAklBoSr/ICssLAyqLDQ0BJe4f/8B8sbWqLNQwLL98GEgmsDAQF/ik/i4CkpUpUplCHhkGHF4UxGSmpqWnZ0lbEEUPyEh4e5dH8zXURt8ziUaNC+IEBUV/eDBA2h7LS2tSpUq8pfLyMjMyBA1Lp8H8eKIFxBRhoai/auRWzQ0q1iUC+319OkzuNXUVFFLEjaGC0FOODlNFD5XR5ycnBxmLahSJCg8BRWFxMuWLYuWhfyzt+9pYsJ9NgyF7dPHAXmGDmRHGEgQF+ItFokjEWEmhd0NV3z9+s3z588hIytXrsSahj2WRE4QAfUmSkVMYmKisMfFxcVBOO3YscPU1IQdyQ8owN69e40aNerdu/eRkZG6ujpIh9UnrogMBweH4K++fgscx+CASmYVIrXh+B7HGgX5RCJ8eVkR2IqSFi2a89aFemAxWfXCgURevHjJmhJ9U9g7hCBaWNgrVJq2thaUuY1N9xcvvn1+DHb48OFDZL5NG0PUDCKzXCF9NJCfn7+ioiLrR7g68oCr5zVIiSLwYxdf22im8PC3AQEB7dq1q1FDEZnhT0dSyDnfTKz2hINA3nEyL7gcs1tV1aYwDKHBANbQu3bt6tTp25f5UVLkijUTA+bBP9Dmuwl0O4qMguMSCEWekR/EgZudhZjs3wHzAqTDSscyX6pU6TJluL7Mxpz79+9Xr15dS0sTtcoaFzX25k14cHBw/fr11dWbSf2XAXJychMTE27duq2trY1/LvyghAuhGpEricGQIAhCFiCtThAEQRQZvFbnp+ME4+5dn/79+/v7+/9w/4W8vHwZZm5u/uhRKH9PBGzbtv3EiROXL4u2l//7PHr0uHv37iEhIaVL/+AdZqbVJ0yYwPn/szx69EhCq/9/IDT0ka2tbUhIsPCOG0EQBPF3kH4jmSAIgiCIomLZsuULFy6A3v4FoQ4qVqyQmZk5ZszYW7duBQUF37vnu3Hjpi1btlhbcx9L+5ukp2fMmTt31qxZenp6wu9gEf9jsIZmu1EIbxIRBEEQfw3S6gRBEESRIS8v361bt/xWFP+/JT4+vm3bdrNm/eJX1hQVFc+dO1ulSpXVq9dMmDB+6dKlT58+Xb5i+ZgxY7gYf5EvX3I/f/qsr6+/ffs2qYuNJejUqVPjxj/+1pfsU7FiRXPzfD9E97/HzzY0QRAEUeTQGniCIAiCIAiCIAiCkC3o0QdBEARBEARBEARByBak1QmCIAiCIAiCIAhCtiCtThAEQRAEQRAEQRCyBWl1giAIgiAIgiAIgpAtSKsTBEEQBEEQBEEQhGxBWp0gCIIgCIIgCIIgZAvS6gRBEARBEARBEAQhW5BWJwiCIAiCIAiCIAjZgrQ6QRDE73LtmreVlXV6egbnL2ri4j4h/fj4BM4vM5w+fQYZy8zM5Px/i9zcXAeHvrg6896969OnjwNzF5JPnz4j50FBwZxfhtmwfsOaNWs5T4GsXbtu+/YdnCcPhw4dXrRoMef5Y7x796579x7Z2dmc/ytJSUmocH//AM5fRCxevGT27Dmc51dBpc2dO+/Lly+cX+bZu3fv0qXLOM9fBP1u/PgJN27c5Px5WLhw0YwZMznPn+HWrdsDBw7iPEUEOs7QYcM4D0EQhCxBWp0giL/K69evHzzw4zz/K8THxwcHB/+5uX52dhbSz8nJ4fwyQ2xs7B8teAE8evQIV2fuhIQEeJm7kOTkZCPnKSkpnP9XgXKIjv7Aef4MoY8ehYaGcp4Cefbs2fPnz5kbsuraNe/Y2DjmBS9evHjy5AnnKRAk88t3MTIyMqSaBKwXx6HYOf8vkZ2dg0IlJydz/mLF3rx58+rVK87zqwQEBPj5+RXGjFE6ZOAv35xC1eGiSUnfSo0Gevz4Mef5i6CKQkJCwsPDmTcrKwsZQ50wL0BzhIWFcZ4/Awbbn+3sP+Tdu3eF7BoEQRB/GdLqBEH8Vc6ePbdw4ULOQxD/cZycnB48eMB5/gzbtm11c9vNeQoEMVevXsXckFVDhgwJDAxkXjBv3txDhw5yngI5dOiQq6sr55ElIJJRqIiICM5fRGzdusXT83zx4j+eESUlJQ0dOvT3b/H8FJDEKDX0JOcvVmzp0iUHDuznPH8ROTk5b+9rAwb0Z97U1DTUBsQz8xIEQRBFDml1giD+KpGRkZyLIP7jZGfnxCcmch4ZI+8q9MIT9+kT55IxkpN/67H87/M7tfrL/OVbA4UnJ+dfqA2CIIj/V5BWJwiiiPny5cvSpcs0NbUaN27SrJk6/6J1Wlpaixb6R48effz4sba2zoQJE1n89PSMjh07aWhoNm2q2rx5i1OnTrPjYODAQT179nJ2no101NSaGRkbR0RE+Pn5a2lpq6g0xl939yNc1GLF7t3z1dNr3qRJU0Ru1ar1kydPuYB8yM3NRTZWrlzVu3cfVVU1dXUNa2ub1NTU3bvd4EbmdXX17t//9sg0MzNz+PARuCiCdHR0C3iFGDUwb958JI6Y+DtrlrNw+bqn5wXkE4XFRdu2bRcTE8OOI88bN25iboCKQnVxnjwcPXqMJYJ6MzfvhmxzAaInvZNwEPWDS/fr11+4QpUHldNC3wB1hTzgurdv3+YCihXr3r2Hq+v6mTNnIQjpGxkZJyd/kwrv37/HEbSF6LrdLAqQLmPGjGU2gGwMHjyEO1qsWOfOXXbs2Dlo0GAkjnqGeaAh0ApwIz8olI/PPS5qsWKBgUG6es2RCDLTpk3bgICHXEChyc0VWSPaC4nAMBwc+kp9lWDy5MkDBgzkPMWKJSYm4hT+SeaZM2eZaSGTLVu2+vBB1GQbNmzU1tbOzsycPn06ysjvJoDag+UgMoovTPP8eU9Ei4yM6tLFDKmxg+PGj+drSRhZCHoKss3c+/btR8yrV72YHcJ95MhRFgRGjhyFhoPD2/s6M57x48cjzvXrN+BGJffq1VsUT8zQYcOZnaMphw0bzh0tVkxf38Dz/PmbN2/ixNGjx7CDyHa7du3R7vjB8fz5C3ac0bdvPySFIGPjDh8/ci8m5IeZWVcWuYuZ2SfxTYG4uE+4VkTEt7t4aCM097Zt2zm/mGXLliN9OGxt7dA6wuX0e/fuY2XBAPL06TPuqOgxeLKdnT0KyEzr3LnzXMD3TJ48BWbP3Ldu3TI0bBMVFY1LoBOhdbZs2cqCJk506tChI3o3ugAyjDg4CC8qlhkYGgVJ8Z3iypWriI/u0769ESK8fSsyp/UbNvJjo6lpZ1gaiwyio6NRQFYQxMfpOLh+/QZUOBw9e/bERT98EL1wgSEFPUh0jpioqCjkmbUO6o1fzo28YWjF+Dl37jwEocchKWE98/ToYbtkyVLOU6yYo+NIGxsbziN6cekNLs1ePUCCGJrgmDJlKq6FS6AU4ub7ttgBLYUOizo3MGj58uVL7uj3oA4PH3a3sLBkxoCRMCWFG8QwwiNBZhsMZC+/XQnw/4L1TdQn0mR9k4FuC3tg4ww6XXb2t47/6NEj5A2ZRJP16ePwr9yCIQiCKAyk1QmCKGJevHi5c+fOzZs33bx548SJ4ykpKePGjcPx0qVL7927R09Pr0GDBgcPHpg0aRIOQmS2bdsWRxDz6tUrs2fPnjFjxpkz3J5hOPfZs2fa2loXL144duzol9wv9vY9d+zYcfLkSUQ2NTWdO3fumzdvEBMTuwEDBkyYMOHaNa+zZ8+am5vv3v3jZcMJCQmnT58ePnz4lStXkGxYWBgmhZgNnz9/DldUUlJydHTkZ5Cjx4x5/OTx4cOHrl/33rp165EjR1avXsOCJFi0aNG1a9cOHNh/756Pu/th5IcX9t7e3hMnTpw1axbyf/z4sQoVKowY4ZiZmYUgZCY9PZ1FA5mZmTjCeb7nxAmPBQsWLFu2DIIKdSUnV9zGpntWlmi6efLkKVxi3759d+/eQSWjcoKDQ9hZQvr06TN+3Djk4fLlS0bGxuPGjecCxKt8jx8/bmRkdPnyZWQ+Pj4es3amb/G3d+8+1atX9/A4ceGC57SpU1EJ7CwJbty46enpuW3bVtjA/v37Pn78ePeuDwuCONm7d2+/fv1w9a1btwQHB/fs2at8+fKoc0/P840aNYL0hXpHTFza1tZ24YIF3t7X0BzqGhpjxnDSsfBs2rTp8OHDMEi0GnKCJhZqEh7YofAtaIDKZ9nAcWRpxIgRMK3Tp0/BtDZv3gyJ0rOnvZubGyKMHTsWVY0iwA1lBcNbv3797du3jx47GhHxHsKSpZOVlYU0YbE9evRYvnw5jty6dfvc2XNbtmxhtYTy3r59B8clEOYtIyMDiYSGhqILoO0sLCzmzJnD331Af2F3bZo312P2P3nyZORNT08XblgXnw705/NnzxAEE9q5c4f3jRu8FkIn1dXV1dHRQei0adNwJDU1rWPHjtCKaDJUAi5qZ2fH38GBSTx9+hQ94tKlS2vWrFm2TEr18qBrwPjRmkePHilVshS7B1GlSmUMDmvXfrv5FRAQEBsbCyPh/GIGDRq4bt06OFasWH7gwIFy5cqx448fP0ZzwHjQ0WrWqAGb4R9EOzg4lClT5uzZM+gOyJuTk5PwthQPKo1X/pBtGAEQGd3z6tWrSGHlypX+/v4ImjTJadOmjXCgsKgcBYWqcLu4uKK/7NmzB5392LFjSH/hwkWihMQtjqR69eo1ePBgJFKtWjUvr2t73Nww1KDaPTw8IqOjhw8fwSKjabp1s2jcuPGpU6fQsuPHj4ddoaF79eq5YcN6RFi6dCkuWrWq6KJpaWl8U8bFxUHo9u7dGzWATofeCpNjkh6gu3l5eTVv3hytgxKVkJNDZliQkHbt2mHc4DzFigUFBQUGBvEbARw8eFBBQUFeXh5uJMhe158wYfz27dvg2LBhAzKGYUEUtVix58+fa2pqXrlyGUMTKn/8+AnsuARIB/UAA7tw4QLGmeLFi2PMYTcWYc8wcrQpiwnQOigy5/me+fPnYwCHWZ45c9rMzGzx4sWsu1296gXjR3dD5zp37lytWrVatWrFcp6QkAh9jkzilHPnzvbv39/P739tCxWCIP5nIK1OEEQRo6KiDKWKyR+mR2pqaoMGDWL7XWE2pq6uDnWKSbaGhkb9+ko4CLmCiTU0W9OmTevVq9e9u82QIUM2bdosTklEqVKlIAwgm3EKpFpMTAyEkLJyI8j7JUsW//PPPxB7iPb5czwm2Zh11a1bF6Fz587B1JalUDCYsXXq1LFevbqGhq0hojDxnTlzBhJXVlbGfP3z589v3rxGtJCQkOve148fO44i1KlTp1WrlrNmzYRUyyuno6M/HDx4CJoEKWOCixpAOpjcR0eLnsK5uq43MTGxs7NFYVEiKLR58+aVLFmCnVtItm3bNmTI4C5dOteoodioUcPDh92hyZFDBEGLoq6gzRQVFZE+xFWLFtwjXCGQr/369UVMMHTIYBTz9WvRLQ9G69atzcy6KCnVg2ZDQZA4m+MeO3Yc9Q/1i0Ih/0ZG7du0acNOkQCKpUqVKkgHNqClpXXq1ElULxdWrBhqwMSkE1KAkUDJPHv2bORIR9S5iooKJMrbt2/fvxc9o6tUqRIUqYVFN7QpQkc6joiKinr//j1LpDCgNTdu3Dh79mxUAloNigXqYuDAAVxw4UDNQCfANpAN5HDevLn4wfBq1KiBekAE1pQlSsjBvW8fGnRuu3ZtFRWrq6mqbt68BbJT+Ox06tSpjo4jOnc2hfvOnTuopTZtDFktnTzp0bat9PqUAK0PI2/YsOHYsWPQNI8fS26LVbFixWbNRHmrX78+8gYvO86DPEClQJDXqlUTGqZ3z55QjyyoWbNm6KQ4BSc2aFAfRyB4UBy0EeoQWXVymoimWbBgAYJyc7+ggLBwFBkG07y5Hq9UpQL53b59O9QYeoeLiwtE/rVr3hgZlixZgrbmK+rixUuqqqry8pwaZ+DSkLJwoBU0NNTl5EQVDpAryHiUVFW16bbt2zGewJ5xHNI9PDwcBoCKgk7u0MG4Q4cO8+eLsl0wSHnZsqW4Coo/ffo0qFCm5dBZmjRpgqZXU1NF5WBoio2NRWdEVejoaKOzN23aBJp8//79sGGWFHB3dx88eBBavFy5ssjA6dOnMXqg2pHbmdOn+/r6MtV94oQHrrtp08bGjVWQYTTxjh3bMQrBzHBRRBCXWqNkyZLiVL+xePESxBk9ehTOatiwweTJk2BLc+fO44LFJ1pbW6F1UOczZ82U+rY/uufHjx+Z++WLl9DM6CxXrooe7EM5HzlyZOTIkSg4i8BAI6KN4EBBWG2w42gI9FlxaNNJkyY9fvw4JoZLWQIHBwcYAzKmra0N44+PjxeuiSgMGH5xVqdOnVjfRGOtX+/K9h1YvXo1NDwKjspBtaxduxaNxXrK9u3by5Qps2HDelQs2rRrVzPkVpweQRCEzEFanSCIIgZTJcxxY2Pjnjx5+vBhIObNUpdhM6AQSpcuXaLEN7GqpaUJccg/VMFEmc29AGZdmKqWLs1NCjHfqly58qdPonk5tATctra2mFZidgjdXkgBXLt2bc5VrFjdunXKli3LeYoVa9SoES7N1DiyBPWCGTYLAi1btoIqePRIcjdmaGaUF/mHEmMgw7m5uZgiZ2VlhYaGQhpxUYsVg4TQ1dWRmAQXDBJ59epV6dJluNTv3AkKCsREma01hVh69OiRs/NsSKDo6GjUrdTEITZSU9PCwl6hgcLDRbqC31MdQHVwLpFyU0NZ2JNbf39/qIEaNRRZEFKGhGZuCTBFRr1Nnz7j6tWrENjC9gUoNecSTfRVEcpnkolD9lQQB2EMSUnJKBryGRkZhYOfP//ERlaQamgLMzMzzl+sGFQBtATnKRwqKsqKiorQQseOHYNJozZ4g5QgIyPz06dP6enpXMPcuYOWQnzhfRAYFecqVszS0gK1NG3a9CtXrqJ0vPj8IewJJyhfvgL+8nu/Fx4UAXo7OvpDaOgj1C3aN79lwDDdc+fOQcDfv3+fFerBgweQzUFBQQhF02RmZkJSssigfHkub1KB/XCuYsWUlRtVrVrVx0e04KJjxw6wYSbV0GQeHh729nbiWD8GBeFcxYpVrlwJ1chuLfn7B8DSHj0KZdkGNWvWRIaFi+elgpzwkhgVhUSE2+kLQc2judHLuAvcES2LQIujZ7EIGE8qVBAtuGAUL/5PvXp1+bERfRkHWW6fPn0KxcgrXtC+fXvhcCQVtM7Fixc7dOjAdzFk2MDAQLgZO6yXc4nd7HISoAVhimxV/243NwsLi7Zt296+JVqDEBf3CQNdt27m4og/BrXBucT3ffD30yfptVelShXOJW5EnPizm9vjLJiis7PzkSNH2UtP/EiCYQeVybWKaJAUmSszNrQaMsavy8ApderUYW6CIAhZg7Q6QRBFTHJy8pAhQzt27DhhwgTxLEr6MmkGxAzm1vwEC5QtWw6T9XhpewvLyUkOWTgXM2M4KlSocObMach1V9f1FhaWBgYtL1++wuIUHgmxhIk1r8ogpYTTaMDWPL9//21zZkZExHsUZ8MG0Tex2Q9Z0tPTQxB7+M8LrV8D+gqJnDlzhk8fvyZNmjA5jVn7ihUrINedJjm1atW6Tx8H/nGZkGXLlmNCP2zYMDTQypUruaPSEOpSCNEfigeGhobG8uXLX7x4MWXK1NatDXv16i18j1SIhIyXkxN5WZtCVDg7z9bX1x8xwhH5dHFxEUf5CdjzVdgG8/4aKPLevXsrVKi4du06c3NzHR3dW2INk5e3b99COx04cJBvlx07dqDpWTbyoq6uvnLlCsiqadOmGRoa2tv35JcuFxLWOqy6fgpctFs3KDKLyZMno269vLy4gDygFSBHg4ND+ELhBwtUUVFBKLtDBG0rjvvToC+whRIoSOPGjdk7BTdu3ED6PXv2FEf5OYQjSVxcXExMjDDboaGhaI7UVOmrqfNDYlgQgs6IK27cuJG/hKurKy4h7f6YCPSCQYMGGxsbjx8/HtXOystAVvM+M/8haWL49ecMDE38CnkJhN1ZSLVq1SBfDxw4APfNmzc7d+5samri7++PoTg6OhpdQKjACw/r3YUxT1Qj8ibc676QoA4rVqyIau/WrZu+vsHVq16sO6AGzp07x7cLBmS0CxskExMTy5QpIz6bIAhC1pE+ahMEQfwyUFYPHz68d8/n8uVLnp7np8+YzgVIQ01NDfMnodhITk4qV66c8JFLIalbt66b2+67d++EhATrt2w5bty49PR8n+f/LEpK9SSeR7G7CQ0bfntMymjQoCGKc/DgQQ+PE8Jf8+bNFRQUMB1PTJT+FjqmqllZUh55SVC7di0kAnUnkX6fPty2YXZ2tqdOnQx8+PDKlSsQ7ZDl7DiPn5//tm3bTp086e19DQ0EIcoF/AhFRUX+TWBGASrR3t7u5EmPwMCHFy54vgwLmzBB+murBXDlylVU461bN69d80I+t2//bqexwsA0TH5SWYi48kUPOaWipqYK0/LxuRscHKShqdG/f/+EBCnbvzds2BDpQH5LNE3HjqId0aRia2uLCA8fBly4cOH169djxozlAv4kubm5trZ2dWrX9r1379Kli6hbiTfDhUCkQVFDvAlLhN/mzaJ9ENmDUyg6cVwRBd84EIbCDdXEFhpAqkG7ohIgsM+dO29oaChxa+wXgLkicYls48cvDPl96tatg1IcOLBf4hJQ41yM75k/fz6k78OAgCtXLqPaFy9ezAWIV/gLq7GQYKhE60gsa8fQlPethx/i4OBw7NgxjMaxsbGNGzfW0NCoVKnS9es3IN1VVFQKuGHxywiNATYJ2AINdsOF7eLxQ1RVm+7atRPDPoYaAwN9DPtMkCPzU6dOkWiXsWNFG17gn0vhxzGCIIj/Y+8swKpY2jiuiIoBdmGhooiKgQoCIilid4GC3V2o2N2K3WKBLSoYYCEgSoOkGIBKKt3l9z9n9q7HQ4iK93Lv9/6e8/DszOzOzrzzzjD/3dndfxbS6gRBlCaYb7148UJDQ4NfYZhcxAvSGJjUZmRk8O9Uw5zJ3d1DdJ1wCcnJyWUPrgNMXhfOn4+Jb1yc4F5ubm5efHz8b87GIMMwA2bLxRmYwkpLSyspdeDCf9GlS2fIm/v373FhwR2zODc3dxSgQgUJKPbHj7+9wyktLf3q1WtsciknJ+fjI1ioySj0sVKASbOCgoLjM0e+RtnZ2Tdv2rA1zDgXv4C8dWt5La1eoqthGewmatNmgvcFgJJ/B6tHD8FbndnrrAEKwB6SFwPx0GAQXSyoqKg4ZvRoPlhynj9/jlqwl2mBQpdaFI+cXAu0xbVr17iw4P3PgU+ePOUCIqB9hQvmuWslcEhR8759K1jKjm20+KmTp7CRllbIfUtJyQr16tVz9/Dgj/3yJf727Tt8UBRmJf7RA0XFtsbGxr9gpV8Ap0bvGDJ0aAXhM/YI8h8jKAiaYNSoUdeuX+OvfMFdr1+/gW6LbTm55lJSUmz5MYM9k1IUnp6evDVevfKHBSDLWRDeJXwy3PPx48fDhnFvZf8dVFVVgoKDoqO/LVW4f/8BWpkLlAZt2yqi+rAGFxY8S/LF0fFZoS0OPnz4oKSkVFG4DAH7iN5GhjZ+//6d6Eh48OCh4o0J0Dqw1f3799mrJQHGARcXFwwRLFhy0BBJSUkODg+bN2/esGEDxOjp6dna2t65c3vq1KlMP5cuokMcejc8il36Yc8l+fv7C1ME8GYRA5VF38Q/HWzLyMgsXLgQMcz4jRs3fvr02yCJHCws9rNBsn37dr6+vvzSA+zDvzkfILfExKRirtwRBEH8nZBWJwiiNJGQkOjbty9meC9evETw+XPXK1euYobk6enFdqhdu1Z6ejq0a1iYYNKsoaGOyW737irv3wteYLZ58xZLS8tVq8zZziXHyclp0KDB5uarUlPTMF1ev359UyFIOnr0qLJyV7GvTP0sbdu2HTt2rL6+vre3D+Z2165dX7NmzZw5c9haypo1a+Kvh4cHqlajRo0ZM2YsWbLUxuYWpn2Y+/bq1QtlYJPdRYsWoagrVqzE3BpG0NbWvnXrFrtnZWRk5Obmhpxx1L1790UlPVtK6uXlxS4WIJPz586vWbM2OzvH3z9AR0fXzMyM3YZavny5trYOTopCvnzphkz69RN/0HT48OH4e+7cOcxHY2Jid+3chQJgtpqZUfiEmGfw4MFt2rTBX6gstOnJk6cKXWCPUxsZGXft2g0yFboO1Tx9+jSEE5dcYuBIyOrGjZu5uXkfPnw8fvw4yhkQEJAlFI1sxSyqj+3KlSuhPDiR6OflgIyMNDxh+47tKAmseuvW7dGjR7NrOuy2bXBwcEiI4GFvGB+6ce7cucgBnjlsmMBEDDgwRAuaOyUlFa4FaQRVwO7Y47xomrdv37q7c++RhlpYv2794cNH0L6wv4GBwapVq5iWEANVMzEx7datO/wEFYRGPXHixC9YqSiYU4WGhhY0C0xXrVq1devXvXsneG/ixYtW7PWBqAVKhZgqVapAO/Gd1MxsWXZWNtwG1YeqX7Ro8dKlS3kZ2aNHj+nTp8NKcCfIVLgiiy8UCDBr60toLBhnrNHYzp07YwTg0gTvquiIwytXrtynjwEX9T3sEQw0OorKrnAVA4yv0l0FXhQUFIwzWlqenT17NirFJf8SzKpeXt7IB80KB0OPW7t27eXLV2A6iEO4yrFjx4pStq1bt753/x7zFvx1dxcUBrmheKNGjZSSqoK+/OlTJLTi4sVLdu3alZIiWL7BBhmYDifFntgWZcmSxSkpKcbGxjgqISFx4sRJcEjRl+qXEPYo+86dO6HMWYympqaLizNG5gED+rMYMWAN1NTHx5dZg4stMTY2NvA9OD/+WeBfQJ26gpfzIb5Jk8bME+B+WVnZGEtF36YhJVUZnoYzwgHu3LGFwdetW5+UlBQbG7d+/YaqVauyNtq2bZu1tfXy5SsyMjIw+KNH7927l61cmDVrNvYxNOwL/0eVt2zZytyegUEYbsm/n58gCOKfhbQ6QRClzN69ezB/GjNmTKtW8hcuXLh69Yquni7/oSDIVGlp6VGjRrFnNTFnevHiBfbX1dVt00bhjoDbqqqqbOeSo6OjbWcn+GhThw4dunXrhvnZpUuXWBKb34vOxn6N9evXmZubQ6q1bNkKyu3QoUNTpkxmSerqapDx48ePZ3ft5s2bu2PHDsw1YQFMfFH3I0e4N9t3797Nzs7WwcEBs3YYAaXlkzBZnzx58pIlS3AUBDxUJYsHtWvXXrlyJRQRW6+Oyl6/fv3u3btQzgMGDGjbtu3Lly+qVhVU89ixozNmzMBJ5eVbI4cpU6dMmiT+iSZ5+VarV69GCdu2VRw1evTadWt37969cfPmj0XcyRcFramoqDhw4EBFxXapqaloNS5BBEjB27dvQRdBuLZu3QbVnDRpEntt+E+hptZj0aJFy5YtU1BQgGU2bFgP3btqzZromBicYt++fba2tuyjYurq6pBkOBH/lSmekSNHHD18ZMnSpbDq/PnzTUxMZs+ehfgaNWpgNg82b96MoKys7IkTxx8/fowWQT5WVhd5uWVsbHThwnlbWzslJSW4lqRkBUfHp+zRYgj+rVu3QptB6rOdR48WODZi0DSwP+zj5vaSiQcxUIUbN67PnTsXLY6dR4wYgbKxwpQKULz79+8/cOAAqiO2tgJVe/TooYy0jKDTKbSNjIyEE0KqwYGZ4oJVoWpwIPM3ZOXu7oYqo/oqKqp+fn6wfOPG3EsZT548gfaFt6Ot0el4fy6UCRMmBAcHw/FgHA11DRiWSxCyePGixMTEQYMGceECNGzYAB0BxRs7dixUFhdbNKdOnRw6dCh8A2XbuHEjrDFs2FAu7ZeoV68eqoD+BeMw2Tx+/LjDhw9DrsPBkITx4dQpwcqLQtm8eZO6mvrIkSPRPXHUrl07+/QxQG5paWnwBwcHe7ifhoYGtOKTp08wmrH3INatWxcDzooVK3DSgi/Gk5GR8fb2Rg44qkuXLunp6U+fwj+/ew1ESahWrSpygKvwF4ywER+fAMdgwYLIyNRAx5w1axYKxt/YLzkzZ86M+BCBkRD/LDQ1NR2fPoURWBI6Y61atbS1tTG44a/ou9/w30FNTQ1nzMzMHDp0CAQ5RlRUXUVFJSU1BX2TZdK+fbt79+4+e/YMI5WBgQFy8/X1qSZ8V0iFChL379/HvyH4f4cOSjgFu5/PYF379/9fEARBlArlC13IRxAE8ZtgTikhUUHsq0vFAG2AuRfmnUXdkioJUBpJSUkVKkhWr16Nn/aFh0dgTubn58smar9JnuDbv8k1a9bg8y8K4Z5JUlJVqlSREqsUJoLJycnIoXr16qJJiMdUGxqgJHbIzxdkAumIeontnJGRkZaWDiNAZRWVD6ydmZlVo8avGBwqHTNaZM6FiwDFSE/PgA+wG4O/AAyCUkKV/b5jJCQkoiH4RzMKBSdKTU2TkZEWe+MdQKPApREv1mSFgtOhaWCikrgcsxIKhuJxUX8LwkKmoGmkpEr62jAIwpycHIicglcf4Eu5uTnshYs/BG2K3lHQOLBwp06dr1690rVrVy6qNECzIme4EJNhfwLewdDbi3cPuDS6T/ny6PuF+waMA39Axyz0Ek8xsGewS2WU+xvo0kV51apVw4cPK8oZWCeqVKnSD01aTN8UjrT4T1QeTstF/QWSUlJS0e3EOjv6Y9eu3Y4fP17CDygSBEH8UUirEwTxXwYTQSPjcdOmTunTp8/viD2CIP40u3fvtrW1e/jQ4WdlKvGvg9fqXLjMYGGx/82bNwcO7OfCBEEQ/yik1QmC+C+TnZ0dFxdHn88liLJMfn6+hkbP2NjYPXv2DB5c5Bp44j9DmdXqnz59qlev/i9/hpAgCKJ0Ia1OEARBEMQ/ydevXz08PGRlZemy2v8JHh6ezZs3Y+9oJAiCIIqCtDpBEARBEARBEARBlC3oPfAEQRAEQRAEQRAEUbYgrU4QBEEQBEEQBEEQZQvS6gRBEARBEARBEARRtiCtThAEQRAEQRAEQRBlC9LqBEEQBEEQBEEQBFG2IK1OEARBEARBEARBEGUL0uoEQRAEQRAEQRAEUbYgrU4QRCmTn58fGhqam5vLhX+VuLi4z5+/cIGief8+LCsriwv8NpmZmf7+/vn5X7nwv4rIyKg3b96ybdgfrYC2YMGf4uPHj8nJKVzg7+Xr16+wf1JSEhf+VcLCwjIyMrgA8bfz5Ut8bGwsF/gl4MDwhNTUVC4sAhthfs23/x4iIyMTExO5wC8REhKCAZBtp6SkBAYGsu1/C9HRMWg+dGcuTBAEQfwSpNUJgihlUlJSe/c2CAoK5sK/BCZ5WlraWlpaxc/2wsLCdXR0Ll64yIV/m/Dw8AEDBubk5HDhfxVHjhyZP38+23761BGtwE/3iwEWzs3N4wJChg0dtmPHDi5Q2lhZWZ88earQH+QNSgL7Ozu7cHv/EshET0//0qXLXPiXEJolt+yLjTJYThRGT09PW1uHv+aVl5f3s9I6OTkZnuDl5c2FRYAShm//ppOUIqwJuICQUaNGr1xpzgV+CRMT08uXr7BtLy+vkSNHse1/C2fPnkXzlcQty6ADEwRBlB1IqxMEUcpUr15t4cKFLVu24MK/RPny5U+cOHHmzBlscFGFISfXfN26dYOHDObCxF9oaKijFWrXrs2Fi8bT07N79+5cQIjZ8uUmJiZcoLQ5duzYLiE7d+7ctGnT9u3bWRDEx8dzO/0ekpIV1qxZY2hoyIV/ibi4z/LyrQu9r1um8PcPQDmzs7O5cBkAffbUqVNHjx6VkOA677hx47dvL7WrP/Xr11+0aFGPHqpc+J8mNDS0Y8dOXEDIihUrZsyYwQWIYsnOzoEDv3rlz4UJgiAIEUirEwRRylSoUGH+/HnVqlXjwr8K1KaKyncaslAmTDCtU6cOFygxKSmp5uar5syZk5f33S3l/wxVqlRBK1SsWJEL/wzDhw9r06Y1Fyhtnj59EhQUiN+zZ88Q3Lx5Ewvi16LFb13fEcXU1KRRo4ZcgPjb6dpVuVcvTS5Q2lSqVGnevLn4y4XLHv379+vYUYkLEARBEMSvUsHcfCW3SRAEURrk5uZaW19q3ryZlJQUi0lMTETMiRMnkpOTW7duLSkpyeKjo6Ntbe3atWt37dr1gwcPhoeHKykpVazIpd69e+/Nm7etW8uzYEhIyIEDB+/du4vtVq1asci8vHwrK6saNWrWrFnj69evFy9aZWZmVa5cefv2HQ8ePEB848aybE+Gvb3D0aPH/Px8PTzcExISa9WqraXVS0Li21XLL1++XLhwYe7cuZKSFVgMSrXPwuL69RsobZcuXVgkgxXp7l1BkVq2bCm6BODjx09nz567dOkSrIHS8qd4/Pjx27fv5OTkXF1dnz937dChPYtnvH4dam9vD4Og4o8ePUaeENtpaWko8+nTZ4KDg9u2bVu1ahVubyHOzi6HDh1+9+4dzoI8o6KijI2NEJ+Sknr16tU2bdowa6MYly5dPn78hKeHR7NmzWvVqik8uty9e/dRXxwOC7565d+unSKKeufOnays7AYNGrB98vPzbW1tjx07Fhr6pnHjxjIyMiyeNbScXHNX1xd79uwJCAjs0KEDjM9SiwJWYqSnp8MlDAwM2rdvz0WVL49zHThwoH///pmZmdu3b/f09FJS6sg7EuPFi5enTp1CxWvWrMUXUgzUvWrVaqya8LGIiA/16zfYunUrnEroFY3ZboyjR49aWp6NjIxq1KiRtLR0fl7+RauLhw8fiYiIqFOnTlhYuKKiIgoG76pQoUL9+vUfP34SF/cZmaCNPn782Lx5c5ZPRkbm5cuXYV4UmO0vKVkRDbFp02ZYGK2JtkNf2L17z/Xr12HnVq2+85no6Bj4zMWLF3NyckR95ulTx6CgoMaNm2zZsgV1qVaterNmTRGfl5t34cJF2DAyMrJu3Trv34cpKrZlhzDQI65cuYoqxMd/OXnyFEpbu3btBg3qc8lC0KaWlpa3bt3C6UTXwsAxEhLiGzRo6OzsjFaABVxcnvv4+KB2+/fvv3PnNvqOrGwj7Hn58pUjR46EhYV16tSR79roaMHBIW3atIb14CTIH0np6Rk1hH0VO7x//37//gPwq9zcPIwJ7ChRMjIyjh07PnToUN68d+7Y4ih5eXkk4aTy8q3Zpah79+6hLyP/LVu2Ojg8RJnF6ojWR/e5ceNGXl6eqM2RIUwHm2zatMnDw7NJkyYoGxzvyJGjZ89aIk/4M78zjPnw4aODhw46PXtWsWIlvlQ4I5rs9evXMIif3ysFBQWUhFlP1M1u376DHoSeggNr1arFxZYrhxZENT09PevUqQvX4mLLlTt58mSnTp1UVFSwjSHIzu7u7NmzsH316jXUWvTq5IcPH9FhMWjwDsNAgTHCnDlzxs7OVkqqCl9ggN594cL506dPo44tWrTkr3qggWBYNAeGO6RidIXTItuAgACMqO7u7qhd9erV2c5wVzZ6P3vmhNH706dIeflWfPd3cXHx8PCYP38+b0AM/lZW1sePH09JScGozlwlMCDw/PnzyBmWhws1a8b910Ar3LxpA99G7TDoVar0K9ccCYIg/gPQfXWCIEoZKI01a9ZA9LKgk5Oznp6+tbV1tWrVMAnW1+8NecCSIGA2bNhw5oyljY0NZpaY8A0YMIB/Jdjhw4cxsWPb0DADBgx88+YNZvZLlizt27cfFCzioYhWrVrFXrz09Ws5bN+8edPExDQhIQG6YuzYsThQmIGAyZOnLDNbhrkg1DLmx02bNl23bi3UF5dcGA4ODjiXr48vJBwUnZqaOr/Y+Ny58yhSaGgoBMDSpYIiQZXxSb179/bz88Ok3HyV+dChw/iXpaE8qJSRkTF+69atY5E8mLOuW7d+585dhoaGy5YtQx2hJQwM+ly5cgWi9Pnz5+rq6pBMbOf8/K/YZ9y4cTAjKjugf39MdlkSgAVgDWbMrKysMWPG7tq1C5Pyd+/f6+jooIRst/v37wcEBmIHKHZIDrbKwMJi/9OnT9kO0Jb9+w9Ys3YtTuf49CkKAwnKkmAKNDSOs7CwYBdN0NC8EX4HzPIXL16MBoW+QpWhQlk8XGvW7NkmJiZpaekw6ciRI9euFbchY/PmLa9e+bFt+BVsDtf6/PkLRO+YMWMg9VlSenp6t27dYQ0ZGRl4Tu/eBlAp+V/zUam3bwVv6YPloauxAf+EPe/ffwAfmDRp0u3btxEJlQtxLshICEQI9vn8WfCOALY/TIrSwkuhfLS0ekE7jR1rBHmPZp0+ffrRo8fYgQAn0tXV9fLyqlev3rr164YMGcr3IGSya9fuQYMGxcV9RhMbGxvDexGfly+wOYQctpkeFu7+HRs3brx06dKECRNxIOTTsGHD0LhcWrly+/ZZwCyoKSTWwoUL4STZ2dybGuDtkIXYH71p+/btiLl27dq+fftQd/j8mzdvR4wYYW6+as2atUwDHzp0aNiw4XADdjikJmKwERb2HgXLzslBJ4WPQTYj8saNm336GPr7C5Y9r127Fm7zw9dD4kQA0hHbqampsC2szZIwqkCRmppOQAzyHDhw4IMH9iwJnDp1Gp0RWhoi08zMbPToMfyBBw4cQDX19fWRob29PYoB0Tt16jRfX184GE4xZ85ctCP2hPObmS2fO3duZkYmPHzChAlC/xQkYYjw9vaGZ6J2gI0PyBbiXHAO4UUH9BoMdDk5uY6OjoaGfZ88eYJ4HDJw4CD0yqpVq2JkGzJkyP79B9ghxWBra4tacAEhS5YsgYuKjWMoxqxZs+EqERER4eERKDD/DIKnp6eKiopQ81c6cuQIhhqMVCyJGXb+/AVostTUtAULFsBc7u4eM2bMRGUxSmP0Dg7mXkTy/v379evXT58+A/0LIxV8A1Xj320pxnNXVx0d3bt378rJyaGxYBDWvwKDgmB5bNy7dw/WYy/kQxKGU/hP3bp1nZycVFVVX750E+RCEATx/wdpdYIg/iCZmZkrzc0HDhxgb/9g584djo5PFRQUMM3N/etVTBBLsrKyFy6cP3r0iI3NzQ8fPty6JVBBYly9enXq1KkXL17Ys2e3q+tzCIyi7t9CZEI+7d9vYWdn279fP8wLWTwmrI8fP7a2stq4ccORI4d37drJJxXDp0+RW7ZsvnnzBv4+eHA/KiqKySSAIk2ZMsXK6qKwSK5QCFWqCO4I4ZBt27Zt2bLlxInja9asdn3uiunymTOW7CiAmejUKVN8fX0gCbgoETDJrl+/PjJ8/TqkTp06kJeQcM7OThs2rEcxOnbsiJzZnjj82rXrJ44fv3LlMmp0997dot68HR+fIC8vj0x27951+vSpmTNnQmMnJycjycJin/nKlTVq1Lh//97du3ZiVsUEff36DZjBuzg779u39+q1qytXroRyE31lHfa5fv3aoUMH7ezsMGVH3bmE3wBlg8Ps3bsH8rJixYpQPiz+3r37z12eP3r0aMeO7XAn6Ftra2snJ2eWWgwQitAJBw7sv3371uDBg6HfWLyr64vPnz87ONijfeEwqJqqqoqkpCSssXz5cuyAqsHr2M7gwYMHEHgQhOvXF36NQAwIGyenZ6gIRFqtWrXnzZt37NgxNNbly5eMjIxwOnZpIzo6GnZGo5w6dXLVKvPnLi4o1YkTJ1kmAAa5efPmwYMHrl27Onr0aOiizMysSpUqopyzZ8/GDqiXpWXh/ozSomVxLCoIQY4CsN4HrQWpBg4fPgTvevjQwc3NDYKcHQUQXLp0qZ+fLzyHxUDwQ/yjq6L8s2bNsrKyateu3aVL1oiB0AoICGDLXkTR1tZGIWvVrDly5EhsaGr2RCSUvKmp6dWrV9ANnz59MmrUqOKXY+zZs+f6jRunTp0q6tEMjBs3blxH+966ZdO9e/fFS7gR5vXrUDgkVB9quXbtGrTFx48fL4i8ihIi2cVF4Nvo3Z06dVq6dBkE+cmTJ2BMnBQ+g/2xG8YxiOEnTx4jH3QZDB3Xr9/AsUhirlilShXUDj9paWlhxhwQ+YsWLU5PT0M1UTzkgEHD1tYOSVlZ2bVr18bZcfi5c2fRjufOfbuwWBQrVqzw8fFhF2gAuvzLly/hSKILNICzswtGQvQUeBTGB+SPIMYB+Nu0adNHjhp5585tjAaPHz/q0qXLunXrucOEDB48CMPa8ePHYDcPD4/Dhw8/e+aIUQ7WQ+34N94BmAXeyMYfjK41a9YstPtjt+VmywcNGoQWNzNbBithiIPDY+gYMWL4xYuC5ti/fz/ioeSxvXnzFrnmzTECoC+gIeA5cDb+CgtBEMT/FaTVCYL4gzg6Pov89AnzSxbEhHLHjh1+fn78J4ikpKT69jVkE03I+BYtWrAZcEG+fPnCbr5VrVp19uxZbAllQXR0dKSlBas0Mbc26NOHvzmJSSemhvXrc0ummzdvzu7MF8+ECaZDhgxh27Vq1WrRsoWTE6dbAATVX0WqwhfJ2tqqUaNGQ4dyRyFpxIgREEj8g/GtW7fW09eDPC50YSekqbGxUYMG9StVqgSzdOyotHHjBi5NWDuYLl/4Sm0HB4cmTZr0NujNrIcMu3btKtxLnEaNGm7bthV2wzZ2njp1KjaYVi+ez5+/QCLu3LmTHQvGjh1bWaqy6GoFQ8M+bPEtzqKmpgYhweJ/By0tLVapypUrQUF5eLiz+EuXLqmp9WjatAkLdurUUVFREfqZBYuhffv27NkBZGtgYBAVFcVWHMAl8BftKNhJ+JgxTMq2C6VPnz7dunWtXr1a8csxePT19VlFcPY2bdogc7Z8HRaDbsdGaqpAgcDIdevWHTNmNLYBOgV8xtLSkveZBg0aMK8Go0ePQuE/ffrEgj9k/PjxUJLYQJlxivT09Pv3BRazsLBAj9PV1RHuJXhh2+DBgzdt2sS8C6A1Ia1lZGTYUnOA8svLCx4/QfkHDRqIqkHXsQoqK3dp2LAh369/yOfPcawJqlWrNn36NBZZKOfPXzh27Pipkye7dOnMRRWgc+fOzEVRx5kzZ6ampLI7tHZ2dvLy8vr6esK9BH1EXUP9xo0bLAg6dOjAVoDjwB49esDy7B0ZqBS6MCrOVsSg+bZu3YJ+zZK0tHphz5iYH3+ULiUl+d69e1u2bOWXji9ZshgiGRvworNnLfn3esCv4Id8ixdF27YKsrKyz/4ahTw9vVCpgpcwIPtbtmzRqpVgGQLo2bPn3bt2tWvXCgoKhAOsMjdnfRYVnDlzhpeXF7/WCXTr1o21qYaGumgQXtSyZcvXr18LdhKCGB0dbZZap05tU1OTFy9esCRRnj9/Hh0dzT9xiVNjtHz27FlMTAyLESU5OQWyf/qMGaxdsPPatWuSkpNEz0sQBPH/A2l1giD+IBDetWvXFr1phikdZngf/1IabMrIg5lroathTU1N79y50727ysKFi2xsbrGJeKGIanjMhnP++voadCzOhQkf5BkmxH5+r/jnroshKyvbxeX5oUOHzc1XLVtmFv8lns8QMh5KoHv37qxICQlckd69e5+UlDhjxkz+5+rqClkSH5/Adihe5mHiK2oTCKeAgMBTp06vW7ceBbC3f8DkJYBtxV7gV0zO4eHhVlbWmzdvQSabN29GDJ9PMbAXsysrK7MgkJAo37RJ06CgIC78fQvWqlWLXzHxO4hWBAowNZW7qhIi4LWobT9+/Ci68r8oeLUJ2KsNMjIysd2zp0aLFi20tLRHjxlz8OChV69eFW8W/ppFCRH1Rqg70XrBOdHWTBiHhYUnJyeL1svR0TEzMzMujruIIGpk9m7/zMySfj1etO4yMjXw191dcO0D8gyCWfSkAQH+EHJAuO93BzJEq4NUlB9w4XLlpKWl+ZYqngUL5tvbO3Tr3n3evPnXrl0vVLMxXr58uXXrVgwgbdq04aIKQ9Q+cBj8Zf303bt3yFy0jj7ePojM/esjhaJ1hOgV60EI8v4cFxd386bNzp270IPwQ/4l6UHsgmCHDh1YEPAWw+GsV0LJI0O21qMEWUJCa1yyvoTDwfHjx3sKlyqIERAQIC/PvemDwc774cNHduGGh12cYs8jMPgSwtuxLdroaGLePYBo64OGDRulpqYmJnLP+/C8fx+GPefMmcu3wunTgjUg7IEIMYKDBWPLkSNH+J3x+5r/NTb2x5+fJAiC+O/x3SyZIAiidPn6Nf/76dxflGROKsLIkSOcnJ7NmTMHM+9NmzZ17tylJLeFRZGTaz5x4sRx48b169dfQ6Pntm3bli//7rHPQpk1axZOGhsbq6jYFpK1ish73YYPH+7k5IQJKCtSly7filS/foOhIrCVz9BmLPWnuH79OnJwc3Nr1qwZCiD6tio2WecCxeLp6aWrq3f79u169eohk06dvvu+VLEUnn8Jz1vq4LwKCgrMqowtW7bMnTuHS/55oJ+fPHl88uRJ2UayMPXgwUP45fElpFRMgUzq1KnDVUkIvA4+IyPz3YLq0uC70jZp0pQ7n5DFi5fgpMUvRy8VDAwMXF2fL160OD7+y/bt27W1dTIzBZdOCnL69OlHjx5BXu7atYu/4f9T1K9fn6uekGXLlh0+fJhLKzExMbHoQRDGkK/oQUD06sAPKdRJIiIidHR0bWxs0PTIsNAX7BXKnDmzg4KCgoNDwsLCfH19V5mv4hK+A+cs5KSFRRY6QP8aLPNCzosW5BpACMZheBp7+4AYrICGhobcrkLQZD8zahEEQfx3IK1OEMQfRF6+dVzcZ/5eNEhMTMrIyCh+pXFB8vMFYmbatKlWVhcfPnRAjI9PIQ97F0/Tpk31e+tjmgiB5+PjPXo0t+S4KDCvdXR03L171/r163DUmDGja9X89gJnpNapU5sV6dGjh4jx9hYs/27ZsgWEh4FB7z59DNhPT08XQbHbWSXkzBlLCJtjx45OmjQRBejS5dstbkzuRe9xgUJn5wAao0ePHpcuWaO0yGTE8OFcwo9gt3BhKxYEOMXHjx/bt2/Hhf9e2rRpA8HGGxY/XV0d9q7sXwPVAfr6env37oFoHzZsGLQTl1YCIGvZQm7Gr4lJ0KJFi+zsbDGf6d1b/2dv4xeK6EoHdjmpu/Bz+sx/CjpqwdvppQ4MJS0tDZe+cOHCgwf3YcMrV65yad9z9OjRRo0aQqhbW1tDtHOxJYapQb6C+OnqCurIf+WhhFy/fr169er37glexo4ehJ/o3eZiqFpVcIUuICCABQHqzsbDjRs3YUy4fPnS9OnTkCH/MMIPadasmaKi4v1795ycnOXk5Ar9NmH79h1El7UDdlKMgbA2hlMWCT58ENzcFvsgRQlBXdB9uIDwtQuwEnvPvyhycoIHjtDL+FaAb4O6dQv51iaqhr/Nmzfnd8YPx7KPDhAEQfy/QVqdIIg/iJ6eXsOGDfnXoYG5c+d2wERSZFHoD8GMcOTIkfzLitksuW7duixYQuLjE9avX791yxZjYyNMi0t487B8+fJZWdyL31NSUvh3IAuLNMrX91uRsCf7kNKECRMiPnzgtQfmsn379tu1azcL/gKitxxFn83u3bs35tmenl5cWPAxs0IeFgUom2gmJ/96C/oPgZGHDh06Y8ZMXu/duH4jKSlp2rTpLFgMMTGxmzdv+fJFsIq+tDA2NnZ2dk5N5V41DwGgpqbu6Cj4TvuvcfOmjZnZcl5v1KpV66cuqUA1+fj48Mrn9OmfuyfPM3r06MioKP7l/GD48BFbtmzlAr/H8ePH+QrevXsP+r9vX0Nsm5mZBQYFPXnCvfAfHqKioir6JoI/B3u7ONuWkhIYnC1cLwhbZa2p2RPSbunSZenpJV35zxg4cEBISMjDh99EvvAm7REuUGJQDPaCdwY6neg1mmKoUUOmb9++c+bM4Q+/cOGivn5vbEhISAhlM3d9x8vr2xWxH4K+/8zJ6cqVKwYGgqwKMnny5Hfv3mUKH/QA796979y5i4eHZ8eOHeEMGzduZPHg5MmTysrKYgvmSwjK/+rVK7adl5d/+vSZbt26saAovXppYWxcaW7OhcuVQ1OamJhwge+RkZHW0dE5cuRbG9nY3OreXSUp6ecWUhEEQfw3IK1OEMQfpGJFyf37LaysrLW0tEeMHNmzp6a3t/f+Awd+dgVphw7tR40araenb2w8TldXT1paWvRb0CUBk+aaNWtqaPRUVu6KHyZ/mDEX/BQQe30UpsIQLZig9+jRY/HixYMGDR4zZuy4ceMPHz4cEBDA1F2HDh0gsfgiVa9enb12C/p2y+bNK1euROSIESN79FCDoh47dqww+5/GxGT8kydPcJbJk6doavYyNzevWLFi//4DkNSpU8eJEyeOHDkSqf369Tc07Nu27Xef1+aZNGmSp6cnDp84cRJqraKqAgOiRhEREUiVk2sO+Y0GQj68cmDAAuvWrcMZ1dU1hg4dhh2Wr1ixdetW/j1nxSB8E/4JOzvBK69LC0PDPoaGht26de/Tx9DAoI+qag9UuUcPVS75J0EjtmuneO3aNXiFkZGxjo7umTNnIKtYqra24KVZMPWiRYtZTEGmTp2Snp7etWvXAQMG4nD2FutfoHbtWrt37dqwYQN8ZuTIUfCZ4OBgY2NjLrlYNDQ08Ld3b4NVq1azGDEGDhwIW6GEkEyrV69etmwZeyq7UaOGS5csmT59OlwCjYu+mZubO2zYMHZU6dK9ezdra8EgAMUFs6uqqo4bJ+g1cEIIs1q1av3wrvLu3bslJSuwl/OXHEhQWJWvI3p9dHQ0/97HkjNs2NC0tDQVFRR7PDqah4dH69atlyxZ4uws+AZBgwYNoFpRO/zE3tcAF9q1a2elSpVg3sGDh6AJUJ716wXvXTc3XwlT4BBT0wnoWfXr10evNDAwYAc2bdoUKhodFtuNGzeBm2FPf3/u/jx8w8/PLygoaMaMGSxGDHSK/v37d+rcGT0FvoHtMWPGKCt3qVJFCg4PP0duMAg838nJafv2bSgnd+TPULVqVXd3DxS+b99+3bt3//LlC38VYNCgQfiLTvHu3Xv8Fzh8+NCNGzdRfbQ4Tnrjxg2+o9WuXRuDJ9oIRULrIGbjxg1v376FtVFCRC5cuNDMzOwPPA9CEATxL6B8WlopfAuXIAiCJy8v7/HjJ+rqavybzzADw5QOKrdzly5qPVRr1BC84ArEx8d7e/vo6emyIHBzc8OElS2DfPHiRfnyEqqqghXO0JBQm5DWmBMjFYew+5+If/jwEVQrpsuY+Do4PMQcV1GRk6yfP3/29fXV0xO8BdrF5fnBgwdnzJjObstnZ+dgvmhvb+/r6yMlJfjWGg8UbHBwCIR3y5YtMzMzHR2f+fv7Y2quotIdOvy5q2v1atUx6y2qSIzQ0DdeXl7v3r1r166dtrYWX2VEopxFvbD9w4ePr1+HQL3w1zLy8vJ9fLxfvHgJY3br1rV9+/Z+fq++fPmsqyswGkyNJOTZrFlTdXV11Bequ0ePHkhKT8+AkMCp2euUQ0JCnJycs7Kyeqj16KqsjGBExAfWRqgI6vvx40cJifKwFWbtsBWEHP80KWzl4uIiPEuzrl2V+XjIkidPnoo2NLREcnIyYrD94cMHW1u7ESOG16tXj6WKgcLAtu3btxN9CJ81aMeOHRs25N7YD7f5/PmLllYvFsRJoZRevRK8BQ2FgUIodIkECta2rQK78uLq6goj8DaH13l4ePKW+fQp0tHRMSwsDMXQ0FAXvcGIU0dGRkJL4FjmXa1by7do8d1FoqioqEePHuMvNHOXLp1hZFQf2oPt36ZNGzm55mxPiCvhvWtuxb7Qek969uzJuw28xdPTKzQ0FO6E4kHBsngfHx/YCvqWBVFxZ2cXiDH2ckT4APwzJiYWYq9z5++e6UUZlJQ6Hjt2DMZ0ffEyKzMTmhm25ZKFBAYGog9++vSpQ4cOMDLflC9fvkT+rCcyYPPk5CR2aQBAuz5/7gqNzb+P7fnz57Vq1Wa9z93dPTc3T01N4IogMTEJPRG10NbWZp8/QKVweGpqKpoJkQVf9Jidnf30qaOysjK/UjowMCgqKhJ6Lz8/D57Tq1cvKSlB0wuLWoPv9SkpKa6uL3r10mT9GkYIDg729fULDw9XUuoAg/PnQoGrVKnKv14ePhAWFg7LsyAOfPz4cbdu3VjnZQ2NoQyVQlvExcXBdEpKSjA7nBatFh4uuPKlr6+HzitmvczMLFfX515e3ojs2VODxSP/N2/ePHvmhJrCjeHMOPvbt2/09fWRin4Ei1WoIAl3+pr/9XXoa+SPIYhfYW5kZJyTk3P16rcvqIkBx8Bwii4Jh8F4hTIzhwexsbFubu6Q+jAITs0WBAHWJeEGfJ9ycHDA0MdfhEKRUBc2JsPIU6ZM8fPzxdiOsRr9AkUV7eze3t5xcZ/V1NTYpb2YmBicFDlgAMEpRHs9kl69epWf/1VTk+sOcBg3t5doNfQ+9EoFBYVfu5pAEATxb4e0OkEQ/30wbVVRUd24cWO/fn25KKGY1NLSxlwTyoqLIoj/ELxWZx/fIv4z5Ofnq6trzJw5w9TUlIv62+G1utjL8wmCIIhShNbAEwTx36d8+fLS0tJHjx51d/cIDw8PCwvz9PTct8+ibt26/L0mgiCIss/jx48tLPanpaX9oQcWCIIgiLIDaXWCIP77SEhI2NraNmrUaOnSpcOHjxg1avSyZWYZGRkPHjwgrU78h2nbti2/rJ34b2Bnd/fZs2fr16+Xlv4nH+GuWrWq6CMSBEEQxJ+A1sATBEEQBEEQBEEQRNmC7qsTBEEQBEEQBEEQRNmCtDpBEARBEARBEARBlC1IqxMEQRAEQRAEQRBE2YK0OkEQBEEQBEEQBEGULUirEwRBEARBEARBEETZgrQ6QRAEQRAEQRAEQZQtSKsTBEEQBEEQBEEQRNmCtDpBEARBEH+K5OTkzMxMLkCUVbKyshITE79+/cqFCYIgiDIAaXWCIIj/Gphwf/jwceHCRRMmTIyLi+NiS0BOTi4OCQ+P4MJ/DG9vn7179/2mMMDhW7due/06lAuXBh8+fFi7dl2pK5bHj5/MnDlr+fIVXPj/Bg8PT3V1jc+fv3DhwoC14XXnzp3nwkS5ctOnzwgNLcSx9+zZ6+7uwQVKldjY2B491CIjo0rd+UuL3Nw8+ImLy3Mu/Kvk5+fb2tpNmzYdPZ2LKpoNGzZaWOxn25GRkSgABkkWJAiC+BsgrU4QBPEPk5SUnJqaxgVKg8TExF69eklLS8vJyUlKSnKxJQCz2KdPn6alpXLhnyEzMzMhIZEL/Ihbt24dOXIkP/+3VEFeXv6pU6eePXvGhX+J+PgEUeP7+vqdP38eOXPh0iA2Nm7y5Mm1atWSlZXlov5VZGZmFS+2iyIjI2P8+PEnT55o0qQxF1UE8LpCpelPkZ6egdbkAv9y4NVJSUlcQISzZ8/a2NhwgVKlSZMmdnZ2mpqaCQllxYbZ2dlwPJFrB1/hJ7GxMVzoV7lzx3blypXojCXpj56env7+/mwb/owCYJBkQYIgiL8B0uoEQRD/MIsWLdq9Zw8XKA3YLH/16lXr1q2FRGSRfxpbW9vRo0dzgR9hbr7Sw8OjQoXf+h8kKVnB09NjwgRTLvxLGBsbW1hYcIFy5fr2NfTy8kTOXLg0cHNzg95Yvnz5vHlzuah/FRCHGpqaXOBnmD9/Qb9+/VRVVbnwH8bS0rJv/35c4D+Kk9OztWvXcIFSpXz58i1ayCkoKBw8eIiL+qdxd/fQ1NTMy8vjwqVEQIB//fr1MTZOnz6NiyIIgiirkFYnCIL4h0lLK82b6uAfWcSalpbObZWAihUryshIc4HfoEaNGj+1cEAMSOgv399FrFChQs2aNblAKVGKYiMhIUFNTb1Tp05c+G/hpx6j4EGtnZycJk2aCBHIRf1hvnz5lZv//y5kZGQqVarEBUobCQmJCxcunDt3Libmd+9dlwrx8fHcVqlSZhf5EwRBFIS0OkEQpUxmZuaAAQODgoKNjIw7d+6CbUvLszk5OQsWLOzeXUVVtQc2UlO/rbJOSkqeOHGShkZPJI0fb/L27VsuoVy59+/Dhg4dhkyQZGo6QXSV7IMHD5AzkrS1debNm5+SksLi9+7dN27ceLYNMH3v168//0jz1KnTrly5amtrN3r0mIULF7HIe/fuDxkyVFm5q56e/saNm/iF2QEBgTj22TOngQMHde7SZfjwEfb2DpjnTZs2vUsXZXV1jS1btoqu4n7//j1OraKi2rOn5uzZcxITvy1hxbHu7u6z58zBgajpps2bWbyvr1/v3gZubm63bGxwrsuXr7D4ZcvMkD+KhOpfvXqNRYoBGy5dukxHR7eLsvKwYcORCYs/fvzE1KlTUc5BgwYjz+joaBbPgKEQGR4egVZASVDUJUuWZmdnc8lCUlPTWNvBtsePH+dihfh4+8B0aMdevbSmT5+RmZnF4hG5Y8eO8PBwZD5q1Gg2G87NyV23bh2silqjIo8ePeZnyVeuXEFbs22Qk50za9Zs5Imcx4wZC7OweOyP3Xbs2HnG0pIZxMTEVHQ9Ns77+PFjth0QEAA74Fyamr3gUR8/fmLxWVlZCxctFkrczgYGfc6fv8Diw8LCDA37xkZH37hxA8W+fv0GIr28vNBYbAeAKqxZs1ZXVw+nRuZPnjzlq7Bz5y7YHzFaWtrIGdaGA7AkHuhV5Lxj+3Zsjxw5csqUqdjw9w+ANXJzc83Mlg8ePCQoKAiRN2/awBOUlDqiRRYvXiJ6+Yb5FSwDC8A4s2fPtrKyQjzzbTc3d9gEBUBdDh06nJ+fv2vXbvSXrl27IV70AkpSUtL8+QtQWiSNHDkqMFBwXgZcetu27Tt27oT34kRoWWZknKJv33779+/PzszEudatW8/2P3r0GBwPpcVJN23anJ2dw+JFgT3r1q3btm1bLixYQpyJVkYBcAo4ibe3D5dQAPQdFBX+wIrKTMSA3Sws9vfpY9ihgxKyOnHiBCI/ffqEGIjML3GfBQbfsROREREfsB0cHIJ+irZDdxYcnpO7du23Bn38+AnfoJcuXYazvXrlDydB1ZDhy5dcnwJoaME40LkLKg5zYdTiEr5nxYqV6uoCT8PhGPe4WMFDH7dRGB8fX9gTqfj79OlTLk3IkSNH4QCoL8oQExPLxRYAHVN0QHB2doEvwedRqpUrzdPTueZG8XA6Dw/POXPmIhXOv3btOgzCLBVuuXLVangakuCBfI8AderURqsxWxUkKioKPgw/7NFDbcKEiVFR3NgCh7l4UeCTDJh0xoyZMDsLPnz4CIVE1TAUwD58MVA8FBJFRSSKkZj47QmarKxsmMjMzAz/TWD2yZOncAnCJHgRSo5iwCHRu7kEQfGiYT1UFj8UD17BJYiAHeCZER8icOq5c+ch5saNm9jmx8CMjAwE8f+FBQmCIP5ZSKsTBFHKYKKGufXGjRtHjhxx6NAhBQWFTZs2HT58pLW8/OHDh+bMmWNvb3/ixEm2M/RDL61eFStW3LNnz/Hjx+rVq4dJPLs/hnln3759lZWVjx07umvXruTk5JkzZ7GjcApIzR49epw6dcrMbFlsbCw/L4yMjHwd+pptA8zsAwMD+fnc27dv7927d+7sWZSK3Zx0dHw2b968fv36XbhwAVk9evRoxowZbGcUAMdaW1vPnj1rv8V+aWnpuXPnQl9B4B45cgTSCzrh6tWr/M6Y4TVv3vzEieN79+5BaYcNG8aSQHBw8IEDB9XV1A8fPjxixIiTJ07evXsP8Y0aNZw2bVqDBg3atWs3ceLEjh07IhIzVycnp+XLl0Mn6+rqbN++/csX8ftL7CVw/v7+2O3okaMqKiqYg7q6vkCSqqrK8OHDsWFqaoo8UWzhERzQcqjUqlWrOnToAKuissKbn5O5ZCGoF2qHovbS1Ny+fQd/pQPqbqyRUdu2Cvv27TM3N0cddXR0mDwwNjaCRKlZsybOaGxszPafMHEiijR//ryjR49qa2tPnToVs3OWhCbmr7xgOq6uoYGZ+qpV5si5TZs2Y8eOefPmDUvFbk+ePPkc9xmlRbGDg4ImT/5W2pCQELbgH3/hOWhWGA1irHz58tu2bWP7wPKeHh7Ll5udO3cWDb1mzRoHBwfE16pVa/LkSZKSku3bt0exYRBEQiSjsYTHCRhvYuLu7r5w4YIjRw5rampOmTKFV5hQAs+fP4fi2rx50/bt21B+FIAXSwwUAzlraWtje9y4caxdMjLSAwICVq9eA1WAhkMDubt7oMyjRo28cOG8uflKu7t3kSrMQHBFBg1drVpVuNz+/RZNmzY9ffq0nJwckphvI37gwAHoOxoa6jt37ly6dBm8fe/evStXrnR2dsZfpkUhp42Nx6HMW7duPX/+nJKS0pAhQ/gmQL+A51euVPnAgQPLli17+fIldkN81apVJ02a1LFTR4kKFVARfX19RD5+/BjqHcHLly/BgDY2NnAhYTbfcf78+T59+lSowD1NILyENyA6OhqjwZkzp+HqY8eOff36W1flERbVGEVFC7KiQsiFhnL+sHPnLlgA5z1z5szo0aN3795z+/btGjVqoGnQ+lWrVRUYXKsX9oQdYB/4Q1hYGIYRGRkZRJpOmAAFvmABGvRIr169cJSnp5cw43KfP3/28fG5dOnSihXLYWrsj2KwaxbQqDNnzsSAg5IvXboEAw56BzuKB3Zev36Dh4cHFObZs2f79jXcsGHD06eOLDU+Ph6FuXHjxuLFiywsLDDQQd/y49KhQ4cRaWhoCPvDSebOnYPGZUliwGJseATPnjnBDuh3x44dQ6vh1FOnTssXvmoBahyng6F69FBF7xs3ztjKyurkSW7UPXPG0ubmDXg1xs/+A/qjNXnzAniX2HUEBloQDSEhIbF165YdO3bAPvCHLOHVuvr16yFz/sIlnPb+/fvoa9h+8MAew6aenu65c+cwaDg6OmIYZ++DSEtLRSH37tmD/dER8F9AeLQAuA0cT0tLC91zwoQJGDO5hHLl7Ozs1NTU4PAmJiYXL1ywsbnF4mNiYuBvtWvXPnjwAP7RVKpUafjwEaL6nwGfQU+vWUMwUg0aNAgxrGlYNwHYQLDggQRBEP8I5X/tHUIEQRBFAQXSoYPS9evXO3cWiGGol86du0AO3bwpuG8JMEn98OHD3bt22D537jwEho+PN5vTQ0kaGPTBvG3Lls2YM927d9/QsA9mh0iCZBo5chRURIMG9aFdu3bt6ub2sn79+kjKzs6WlKwoISFYagut4vjM0e3lS2wDTOBUVXvcuXNHSUmgxHR19TChh+5iqZgQd+mijJkxBDOLgWoyMjLy9PSUkREoKEhWW1vbDh3aI+njx489e2pi3onZNtt5zJixEDOnT59CUSGVExISbt2yYUuyMe/Hebds2TJ69CgE27fvAIkydOgQbGNGC9ECoevk9IwtD+7bt18PNbW1a1ZjG1nBXJieYiaNIEhLS4dUY9s8d+/eNTNb/vy5Cy/F582bHx4ejgJg+/37MF1d3devQ0Snvwxo2k6dOkMSQOCxGGdnF6h66LpGjRpmZWXDPpcuWUOWIAlaAvbp27fv7t27EDQyHlerZs1Dhw4KjxOYXUmp4549e/oLHxLeu3ffvXv37O25+1G+vn5Qgw4O9vLy8iwGsgrawMvLS0qqMpTS2bPnXrxwRbyd3d3Zs2f7+7+qXr0623P27DlxcXFXrlyGNdTU1Bs1asQ7D3aGLAkI4N72BFutXbtm6NChr1+HQhuEhr7mV1yj8JUrV8YGpt2VKlWuWrUKix86dFibNm2grrENf1NUbIdJPxQyS4XsnDFjJssfsnzYsGGPHj1s2bIlS92xY6elpSXcFUpgwYKFkHZPnz5hSZGRURoaGqI789y6dXv+/Pl+fn5s2T88GaoePsn8CqAY/v7+7EoNOHHi5ObNm4OCAqtUqfLixQu42atXfqyh4QxQGteuXYX/M9/euHHj+PHj2IG9extAq0BCsyBaBAowMDAAXnr58hXoK2dnJ+TJUvv164+23rtX8KIEPT195G9jc5Mlbd++/fz5Cygw61OLFy+xvXs3JIi712phsd/BwcHW9g4LpqamwT8LLnTX0OiJzjJmDPcKAyj8OXPmwrD8nuPGjUdhTpw4jlZu0aLl+PHjN27cgHhr60u7du0SLSo6iKKi4p49uzFuaGr2QhNoa2uxJCsr6+7du7Vu3RrbGFh8/HxfugqcCkB/9u7de926tehNLMbHxxeu8vChQ6tWrVgMlD80P2vQgwcPoV/A1GyReW5uHk4K6d61q/KjR49RF9HCY+go+PBFUlLy16/5/DMUsDA0+dmzltiGPF6/fr27uxtiEIT4h2OzsQXV79FDbcSI4UuXLhUeJ2hlJSUl+H+3bt1YDE+3bt2nTJkyY8Z0HGVo2Be77dolWEQAoDkxQO3bt9fAwCA+PkFZWRnaeOpU7o40FDJ2YL4BP0HTQ9OyJIhwKSkptg3Wr9/w7t07VmxRli9f4eLigqZH/0UQ3V9HRxd+uH+/RUREhLa2zvXr17p06YIkF5fnxsbGMFe1atXQdpDcy5ebCfMQDMioOEYJDAvQ7aamE2B/HR3BxayCHD58hLUIMzVsLi/fevHixRix2Q4DBgyE712+fBnbe/bsRZ968oRbZYM+BVcZNWrU/PmCm+eioHM9efIUbsCCJ0+ewuAcEhLMhgv8w2rXrj3GB/b2jcGDh+C/DLwU22/fvkVPCQkJqVz5Tz2GQBAEIQbdVycI4o/AP40MndC0aVPILRYEbdsqREZGsu3bt29j0vbpU2RExAf8Pn78BB2FyRCSMC3u169vTk4Oppj8Qu6YGMFG7dq1MJ8+cuRoUFAQUqFImagoCbwiAphuYmbWvn17dnb8KlWqiDM+f/7ts0D8u9nYfTmmChgtWrRgt19wCGax0IoQbCyf9PSMZs2aoXZsT1CnTm22gaJCCcfGxmI2yWJEQa3ZegEHh4dQJpmZWQWFOvDw8JSTkxO9Z25oaOjr65ucXPjSXDFQZW5LaJC8vDzMm7nwXzUFmLy2bdv21atXLPgmNBRylG0DmB3GEa2jKDdu3IBu5IU6wPQd1k5OFn+7NeSQrKwsL9SBrq6u6HpyWJLbKlcOvsTfjRQF5sWEHiIfohc6H7ZlM28A7VSlihQsA50AR4JDltBKkMSogqj2HjNmDKrAP8HBdBejQYP6MEgJXz2AsvFCHUhISKAVkPPnz59RQpYtXAh/2fLy8uW5f9ZQaIBtM0QtjF5Wp04dLlCuHDQS/rIieXp6wl3j4j7zro4D4bR8bqJG7tixE+qYklK4leTlW6GHXrhwEW2UkpJSqFAH6BSwHhcQriGHcoNL8wVo2aIFv3pCFC8vL9i80KLivBDwvFAHRkZjRbtkQbp3V+G2BMvyr6FIvFAHf/kkV1P4MxPqoEIFCShY+Ay2W7ZsAaG4evWa4ODgL1/iUZKCQh3UqCFTo0aN5OQU5mnQeOxwnlq1OIOwLhYQEIC/MTGx2K1XL8FaAAZMyntvUcTGxsEaAwZwV9wAqoYxgV+6AiDIuS3h3XL+hry+vr6tre3du/egscWEOoAL8eOzKM7OzgYGBkyoAxhq6NCh6P5oaDhPu3btbG0Fl1/R9bZs2QLfQ3NjYAkNDW3dWp5vyoyMDBz4/n0YywSIDiklQfSbAh06dHj3jhsoHj9+DE/gT4R/JRgr+Fe4EwRB/EshrU4QxB+Hn/4yKlasxCsEzKXAIBGgk9n6T8z5zp49p6TUUVOzV+/eBhMmTGSHAGiDw4cP2dnZsefM+/XrX8wTnsWAqSSYOXMWd+5Bg0xNJ0DaFSoh2O19UTBfZxWB5sfG4cOHuVyEJCQkxBfxbqTiJ+LHjh1VVlZeuHChtrYOJqPHj5/gzcWDSTY0JxcQwkQaJqksWHLYDefg4G+PBIsiWlTM9aWlvylqtALEoa+fLxf+Hl9fX1HdCCpVqohDoA248F9ARop90wu6vSg5XdSr43GuGzduuLm5jRgxEvIMPsMv3Yc+NDTsq6Kiqq/fG4708q81Fz/E29unXr26XEAIu59W6MUCUKhkLQnIcOVKc7g6WhwlXLHi22fYu3fvDg02f/58yDkwe/Zs4RMT33S+KPyCc4Zo23369AktwrmmkGfPnsFvAbeHCGgpbqsw+vfvj2Ls3LmTPdc9b958yF0uTQT0DlFDBQYGwn8GDRrMnX7QoNt37qD3cckioKg+Pj7cTkKcnJyQVXZ2Tmxs7A9FbDH4+PjWrSvuk/hbVIPyXb5Fixbo3ffu3Rs8eEjXrl3RRvzVQx500k+fIuFpaDLmaRC3XFoBWM7sah27LFW9+rfrbiXh06eP+Fu37nf+iTEB3s4FvocfrMCSJYuhus3MzHR0dBUV2+3du0+0IWCNQj8eAZktdrqGDRviL7Oerq7ugwcP8vO/RkVFBQQEwD0QiWEKg/nateu4hhw0CCO2lJRUUYX8WUSdITQ01NHRkTuNkODg4EI9kyAI4l8EaXWCIP5JWrdura2t5e3tJfpja3FdXV+sXbvWwd7e3/+Vn58vv+aWoa+v//LlCyhMFxfnrKzMMWPGcAmYAZf449iYMYNbt2zECjB7NvdgfAmRlBSo0M2bN4vlw9b5/wJnz1q+euX3+nUI5tNbtmy5dUv83jVEspjKYm/XE12/UEJyhK96atny283GoqhZs6aY0ob6Umjz7d6dKG3bKvD3nxlQJlALlSqJa6327duLfRYbDSp6m72EtGun6O7uFhQUCKVXu27dIUOG5OXlp6SkQre3kJMLDAyAF+EnegOzeBQVFXE4FxDCnrOtWLGUV8CamS13fPo0MCAAjY4SHj16lEsoV65KFamnT5+iRqqqPfCD+Hnw4D4iueQSU79+fQ0NDTH/xE/sOloJmT9/no+Pd0hIsI2NjYODw8aNm7gEESDJ3r17xwXKlWvVqhWknZeXp+jZHR0LeS4aRe3Zs6fobuwHXV27dm12Ie/XaNu2rViDMrVcEiPo6+t5eLhjwHF3d09ITDQw6MOO5YHchUDv0qULPJB5mp6eHpdWLOxCVVHXC4qiQQOBTubfqcnAmFCSEaBChQrHjh1FCd+8Cd22bZuFhcWxY99eIRkSEiK6yIIHwljsdGxVEbPe2LFjP378CEcNDAzCQFG/vmBtSJMmTfH35MkTYk05cSL3VEIpgjKPGDFc7EQXLpznkgmCIP6dkFYnCOKfRFtb293dA7NeaF0Gguz2D3sTr2xjWRbPv3IcQPKlpqax+MaNGy9fvpy/gy0vL//582f+dkrBu7iiVITqqlTJ09OLZQWw/6NHj7HB7VEyKleu1Kx5M2trK5YJw8HhIf5ye/wMycnJzCCYUk+ZMrllyxaQB1zaX7Rv3w6yjQsIcXR0bNasae3aJfqaeljYtzWo7P6zRglWojZp0sTPj1sPDyDy4+LiihIkvXsbREZGxsZ+W+/w5IlAmBX8VFvfvn3fvHkj2lJeXt6iy8tLCAojNHz5mjVrbN28CT6AAkRHRyFp9Zo1EhISLLXQO8mFYmho+OnTJ9EqsCcFqlevxoKlxdu3b9U1NCpLVWYlZG/LY8AThg4deubMaX//V4GBAY8ePeQfh/4pFNspQmey/BlPnz7NyMjABrdHiYGqzMrKxoEwaefOnQwMevv5ce/tFwXNyn+bAMDBoPSEZ+ZAKxfaFoqKbYOCvisqPIcVVU6uRWpqquhbyr29vT98ENxhLgl9+vQp1CdLcmEoMTGJFaZevbr7LSzQSRMSvnv9GLQ67GJqasp7WgkfiEC3kpaW9vDw4MJCfuiljRo1RB/hH88Gubl54eHh7dopcuGiycnJxRDKCjl69Ch1dXX+OReAzqimpsYFRGjdurXokzLI4c6dO126dGYvxUB5VFVVr1+/dvLkST09XbZPxYqSkNAenp7sXABHYYTHBtuhFFFRUWE58zg5ORdYkFQI7FMF/GWIErYaQRDE3wNpdYIg/klMTU0SExNnzJgZH5+QnJxy6NBhIyOjZ8+eIYnd/8RkGpNgyLCzZ89iEvz+fRhmsdev38DM7Nq1axB40dEx165dZ6sxAYSNpKTk1q3bMLmPiYnZIVyKWRSYZW7atMnc3Pzq1WvZ2TkhIa+nT5+xatUqLrnEYF5488YNLy+vTZs2Y6oXGxu3fv2GuXPnin62rRgqVaoUHx8fFBQMHQIBrKWlPW7c+Hfv3ufl5d+//yAi4oOhYR9u178YMmRItWrVRo0ajXPBPufPX7h69ery5StQEm6PYsF82tnZBQd6enqinJittmol/ka0gqxYsdza2hptBKn2+fMX2Ar2Zy/MA1JSUtAqqEVYWDiCuro6ioqK06ZNRxDa4PbtOytXrjx27JjY0n0wZsxoFFv4PrnPmZlZh48cOX/+/JYtW7jkkoF5ubq6xqlTpzMyMmF2bDRoUL9xY1mm+desXcNuqJ61PAv5DaHFX+mA8b98+YJiF/wKl76+nry8PKoZHh6Bdrl502bNmjWnTp0Se77395GTk3N57oIyYDs4ONje3h4boaGhaCCU8927d5aWZ+Hz8PMbN24GBhb+Pa3iGWc8Dn46dqxRTEwsmgO5odM9fPiISy6WGjVqfM3LQ/HgbAiamS3v3bu3m5s7dFdwcMjLl27swXgxpk6d+vLlS/6zXnp6erm5ucOHj4iMjIKfWFtfGjdu3KVLgreCgSpVqiQkJCA3bI8fL/jmIooKUY2iotYzZ8589EggShUU2qCDT5w4MTAwCL3D3t5h8uQpd+/eFWQhlNy52TkoZ8HvJjCgIRUUFP5q0Nxbt26hs584cYJ/iV1RYPDp2bMnRgnh9anP+/fvl5NrXqvWdxdNMDrBl44cOQL3y8//eu7ceXRndJA3b759hLJQ4PwjR448cOAABjTkjxY3FjTWD8DpVq9ehbNcvnwZpoiOjh41ahSGwUHCd5sXA4qEugwYMBDWRgs6Ozv7+vr26qXJJQs/pdG5c2cuIMKBA/vDw8PRizFQp6ambdy46f3795aWlvyY079/v7t377m7u5uZcW+SA9OmTz986DDKCYPDFCYmpsbGxmIrbopCWlo6Pz8f5USf5aKKZtq0qegy7IOgaIJdu3bDTzAmc8lF061bNzQcqoMhAp6zb58FlyAEnR0ynnkme8YkJCQE/4+EiQRBEH8c0uoEQfyT1K1b98GD+1AjysrKnTp1srQ8s3XrVvbuKEwfR4wYMX36dCWljkOGDjMxMZk1a+aixYsx1x8+fNicOXMwz0aSmppaVHTU4cOHWIb169dbvXo15q/t2rU3NOxr0NuAxRcKZpkjRgyHAFu3bh2EZZ8+fXJystnHq3+W2rVrnzt37v79+yiSqqrqo0ePjp84XrNmDS65WExNTZ2ePevbt6+Pj2/FihXv3LmTkZGuq6uLIi1YuABoan6bSTMwg7x0yRp/VVRUWrdus3Pnzu3btxeU9EWB+kKut2mjAO3UuHFjTLi5hGLp0aOH8P3tltD2mOB+jotzdHTk329nYNBb+NrnvsuWLUMQtj137mzDhg10dHSw/0pz882bN2MftrMoUO/I5/PnuO7duyu2U4ScPn78mLKy4IXSJUdDQ33btm27d+9u164dfMnPz+/YsWPQMzVr1oTQeu7yvGPHju3ad0hITDx48ODr0FBzc8EVGeyAo548eYJiF3y6GFWwsroIta+trd22reKatWu3bNmiq6vDJZceK1Ysb9igIcrQoYPSsmVmqIWqqsrYsWMhHpo1awYN9vTp00OHDqHkGzdu7NevP9QsRB13cMmoWrXKlSuXoXzgnGgO9B0Iqr59DbnkYpk+fVrTpk1RvDNnziC4YcMGZIJSKSq2MzQ0hAfOmDGd7SkKnB/CmH90pXr1ao8ePYQ4VFdXhzFhyUWLFo0bJ/i8H+xsYWEB+zOdCX8Q6s88FRVBUdGdly9fznwbe+LsOGm/fv3atGkzbdo0SPdJk7g3WUCt4ViU08ZG8DWEguDw8+fPYYgQNiiMsBo+qa//45Xq48aNYwOOgkJbeCnkLsQnnIdLFiIpKYkmQkuxoQziefduwZcmRT8xWBRLly4ZPnw4mh59ecKEibAG1COXVjT9+/ffBIfYtKl1mzY9eqjVqVMHQ9APD8SgYWdnh64KM6IhTE0nYPxh7zxH6yA79CA5ueZsZ1FkZGQuXrzo6emF2ikpKT1+/Pjy5Uv8eygBxs+EhAR4LPs8B8No7Bi04I4dO9Be+vr6GRkZ9vb2JXzCxcDAoFWrVgMGDNi+fQcXVTTNmze/efMmxDk6UefOna9fv37gwP5u3bpyyUVTuXIluMGDBw8wRMAx4M9cgpDFixd//PiRvcMPvWDYsGHwUtEv0hMEQfxR6JttBEGUCT5//pKamiIrKys214yPT0hNTW3SpEnBN70LFzlHSUtXr1evvlhqWlp6TEx0w4aN+C91FU9eXv6HD4K3tYnOMn8NFCkvLxcVEXvR18+CuT4q2LBhw4I3okUR3gv60qxZUzHlUBTsm22YZ7ds2QI2L1+eeyldycGEPjIysmrVamL3FYsiNTXt8+fPJSkhJvrp6Rmyso2gqbionyQ3Nzc8PKJKFakGDRqI2p/drmzcuAn/FuufAh4II2OmXkIj/wJQ0TExMRISFRo0+M4DIY8fPXoMhcnb5OVLN8j4ixcvFLpQ+YfAAdAcqEtJ1GAxJCQkxsbGor9AkxfVXh4enpMmT3pw/77oQ9QowJcv8eggP2yLYoqKBn3/Pgy2qlGjRJfDxECDwvlL3msYGRmZnz59woCDWhdV5ezsbOwD9yu+2xYKnJ/1FC5cMuA58O26dev97KMZ8DeMHo0aNYRuZzGJiUldu3Z98OC+6McFChIXF4cBs2HDBly4BOTl5UHxVq4s9VNH/QIYnVC8jIyMxo0bSxb2rv6iyMzMxLCGhuOtQRAEURYgrU4QBPF/hKhW56KIMsz48Sa1atXav//butyoqCgtLe0rVy4XulC5rLFr1243NzdLyzO/oF2Jv5O0tLTBg4cMGzZs5swZv3yxjCAIgihdSKsTBEH8H0Fa/d+FlZXV2rXr9PT02CfxIdRv376tpaW1f//+oj5fV9Z48eJl48ayTZv+3O1i4m8mMjLq7du3PXtqkFAnCIIoO5BWJwiC+D8iOzv7/v0HOjra/HPmRBknISHR2to6IiIiLy9PTk5u6NChsrI//WU+giAIgiD+dZBWJwiCIAiCIAiCIIiyxb9jBR1BEARBEARBEARB/P9AWp0gCIIgCIIgCIIgyhak1QmCIAiCIAiCIAiibEFanSAIgiAIgiAIgiDKFqTVCYIgCIIgCIIgCKJsQVqdIAiCIAiCIAiCIMoWpNUJgiAIgiAIgiAIomxBWp0giDJBfn5+dnb2169fWTAvLy83N49tFwR75ubmcoE/DE70t52rIMwsXOCXQOGRCRcoQMlrl5OTU1Q+aDWk8m1XFNhBtImJsgnaqBiHKR50W8AFCIIgCIL4PUirEwRRJvD09OrQQSkqKpoFx48br62tXZSu69y5i5nZci7wh5k1a/aiRYu5wN/Oo0ePuquocIFfQrOn5oEDB7lAAZYtM5s2bToXKBYtLW1bWzsu8D2PHj3u2LGTm5sbFy6CtLQ07BYS8poLE2WS7t1VftiURTFq5Khhw4ZzAYIgCIIgfg/S6gRBlAnYTVcuUK7cWCMjExMTLlAA7Pm33b4r+Z3nPwHMkpOTwwV+iWHDh2tqarLthITE/v0HsG0GzPj799U7dlQaM2aMvHxrLlw0/9X76oGBQQMGDPzNliojlGSJBCMjI2PgwEGxsbFcuFy50fCDMaO5AEEQBEEQvwdpdYIgyiIDBw6YNm1q+fLlufDfi6en5969ez9//syF/80sXbpEWbkL24YyDwgMZNulSP369deuXVOnTm0u/D337t2DMbnAfxSo1sA/YNgyTn5+Pmqdk/PtWs+oUSPHjh3LBQiCIAiC+D0qmJuv5DYJgiBKidzcXDs7u2fPnqWmptapU7dy5UpcglDVIP7p06dIkpWVrVChAov/9Cny6tWrkydPlpaWRjAoKPjNm9AmTZrwct3Nzd3BwSE9PV1WtvHBgwfbtGljaGjIkkSBwL5169bLl26JiUnNmjWTkOCuSCYkJLq5vWzUqNGLFy/v338QH5/QqlVLlsRITExE/PPnz5OSkqdNm4bzamlpycjI3Lp1W1JSsn///tx+glN8efLkqavrc0hfVIGLLcDbt29v377j7e2TlZWF3fiKhIdHBAUFNW4se+fOHZgiJycH1WRJjKioaPsHD2ABqN+YmJj7Dx7Mnj2bS/sLd3ePrKzMWrVqsSDO9fbtO+TJgrCSq6tr06ZNcVLUF0aAVUNDQx89egjLd+nSJTw8vH79BhUrVrx//35mZiYsaWNj8/y5a4UKEg0bNmSZiHHixIlevXpJS8vcuHEDZatfv1716tVZUkpKyosXL6DYkSGL+fTpEyS6r69fZGTkjh070tMzhg4dmp2dfeTIUWNj45SU5Js3b75587ZhwwZVq1Zlh4jy5csXLy8vmOXx4ycPHzqULy9Rr1491AKVtLG5hb8tWrSsWFGS21sIiuTgYP/69etq1arXrFmDRUJMwsKSkhXT0tKuXr0WExPboEFDeGNqahqcBGWWkKjQoEED0UtCcAyc1MnpWV5ePorH+w/M++7dW9Tx5k0bFxfn/PyvzNrwAUfHZ3Dd4ODgTp06xcXFodhocRcXlxo1alSpUoUdHhAQ8OHDB+Yt8Ex3d3c4p5OT04MH9l+/fkW2OBEaBZmjmZo3l6tU6VuX4UlISHBzc2vcuDE2fH1969atywyOkj169AgxlStL1alTh+0MkDMzILwIhalWrRqXIASeaW//ICLiQ40aNfmmBIcOHR48eBCcB9sfP36EGhf1T2dnF5wU7oT4J0+e4Lzt27ePi4NhBe7k7++PQ9DLuL0FFQ9Eu6Ctq1atxrcL8PCAA2fByNevX3/16lXt2rXR17g0giAIgiCElE9LS+U2CYIgSoPk5BRdPV2J8hItW7aErIIYO378uIJCGyQhaGJiCgkBQQhlAg1w7NgxKCIkQYqPGjUKUllWVjDRX7BgIbZfvnwBHQXFtWTp0ls2t1q3Fqyyhk7w9vYeMGDAvn3id2uDg0MGDRoERQTxAz2soKBw8eKFypUrIwlC1MjIaP78+ba2tigStFPPnj3PnTvLDkRwwoSJUAtQUNA8EOfPn7vgL5ImTZosJSV1+PAhtuezZ06zZs2CkoG6wFGampp79+5he4py48bNJUuWtGnTBioIpR08ePCOHdvZbgcPHjp79myfPn0Qn5ubC3mJDJcuXcIOhMY2NZ2AzGGi2NhYVPPCxQuBAQEslWf27DmQOidPnmDBgQMHBQQF+Xh5MsEDIYTq+Pr6VKhQQUOjJ/I3Njbas2evtbU1xCSTUleuXEYt5s9fACEHgQclCUGLBtq2bVuhy5i7d1eZNm0aJD0kGaR4RkbGgwf3oRuR5O8fgHI+fPhQXr4Vgvb2DjNmzICEQ91Rhj59DGEixKempnbs2AmaH+odIvb9+/cw7J07t9FYghOIAIU5b968hQsXQgOjCpDBAwcORPPNnTsXjfvmzRuUwdHRUVpaoDChlnds33H6zJm2bdvm5OSEhIRs3LjB2NgYnpObmycvLz958mQo8+bNmyMJ57WyumhuviozMzM5OTkiIuLQoUN9+3IXfSDs582bj0rBILChgYHB5s2bmMTdvHnL48ePlZWVURhYHq22dOnS2bNnYVtbWwdVS0lJQZPBpa9duwqTqqr2uHDhQs+eGiznGTNmQsTa2t7BNoT6+PEma9assbS0hCZHhvr6+jNnzpwyZQpaBE0g1NiPIMXZsTzwPRMTk717965cuZJd82rSpPHZs+fWr1+PgsEmcF209bx5c7Fzdna2sfE4KGolJaXo6OjPnz/v2bPHwKA3ktChli5ddvfeXYU2Cig2ktDovBHatWt/6tRJNTU1bJ86dfrkyZOurs9ZElBS6mhubg4PWbVqtYOD4CoAmg9thFrDblOmTEVuNjY32c4bNmy8aHURZ8nKzAyPiEA5R40aya6MGBj0UVVVhUrHNvw8Kirqzp07HTq0Fx5HEARBEIQAWgNPEEQpY2VllZqS6uT07NIl6xcvXvTpYyAjI7hVDh01cuQoFZXuT58+uXHjOrQWVNDcOXPYUcVw7dr127dunz59+v79e/itWrWq0Ees8/O/QvkvW7YM+UOIQhf5+/ufOHGSSxbSoEGDR48eQh9CgUDqBAYGsfiVK82hHJB05sxp/IV4uHv3HksSBWp24sSJkJF2dnYXL164e/eus7NzwTe3QT1CHEJIo7TQMJcvX0bQy8uLSxbewx87dqydnS3kLvTe4cOHIyMjEQ/JN3asEZTbs2eOEDyPHj1CFdghYmhoaECycoFy5aA5JSUkvLy9WfDhw0cQ5Pw9YcaiRQtRknLly0N64cdunIKgoKAlS5bcvn3r4UOHfv36QgeieCxJDNT66tUrwoI9hMweb2JS8MFmCGBI+rVr18LI1tZWFy9a3bx5ExqSSy5XDgIVScgEp4PQNV+1ikv4HpgCf2FAWGndunU2NjZoXBdn55s3b0Azx8fHQ/OzPWHbi1ZW2AHZ3rt3F36ybt16UbvBCd3c3K5fv+bi4oKmGWtkBJ3M6qupqQmRDN2L3VDy+fMXTJo0CWc8d+6sm9vLJ0+ewPdYJgBtBDmNs9jbP4Bm3r17N/ykcuXKMOb8+fNhbfg8mpvbu1gyMzMTExPQ+vDSbdu23r9/f9euXc+fu6BfuLg4ozzHjh3ndi0Aqn/9+vWAgAAI9ZCQkE2bNl29ehUHXr586cyZMwcOHHBycsJukZFR7u7u2EY3RI9YunQJu2iFJjt9+syDBw8ePXzEmnLBggVmZmaovjD7krJp00aUH8Ib7QsLsKs2oly/fsPa2vrWTRuY+oH9g927d6HnirqWq6vr+fPnUIYnTx43bNhw4qSJRb0QgSAIgiD+PyGtThBEKRMXF1exYkU27a5QQQLaj93IjYv7DIm1YsUKtr63evVqZmbLIC8hnwSHFc3Zs2eHDBmipdWLBTt2VBJdtMwjIVF+7949U6ZMZsHmzZsrKSl5enqyIENXV5dtaGio4y/EMAtGR0d369aVbdesWRNC1NbWlgVFsbd3QGlNTMbjXAjKyjaCLr1x4wZL5alQocLZs5b8uZBzrVq1Pn0SqHFG7dq127dvx7anTp0G+cSuGoSHR+DYHTt2MBNVqSJlbGws3Eucrl27Qp+npaVjOyoqGqJXTU3tmeMzBGF5CFdTU9NCrVSQDh06tGghhw3sv2HDRhzOv41fDBSGLVmXkZGZOnVq5KfIghdNmBgbPnwYC3bu3ElSUtLd3YMFwdKlS1nt6tWrN3jw4LD3YSxeDJxo8uRJbHv8+HEIamlpSQrXvderV1dBQQECj6WeP39h4MCBzJ6ogo6OdsuWLc+ePcdSAc7C2qtGDRlFRcWmTZqy+7co2Nq1a7GRlpaGvxcvXqxWrSq7KQ2qV6+OWuzcuZMXkE2aNGHLQ8CiRQsR/+bNWxb8WSCbZ82axRpoxIgROJeqqgp6DYLYht86Owv0dqGsWmXerp0iiiohIQFJ37RpU9511dR6aGpqWloKVouwCxD8y/zgD6wHIR7yfsOGDWwBC5gwwRTl2bVrNwuWFnBj1LGtYlsW7NevX7369ZYuXcaCoHfv3uyBF5wdw0JcbFxKCi30IwiCIIhvkFYnCKKUmTt3DhSComK7ZcuWvXzpBhnJ4l+8eIG/Vat+e2i2bt26kL5+foJ1sMWQlJTUpg2nkQAUDgQtF/geyJKkpOTHj58cP37i8OEjcXGxYhcCKlTgBj3IgypVqsTFxbFgjRo1wsLCmSqDAM7MzOzRowdLEkX4hLPEjh07oWnZ7+XLlygelywCzhsdHXPv3n0UAz9kyEs+IKqiISAh0lJSBHc1AwICUDWm2RhiT2XzQDRC/9va2qLKe/fuHS3k3r17CEZFRcXGxo4ZM4bb9UeIGrNu3TqoYFZWJhf+HtGCycrK4lyAC/8Fe0Lb29uHJX348BF6HtJamChANBPI9UKXSACxRQHVqlWTlPxWzmbNmsXFcW/+i4iIYNcaeJo3b84WVzNEzwjNLxpkT1AzJ3n79h02+JbF7/Xr16mpqfHx8cJ9v2u1mjVrQuqnpwtE/i8gmhWQkZGRlPxWqiZNmnz5wp20IKLl9/LyQvNt3AjtzZX506dPMTExSGrevBmcHG48efIUW1u7tLQ01iLp6YLrO927dxccLwSFUVRUdHd358KlBE7Uvv23Ne04S1flro6OjnxHEH1yBE2Gv7m5/4UX6RMEQRBEaUFanSCIUga619vba8WKFb6+fhCQSkodvYVrs9kiW1GRUr68YAj64eJbKCgxbVMokCKzZs3u0qXLxYsXoa8yMjLEhHox7N6929raWkOj59y581RUVKDoxo0r5IY2ZDkEBoQij7a29rJl324VMlCSESNG9urVy8HBAcUABTVtoTAdVYK6Cujfv7+NjQ3qePv27bFjx/bp0ychMSEoKPjt27eNGjUSVbZ/J3Xr1j148KCpqamBQR9j43G9e/eGiTQ0uMe2/wSZmZliwh5qlt0q/ymysrKkpKpw7SpEX7/3unXroHi5PcoeqKa0tDRXXCHwhMmTBUtL4MN+fr579uxJSU2ZP39+x46djhw5ingmlUUFP4Dghxm5QCkBzxRV4wDBkn8QjiAIgiAI0uoEQZQy0NXQCdOnT3vw4L6//ysFBYW9e/chnr2tSlQSsDvSorf4CkVGRiYqKooLFM3nz5/v3bvHHhRfvtxs8eJFcnItuLQf0bixbHeV7oaGho0bN96/f7+Hh0ehL+JWVVXNzs42Mho7YYIp/yuo6h8+fOTn5+fq6rpnz24UAz+21veHtG/fHlJK9FZzMcJGS0srIiIC8h5FatiwQYUKEl06d3F0dPTy8m7Z8rtX3P+doPVRC1lZWX19fRUVlQsXLhw/fowtQf9DQKCKPl8AYBbRO7olpHnz5hCToi3LfiVsO1GYEi50wUXp0rFjR0hisQIPHTqEpVauXHnYsKFXr1wJCgocMWKE4G0FQg2Pv8HBwcJdOMLCwjp2VOICIiCHohY+/BCc6P3791xASEhIiLJyl6IWxRAEQRAEIQZpdYIgShNoy8uXr0Azs2D16tVbtRK8Gxw0b94MAvjRI+4xYwBd3bRp06pVue9aFUWvXr2uX7/Or3lOTk4uVD+wG4YyMtLsJnxGRga0gTDlx8yZM7enRs+1a9dA5Ovr6xVVpL59+yJzX18/Lix8KR27XSlKRobg9jj/iaykpOSi3tYmRosWcqiajc0tLix4/5bgwYFCUVBoExcX5+7uAZFZo4ZgLbeamtrz58+fPn06bBj3uPjfT3p6Oqx08eJFM7Nl8+fP6969W6FXPUoRfX39R48e5eRwy6fT0zMgEYf/vAUgcd+HhdnbO3Bh4cv2z5+/wAV+hlq1aqFFHBy+ZRUaGsptlSrjx49nC/VZMCsry8TE9OlTR2wHBgatXbuOLS1BE7Ru3ZqJZEhoAwOD9evXZ2VlC44RLqT/+PHj3LnzWFAUdE+4bkIC570BAYEpKSls+4fADY4dO8ZeqQAiIiKCg4M3bNjIgsWQlpaGMSQ6WrCSnyAIgiD+nyGtThBEaQKtnpmZOWvW7EmTJu/atXv69BnQ7VOnTkGSlJTUrl2Cd0EjcuPGTePHm1hZWSGGHdi6tbykpKS5ubmrqyuL4Vm4cEHdunUHDhy4QsBKiIpCb83VrFmzWbNmo0aNhkTZvn3H/PkLhgwZHBgYuHv3j1+a1aBBg7179+rr9+7Xr/+AAQMheE6dOsWuCDRp0gRiZvnyFcLd6s+ePXvs2LEow/r1G4YPH2Fra6uioiLM4xvq6uoozKBBg7Zu3Yaami03a9u2raWlpeh1ikKpU6fOokWLYISpU6ch/wkTJmYI3xBWKLKysjDLihXLFyxYwC5PGBr2cXd3hyLq06cP20cMgaT/+nXmzFn4lVx0/RQSEhIwZv/+/Q0N+8KYgwYNnjJl6oMHD7jkP8C0aVNhB11dvdWr18A9evTooaWlpa2jzSWXmFatWi2YP3/u3LnwHDTc6NFjILY7derEJReLkpJSfn7+nDlzjx8XvJ0ezTFr1qw7d+6gI2zatAl+8ocW0mtoqKOyKiqqZmbLzc1XweDh4eGKiopISk5OPn/+vJGR8bZt2xctWnzgwAE4JOLRQPv27UMnHT58OJTz4sVLTE0nmJqasu/tgerVq+/du+/KFcEL7ZWVu9SqVUtXV3fVqtXoAqdPnxb9SHvFihWRG3o03Im/VsKzevUq+BtOiv6I4sETAP9KxWJAnzIzM1u3bh0XJgiCIIj/VyqYm6/kNgmCIH4bqJROnTp27tzlw4cPEREREJ9r1qzh39OmoKDQs6fmp0+fIiMjIY22bNncoUMHllSlSpX27duz91E1bNgQWqJJk6Y4EBlCEgwZMiQrKysyMqpxY1loAwgDFZXuEMDsWAakPvRVQkICzistLT19+jRojK9fy9WuXatz5865uYKnZzU1NfnbvKmpqd26dWvdWh7bb968wUmhfBQU2sgj5mu5w4ePIP/WrVvjWJQNZVBTExQGOhzxKH90dDSqgyoUlB9Vq1aFWo6KioIRoKjNV5rr6elBO+FcUP7Z2dkwi+i761ASZA6Ji/yh/Fu0aBEdHYPdRo4c2auXplTlyj179uR2FQE7N2okKyMjM2HCBHbxAtlmZmZpCBC85Z6RlpamrKzMXvpdtWoVNTW12Ng42Ac7oVKws5yc4IX5bGeQkpKKJPaddlHS0gTmatCA+xZ6bm5OlSpVe/bUgFrLyxOsaNDU7ImKZ2RkfPz4CVbq0KE9jCknJxcbGwtj9u3bFw2BVBwCNcgyQR3r1q1T8CGI3NzcypUroRhc+K+zsw8KgMzMDOTMbAgZDBFYrtxXtPvXr19HjhyxbNlStgodrY/qw7b8F8VwYIsWLTt35hS48NJSFryCaWkYv2NHpfBw5BTRsmVLCwuLNm0En/QHcD94CMrAggCGUldXg82xDbM0bdoUbtmsWbN27QT+AJWL/aGc09Mz5syZg9K2aCGHhkBSXl4e2ku0TVHILl268F/RQ6NgG8VmQR74MOoFl2C1A3Dpfv36obHQp5KSktAEcMh69QQfZoenDRkyNEwIajd58qTx48fBZ5CEw8ePH5+YmPj+/Xv4NnrKpEkThfkJQHOgzPAKeXl5HDhixIgvX+KRP6pjZrYMTYOuxxpCUrIiDALvRYPChvCEjIzMli1boC5IRR1Hjx6VnZ2DAiBp3DjjhQsXsgKAtLR0mBpmYUHYBEmse1arVg1lQzvyqQRBEATx/0l5TIC4TYIgiP9Lnj9/Pn3GDF8fHygKFpOfn6+h0RNacdeunSyGKCHHj5+4dPnSo4cPeVUGBdupU+elS5dOnDiBxRAEQRAEQRA/hNbAEwTx/05aWnpKcsrLly8TExOTk5Pj4+NDQkLi4uK0tX96HTWRnp4e+SkyIiIiKSkJxvz8+cvDh4+ys7PV1b/d6icIgiAIgiB+CN1XJwiCKLdkydK7d+/mCD8oJSEhUbFixdGjR61evZq/OUyUEGj1oUOHhYeH5+XlwZgVKlSoUqUKLDl8+D/2ujuCIAiCIIh/I6TVCYIgBM8t5+bm5ufnYwP6HAoTkFD/NWDDnJwc9lp+CQkJZkyWRBAEQRAEQZQQ0uoEQRAEQRAEQRAEUbag59UJgiAIgiAIgiAIomxBWp0gCIIgCIIgCIIgyhak1QmCIAiCIAiCIAiibEFanSAIgiAIgiAIgiDKFqTVCYIgCIIgCIIgCKJsQVqdIAiCIAiCIAiCIMoWpNUJgiAIgiAIgiAIomxBWp0gCIIgCIIgCIIgyhak1QmCIAiCIAiCIAiibEFanSAIgiAIgiAIgiDKFqTVCYIgCIIgCIIgCKJsQVqdIAiCIAiCIAiCIMoWpNUJgiAIgiAIgiAIomxBWp0gCIIgCIIgCIIgyhak1QmCIAiCIAiCIAiibEFanSAIgiAIgiAIgiDKFqTVCYIgCIIgCIIgCKJsQVqdIAiCIAiCIAiCIMoWpNUJgiAIgiAIgiAIomxBWp0gCIIgCIIgCIIgyhak1QmCIAiCIAiCIAiibEFanSAIgiAIgiAIgiDKFqTVCYIgCIIgCIIgCKJsQVqdIAiCIAiCIAiCIMoWpNUJgiAIgiAIgiAIomxBWp0gCIIgCIIgCIIgyhak1QmCIAiCIAiCIAiibEFanSAIgiAIgiAIgiDKFqTVCYIgCIIgCIIgCKJsQVqdIAiCIAiCIAiCIMoWpNUJgiAIgiAIgiAIomxBWp0gCIIgCIIgCIIgyhak1QmCIAiCIAiCIAiibEFanSCI0iQzM9OzCLy9fb5+/WptfUlVtUdeXh53wL+fiIgIbW2dt2/fceG/kZiYGBgzKSmZC3/P+/fvUTD8xXZubh72vHnThiX9s7x79x6FCQ19w4X/Al7Rt2+/a9euc+E/Q15e/qBBgy0s9nPhX8LF5bm+fu/Xr19z4aLJysrS0Oj57t0/4B5FgW7Yr1//devWc+HSQ11d4/z5C1ygABgEtLS0ExISufCfZOLESTt27OQCf560tHS4tIPDQy5MlAxfX19Dw74wXUG3wYjK/nGIEh4WzlKDgoJxLNsWxd8/gNtVSE5ODpdAEATx74S0OkEQpQnU4/DhIwr9mZqaQiSkp6djH27vv52NGzd9/PiRC5QSUlJSTZo0qV69Ohf+G8nPz4cxYVUu/D0oUtOmTaWkqrAg9szIyGDb/yzQ5ChMbm4uF/6L8uXLN2/evG7dulz4z4CztGjRQlZWlgv/ErVr10ZRq1UrUaOjsmXt4lRcXFxSUhIXKD1QU3RwLlCAGjVqoKdUrCjJhf8k8fHxKSkpXOAP8ObN27XfXez4irpnZmZyIaJkHDt2XEZGZu/evbq6OlzUX+zevVvsPwh+h48cYanLly+fOHES2xbFzGyZiYkp9jQ2HoeNtLQivZEgCOJfAWl1giBKk6ZNm4WGvma/xYsXIYYPenp6SEj8w2POpUuXvnyJ5wKlRP369S9cON+gQX0uXGaoV6/e+fPnGjVqyIXLPHCPo0ePaGtrceE/g4REeQuLfSNHjuDCv4SiYttTp042bvxbgv//DXl5+YsXL/wjV7VKnaioKCsrKy5A/CqRkZF169ZVV1dr3LgxFyWCnJwc/++D/bZs2cylFYGdnV1AgH/VqlWPHz+OjZo1a3AJBEEQ/05IqxMEUZpACFX8iwoVKiCGCwhh+4CvX7++efPm5cuXb9++5aL+Ijc37/37MDc3t9evQ4u5G5mWlu7r6+vh4fHx48e8vHwuVkh6enpwcDCSPnz4wEUJJ4UeHp7pGRnY/+3bd/nCQ96/fx8TE8t2ADhQdK1yWFhYmpCAgAAfH5/4+MJFfk5OjiDD/G9lCA8PR/kDAwMTEwu/dZmcnIwTwQhBQUEoVWysoAwIfvoU+eLFC5xO7J4z7BAWFg5zhYS8zsrK4mJFSEpKgjX8/f1TUlK5KMFd968oWHZ2katAP3/+jHrhwC9fvnBRPyIxMdHLy8vtpZvYom5kJWyIPNQaVUALit3tz8jIRJK3t3dCQgIXVRiwOYzDtpHhp0+fYArW0MxKBcGJUM3k5BS0FCzg5+fH5wBQJKRmZGQw86L8iAwPj+Av2cAxPnz4CK/DsWg1nJHF86SnZ4SEhLx4AeOH8JXKzMxEtmyFLTsFnIcVAKUt/pY1K4mnpycaOjU1jYstDNjq1atXKFVERAQXJQTxnp5eiIeduSghiIfvwRXRd1xdXUND34i1ghjwjTdv3sK2UJ5c1F/AzUJDQ4WnEDxDUQzowu7uHjCj2LliYmJYB4TNIyIEG9nZ2TAUzMU3inBHATgWHs77hrBPvWXjg2jPQoeCKRATFBSMCiKTH1UwG+MMiocKsj0LnhrA06Kjo7nA98Dr4LRwqvh4rmzIB2Z/+fLF1/x8ZAXnYfEM+B7s6e3tI+qEDOSA1kRuYp6MGsFhUCkUEmbkYkXA/hgl0FOxIVbfhIREPz9BnrC2aBJaTbRTswGHbaNDodj4C1Og4ryvoodi2IRVX79+jSQWCZAtCgZ3hW+jl3GxQrBbQICgv8OLCh2XGNgN5YEvIWd+ZGM9CH9TU1OxwTqmGOXLf/tvwmD/UwiCIP5/KJ+W9m1iRxAEUYocPnx4x46dYWHfzfVPnTq9cePGzZs379y5E1MxzM6nTp26cuUKbCMVgsfMbPnDhw9r1aoF5VO7du0bN65jmx3Lg2loz56amLpVrlwZk7whQ4Ygw0qVBNcCoqKihw4diilglSpVoK6NjIxWr14lISFhYmLq7u6OObqUlBSCbm4vq1ev3qGDkp6enoXFPpatk5PzhAkT3r7lnqPu0kV5xYoVBw8eREmQIUp4/fr1Nm1as6LyQJBoavaC6q5SRQrBtWvXXbx4EWXG5BVS4fatW60LHHLp0uVVq1aNHz/exsYGU2FUYdOmTa1by0+ePAXFQ+00NTVPnjxRqVIl7IxTI88bN24gT9inUaNGZ8+elZVthCTModXU1O3t7UePHo1ZLGa9sNjly5eaNm2KVJxfQUHh6dMncnJymJnLy8tv2bLFyGisoATlyt2/f3/+/AU1agjuO6WkpJw6dUpdXY0lFQWm1IMHD8aJYHaI8wEDBuzdu4fNntesWQvB0K9fvxMnTkB1oEZo3xEjhrOKo5zDh49AvWRkZFDIrVu3Lliw4N69e4qKbYUZf0NZuauZ2TJUB9v9+w/AiaSqSL0OeQ0jZGVnnTl9pmdPDbYnD2b/8vKtFy1ahFPDejARYmxsbioqKiIV5ezWrbulpeWOHTsCAwNh9ilTJmto9BwyZPDSpUuxw5gxYyFX2ndo/+TxE0hEHL5v374BA/oL8xaUfOxYo7i4OOSMSqmpqZ0/fw6VgnCC1z19+lROrjl8GK5y5MgReIukpCRywF9ra+v27dshB7hB+/Yd7t2727p1awRRtjNnLLdt21avXj1swyGvXbtW0A7A1fXF5MmTmQ/g1PBwtB1ODR2OUzPnR+2GDx++ffs2tmLl4MFDFy5cWLho4bat2xBEwWCWOXNmi61ngcupqKiqq6tD+4WEhEBKwQHQXsOHD2M7fP78ZdKkSdBX0tLSODW88eDBAzgjS+XJycmdNWvWo0eP4JkwHbaRybJly6ZPn4bU2bPnIPM5c+agDPXr1XvxUnAFR0dHx8fHu2bNmmiUhQsXGhsbsaxQhk6dOsOGmpo9Icjnzp3r5eUF54TIVFJSOnHiOLsbf/r0GTQlnAf9hXUcMzMznE6sf4HBg4fAASCDoT9hZ3gdMu/dWx+m6Nq1G049bpwxt2u5ct27q0ybNm3q1ClcWAjyv3PHdvHixTACttGOcDANDXW4N/wHlkeVq1atima9dcsGQwRaec+ePQcOHIAxAep469athg0bsNzc3NwnTpyIQQn9Be2ya9euQYMGsqRevbRMTEwCAgJu3rzZo0ePS5esWTzj5k0bGJCNgRjQkH///v1Ygzo7O5uaTkCfQhBJe/fuRZ4sSVGxHU63bJnAw4GVlfXatWtDQwWvV4Azo75OTk4YeGGc9evXmZqahoWFjRgxEnWEUyGrUaNGbd68CUVFu1y5ctXc3Lx+/fowY3pGurWVVadOnZAPXHfQoMEY/VBTNBPGnAsXzsOrhSf8BrrDsmVmGKPQmjgEO2PQq1u3zqtXr0aPHsPGVZwUdp48+bs17bNmzcag+uTJYy78PWhfnNrLy5MLf0+7du2PHj3aq5cmFyYIgvjXQvfVCYL4B8B8F1N2b28v6HaoRMzYWDxEaYC/P0T18+cuHh7u2M3YeBz+slQG5s2YqHXt2tXX18fd3e3ZM0eIigoVBKMZZpaGhoZaWlqYw7m6Pn/40OH8+fMnT55C0rlzZzE9xcbly5cDAwNKuBB3+/bt0Oeenh4oraqq6rBhw3AKLq0wYmPjIKRxChTMz88XksDbx7ugkACY+EL4wQLIeejQodAeR44c9fd/hVrb2tqiqM7OLtgNlYUAgxx65efn5vYSOzRp0mTChAmiNsGknJkLWdWtW3f69Bk4iksrgujoGEyFDx8+jDzxg3hGnigSl1wE0EUzZ86A2XGInZ3d7du3g4NDuLRy5aCEW7RoAcujUpDxUMIxwhcToDBz586DhIAagVmCggLPnTvHDvkh/v7+u3buQtX8/Py6KnddvXo1l1CAGzduuEEPubsFBPh36NABMiArK5tLK1cOQn38+PEeHh6mpiZclAihoaFjx4xFK6Nq8B+oGhaPko8bN15eXh5nR6qj41NXV1dr60ssVQxoVGgnFBVtpKysDCEk5rcMO7u7+/btQ4O+eOGKnYcMGQyngtLjkv8iMzMLzTp//ny0KX6wGErF1gJAuUHYsFaAzr969Wp4+Le77pDfaalpaAI0BHaDegwP517HJca9e/ewA3ZDVsuXL0d7sZv8qPWUKVOgqXx8fOBXKOfjx483b94i5lQIwtUfPnyIfGAceDt6sVjv+PLly927d+Eqj5884aL+QkVFBUlcQHgZCHK6Xbt2yBZulpSUhAxxdpTt9evXq1at5s/+8ePHnJxs5mYTJ0zYtm3bmzfia3MYcAlUilUQNZ0+fXqUcPmApqam6KlhaghvPT09LvwX6COwv6WlJTsX7I8+kpqSCk/G2LJo0cKKlSphJIFQ5w4QvA5j4+3bt9CsL168yM7OZheDAHoW1Pj69euR9PLlC2j+BQsWiK7owRjYrFmz58+fnzlzhosSglrjvCtXrkQZ8IPKheeUKycYT969ew/nRCrKBvtfvXplyZIlOC878IfAP9HK6BFGRkY5OTkQ6kpKSq9e+aGE6Ec40dWr17AbXHrdunUODg7MXU3Gjx81ajS7u/7kyVPYE90NSbBDgwYNoqIKWZuAtkOPgK+ib6Ko0Px9+/bNzcnF6XBUx44d+/Tpgw0xoc5A9WFGUQrtUwRBEP9hSKsTBPEPMGIE97Rw//79MP3y9vbBdk5OLoTxqtWrq1evhmDFihUdHOyDgoLE5uLYH/N1zPWZBm7UqBHmqezu7osXLzHLX7lyBbu51LRp0xUrVpw8eVJw2C+xatWqevUErzpDYbZv3wZN9eyZQPAXBVswLCfXnAWnTZvKbhEXBAXmb/tARkLnTJ48mQXbt2/XuHHjV69eYRvi/9ChQ5CaUsKb9uDo0aMfPnyAnmdBYGVlVaWK4AVyUlJSkC7QzH5+gmOLYezYsf379+ff5zRo0MCKlSquWLGSBYvC2tpq5syZbLtVq5b4++DBAxYEbdq0MTTsgw20i4XFPklJSSaNIHQhCc6cOS0pya1fXbt2Ddv4IRD/7Hl7CYnyUDthYWFFXSuZOHECW9cALl2yhjqyt7dnQTBp0qQxY0bXrVun4M1hAGsrK3fBBkqOPePj43NzBWfx8PB8+/YtSsuuBGE3b2/v0aNHCY4pwNatW5nfwvf27NkdGRlpY3OLJYliYWFhZDSW9xCou2rVqom2JgPyrF69evydXk3Nnp6ennXq1Mb2zZs3UFkWz27dQwyzIIDGZqmoy+zZs+AYoppQFG1t7a5dldn2lCmTGzZsOGPGDGwHBARCpaNgrNYyMjKnT5+GZE38fpVyenr6li1boA/btBGsFwCzZs1iGzxw8qNHjygqtq1alXvBIQ/6BaQpRDILzpkzB+WpXbsWRDsabseO7axH4y9ODenIltMD9He+T61avQo+HxoayoJiDBo0qEuXztiAKaZPn1apUqUjR44iOGrUSFdXV7SycK9y0KLIs0ULORZkQCVCvSMHfrHJyJEjO3fuPHFSIZKSx8zMTFpaGhu1atWEu/LPU8yePbt58+bDhg1lQXR8ZWVlU1NTFgSjRo1auHCBrGwj3ocZMHJycnLbttyyi86dO+3duwd9AdvHjx/HGDh+/DiW1K1bNy1trT179rLgD8FAMWLEcNYjYHDhqoHjLAmR7u7u7IUOW7duw+DAOjtYtmxZnTp1LlwQvLP93bt3lStXZiMtQDN17KjEtnnQj27durV69Rq4JYI4F/omhujAoEC2Q/GEh4d37NhJ9Pfy5UsujSAI4v8D0uoEQfwDsPXqALM9/GUTcYhMoW73Pn36DPtduHARk3XRBy8BYiChoXmGDRt+/vwFqFkm2sGzZ88wd7x+/Qafw9s3bwretCw50FHclvAt1vhb/GQR4geKrm/ffitXmjs7O/MFKwjKyU9z2ZvPmd5mwCys1hEREZANqqqqLB5UrlwJ0iIk5NsNbVYwBpMcTOcXA6bL2dnZZ85YMitZWp6tXav2kydP+LuXhYKpNub03t4+d+7csbUV6ENR24rKYLQRpBFbLvHx40cIKnl5eZYEqlb9ZtXiqV69Om9DaFcUT0wx8ojmiZLApKJPnkOIFtMWVatW5VNlZAQLnpmGhGLBX1hbmCKQfEhlGrIgTKQxateuXb9+fX9/fy78F7De+/fv4+MTeP+E5REPgcp24EELtm/fnvcQnLpGDRlWSNQuMzPLy8v79u1CWgFm5+uCDUlJSV6UigHf5vfEiSD2INFRdw8PD8Q/fPiQL6Sf8ONYqanfPTGHk6K36uvr85mgU4sZBwqNr4IYPXtqoFHYIgW06evXr1esEDwIExQUhBhnZxf+7G5ubojhn/FGjdgGQObwELGC8Yh2KByloKDg6SlYMt2jR4+mTZuePStY3AEXvXbt2tq1a/laMBAPnaympiZiovKdOnWCM7NgoYgOF3BX5v8w6cuXbnAPtDWrEfodcoV/8heemJQtCDLU1taeNWvW1KnT0OdycnL58rx58waeKVrsTh07+fv7F9+FeWB8bks4/EKBixpWWro6mjI7OwftglrwbcHcNSxM8JYEA4PeGKP09PQPHDiI4YhdQRADbow6il4HQbYY3ETX4xSDrKzsrVs2oj+2/J4gCOL/B9LqBEH8k4jONb98EQik6OhozAV5jIyMCk5kJ0+edPz4ccyGd+/ZDR07ZsxYNuvFTBrTd+5IIZIVKxZ1Z/tnkZAQ6JCi3kHFwHz32rWr48aN8/X1NTEx7dBBycrqu6dPC0VMJwA+hr1SRFR1AKg1sZc88bAJd3z8D94VB3MlJydzNhKio6MzYMCA4if6Gzdu6tat+5bNmx0cHjo6OnKxRcBXAZoHjVKwjj/LT+UASZDyS5/sEj0L04dFifPigWbm35TGgyLBwojnjC6kX79+7doJbo+LkpOTw55UL8iqVauhq7dt2wY5/ezZMy62CEpuNCkpKZwU8js2NgbtFR4ezpUvLCwmNtbExIT/+B8DuhF/iyrkD4FV+/TpI1zRXc7b2wflbNZM8JIFyD9sR0REcOcOC0NJcPai1OxPVZBd/0LtBg4cyE4dGRmVm5urotJduMs32Hgi1u+Qww+fE+HhCwaTwrAZGRlcfYQoKrYbM2YM26F49u+3WL58OXrr4sWL27Ztu2yZWX6+oJMiRvTqGEDxoKvZBYKfIikpGTbhAiKwyzGJiUlcoYXo6+t36SJYhNK6des7d+6oqaldvXq1Tx9DTc1eGPTYgTzsmlfFit+cBGbBueLi4rhwscC7FL6natWqXBpBEMT/B6TVCYIoK7RtK3gZ2IQJEzZsWC/6K/jmLUz49PR0jx076u3ldfny5ZcvX168eBHx0O2YTK9aZS56+Jo1RT7kjLlg8YoOU1VuS3BTVDAJZvPUYmjUqNG8eXPt7GxfvfKDDDM3N8c0nUv7edhNXUgXFmQkJiY2b96MC3xfyCThW53btFFgwaKoXLky9J6olfBbt25toVN2Rnx8wpkzZ3bt2nn12lXoh71793AJP6J+/frQD1kir4ku4a2/n0IsT8iM3/9YXceOHfG3qNu2YogWAC0CWSgv34oL/0Xt2nWqV6+upaUlZvkhQwZze/xFvXr1+DvJonz5Em9lZXXw4MErVy4LWmFPSVuhIGIW+/jxI04KB1BS6gilama2TKyQ7GEQHrasvaiH4UsCekdAQACc2cLCwsDAAFITka1by8N60KViZxddl1FCRPsFKoui8tdE+vXrGxQUFBUVvWfPHkVFxRo1xC8EsPU+kKYsyIiMjPwFrQiTNmjQoFmzZmI1MjdfWZLLQDIyMsbGRpcvXwoMDNixY/uVK1fCwwWlatq0KeQ624eBFpSVlWXXFyDjS+i3oEmTxumFfRW/Zs0aOHuPHj3ESj52rOAqAwZhJaUOmzdvevbM8cULV5z32DFuFT1Phw4d8Fd0ZQcaAkN0+/btuTBBEARRLKTVCYIoK8jKNmrZsuWtW9+e8g0ODtmxY2d29reXhAEIibNnz7E7M5gvQnM2bNiQ3Wfu37+fpKTkq1ff1h5jzzt3xB8G5lFWVnZ3d+dlJHvaXBRnZ2de0vj7+7ObgSxYKFFRUTdu3GQioVq1auPGCZ4mFdUMP4ucnFyLFi2OHTvGhcuVc3rmlJCQ0KvXt4+Q37x5ky/k/fsPcF5Mr1mwKIYOHYrZP/9JOSjbuXPnsZtgmEk/f+5acKl5dHQ0KtKkSRMWFF13XTyYl0P5HD36rQqwKrdVerD16oxHjx7DPTp1Ejyr/Dvo6OhAgcAaLAjH27lzl729AwuKcfv2bb4VHBweZudk9+5twII8EhLle/fufev2LX5P2NncfFXBZerwHE9PT/4hbVh74sRJMTExcDC0AvsKAEhOEf8wWMnx8vLi78FGRka9dHObNk3wQvWePXtCocGRWBKws7traXmW3c7lwT7Qz7t27coRfrgOhIR8962vH9K1a1eI2AMHDvr5+UEB4tSI7Ny5S7169UQ/Xe7o+Ozw4SO/0IlevXrFbv4DWBjuPWwY96J7iHYU/vDhw7a2ttu3by+4fhta18jI6NKlS7yI/fz5y6NHjwp9N2HxoF7z5s17/PgxvyQHA86qVatfvy78MXtR0O4XLlzMzBQMUBjZ0G1RMGbwXr00fXx8eEEOj3Jycho4kHu3vIJCG9EewZ4sKIouXZRjY2NFn+5Zt249zI6SDx48mH2rgsUnJSXDXdlVJA8PTxeX5ywJIzBMWvCiZKNGDTF8PXz4rct4e/vApK1b//SVF4IgiP9PSKsTBFGGWLJk8fnz55csWfrgwYO9e/f169cvPDxc9EFKAOl+/fp1PT39kydPQRQtWbIkJSVl0KBBSKpdu/aAAQPGjh176NDhu3fvIZ/NmzfzWkJaWlpKSurKlSsnTnBvm1uxYgUmu4sXL8HO+/cfuHPnDovnSU5OXr16DbQKUseONVJVVW3QoD6XVhgeHh6rV6+eNWu2ra2dlZU1xE+vXr3EFg//FFC5W7duxXQZU2SoxOPHT0yfIYB/oReACIGGvHfv/ubNW9asWTNy5MiaNb89wc6oUEFwc+/JkyfnzwveC7VixfKaNWuNGjUKlrxy5eqECRNfvHjBnntHPlApUFDC477Rtq1C/fr1165dd/v2HeyzYsVKXV1db29vXsoWRd26dRcuXGBhYbFp0+YH9vZ79uwVfdi+tIDohf558MAeum7mzJnDhg1VUhLc0/sdatWqOXLkiPnz58Od4Bvz5y84efIku1VYkOrVq69fvwGWgatAmw0aOIi1EQRPhQoVoLigbRCcM2fOh4gPw4ePgIdAAA8YMBA+U7nyd28UA4MHD1JWVh4zZuylS5fxQwOFhobWqVOnXTtF/EUr3Llje/fuXTinlpYWVP3Ll4KHun8KCP7FS5bcvn0bZYMIbNqkiYnJeMRLS1efPHkyusaOHTvRDXEulBmqXkzQolLHjx9HU06dOg2ZnDt3/tixY8WsyygIfHL06NFnzpypWbMmnJNFVqtWddGiRfv27duwYaODg8PWrdtQGHTDn8qZgc6+YMECuCvKpqOj27hxYz09XZaERhk/fryVlVW1atXY+/kKsnnzJghjY+Nxt27dvnr1GjpLq1atJv31brmWLVvl5eaimxT6BkExhgwZrKSkNGTIUIwJN2/ehMVu3bpV1Kp+USIiIg4ePIhTowBwmJEjR8FQqAiS0EmhkA0N+yIJzglHys3N5d+mPmXKVOjzNWvWokfAhq9fC77WVhRwKljD1HTCmTOWGOtmz55z7do11iIzZkzH6Nq//wCYESMz/MTV1bVKlaqQ6PANExMTOMnjx4/h8/b29gYG4henAMbnU6dOr1xpfl/YN0eMGIFGYVX4IV++fIH7if7QFlxaOcGCF9EkdjUQ4xsaBf8jYGFs/MITAQRBEGUK0uoEQfwpINIKrnWE0hCNxKQZQX7aCnF+9eoV6HPITjs7O3Nz8wMH9otN06tUqXLrls2IEcMvXry4cePG8IhwyG/2sCty27dvL47Csdu2bXv79i3ml/zrlytXrgTdGxgYiMkli2nVquWpUyehN7Zv3x4dHQ0FKzZxh/Lv3KkTpstQy6amplZWFwtqBkzoUQWcGtsDBw68dMka4hkZQtf179/v7FlL9j5tUSAC27Vrxw4BLAfRd2XLy8vzrzTr0UPV3v4BConKYqK/e/fuRYsWsiRJSUkcOGvWzEoVKyL+6dOnq1atWreO++QYsy17ohjbhw8fTk5OcnZ2Yqn3799TVu4CFXro0KF69erhWBQD8bBJ5cqVCwoJVPzy5ctQaLt27Tp9+vTcuXMt9u1DW7C3cKO0LVtyL4tmKCoq8q/amjZt2s6dO549e7Z92/asrExoaRRMSkqwzFiMtm3b8qeGNGrRogXbBrAPjipq2TB0gqJiW5Tt+vXrU6dO3blzF4vH/jiKLwmjTZs29etz11zk5ORwIrYNYC7sz18e2iAEqhiaBMLp0qVL7J42Ks7blqGnp9esWTMLCwuIhOkzpvPPCMCqO3bs8PPzgzciCPM+eHC/Ro0aKOrZs2dxFNoUApXtLMrly5fQHeBFaDiU/969eygVWgHeDlW2c+fOs+fOzZs3b8/u3YhkmderV1dBoQ07nAGbyMjIcAERFBQUunXrPmniROhYnEJZWfnhw4dcWrly8+fPO3DggJOT06ZNm93d3Y8ePcI+mS5Gy5YtoNASExP37NkLCbd+/boOHdrXrVuHpTZt2kRs4TqzrWgLGhj0hp+MHDmSCwsZO3bM+fPnvLy8INfRVdGVzMyWsaQ6dWqzz9TzoCKFil54o7a29sSJEy0tLU+dOqWm1uPJk8eibqCp2TMvL09FRaUoj0KXEXw/v4Xcvn37jh49qqurc+PGdS6tXLk+fQzQ7+7fv8/eV4cmQNVq1Phm6lq1asHNuEC5cteuXR0woD86zt69+7Czg4ND/frcp8hRo9q1BW/4LwiMc/v27QYN6mMIgsPI1JCB87BawK+uX7+mr69/7Ngx2L958+ZI4r0axYPdXFxcMOJVrCg5YYIpv/6fDRpiF0DRdmvXrkUHx7D54cMH+FjbtoLnaCCqHRzsZWVl9+7dC8mtqqoK95aWFrzx0dx8JcYcVGTNmrV37tzZunULWxsvBsZAZBv6JnTrFsGQjtLCu7g0YTM1bSoYuguCeODxPfxTCTgQduNihQQJ3y0Pp0WjwCuCg4OxwV+oJQiC+JdSnr24iCAIghCjSxdlzHchJ7jw/wdZWdldu3a9ePHCv+WVyxCu8vKtoV3ZV6b+fhISEuAqEN5aWr24KKLMExER0auX1vPnz/kHCgiCIAiirEH31QmCIIhvGI8bZ25uzl6rRhD/VVxdXzRt2pSEOkEQBFGWIa1OEARBfOPcWcvRo0fx6/MJ4r9Ht27dV65cyS+tJwiCIIiyCa2BJwiCKJyoqKiaNWtW+f4by0RZ4+vXr5GRkTVr1ir0qe+/gby8vOjo6Dp16rCvjhFln6io6CpVpAp90J0gCIIgyg6k1QmCIAiCIAiCIAiibEFr4AmCIAiCIAiCIAiibEFanSAIgiAIgiAIgiDKFqTVCYIgCIIgCIIgCKJsQVqdIAiCIAiCIAiCIMoWpNUJgiAIgiAIgiAIomxBWp0gCIIgCIIgCIIgyhak1QmCIAiCIAiCIAiibEFanSAI4o/g5OR886YN287Lyz9//kJ0dDQLFsPdu/fu3r3LBf67JCUl29s7cIGfJzIyCublAr9KXl6evb19cnIKFy4NLl26FBkZyQXKDA4OD11cnnOBkuHo6PjkyVMuUAa4c8fWx8eXC/wtBAeHWFlZoT9y4dLj6VNHO7v/YB+PjY3FKJeVlcWFC+Dn9yokJIQLEARBECWgfFpaKrdJEARRqnz+/HnduvV16tRZv34dFyUkNzdvwYIFJiYmKirduai/uHjRytXVlQuUK1e9enUFhTZjxoytUkWKxUAInThxMiAgICkpSVZWtn///kOGDJGUrMBSyxRz587z9vZ2dnbCdnZ2Tps2bTD1V1dXY6lFMXjwkK9fv96+fYsL/wzZ2dn5+flSUpytyjKWlpbwjadPn8rJNeeifgZT0wkQkwEB/tWqVeOifh5ICxUV1SVLlsyZM5uL+m3at+9w5MiRXr00uXDZwMjIuFGjRrt37+LCJWDGjJl5eXknThznwv80ffoY9unTZ9GihVz4DxMeHqGlpdWxY8fWrVv/lN0Kgu6ckZGBXikhwd0dmTZt+qdPn+zsbFnw17C1tXV39xAbWnNychcuXGhkZMTGmVev/I8dO8aSAMrQqlXLsWONataswUUVAcarnTt3RkVFofrz58/jYn+Eh4fHiBEjfXy8a9asyUWJkJ//VUlJqVKlSl5enuXLl+diCYIgiGKh++oEQfwpILydnZ3Pnj0bEvKaixKCySsmmpitcmER/Pz8oN8wk2PEx8fv3r1n/PjxUKFIhVA3NOzr4uKioqJiYNAbunTlypWYm+bm5rLD/885dOjQxImTuEDZZvjw4ZDrvybUwc6dOy5fvvw7Qh3UrVv3zJkzEydO4MIE8RdOToJLbNevX/tNoQ6ysrI6der88eNHLlxKYFB99OgRF/gLDIkYWiMiIlgwJiYGQQyebDhNTU3FmKynpwcpznYolIyMjEmTJtnZ2QUGBopeOf1NJCTKX7t2FSZFSbgogiAI4keQVicI4k9hb2+POZ+CggJUGRdVAho0aHDgwH72O378mI3NTU9PTzZlvH37jpSUlL39gyVLFoOzZy0xk5aWli5fnoYyATn/nmsWaDVtbS0u8PPUr19fVVWFC/wqEhISOjravyD4IX6mTJnar19/Lkz854Cs5bZ+m69CuMA/wZYtm9lwevTokcuXL3358kX0ZrsYaWnpw4YPf/fu3dWrV1q2bMnFlhKKioqlnidBEMR/G5rgEgTxR0hMTAwKCtLX1xs6dOjz5z/3rKwo8vLy1atX//hRcBM+JCSkdu3aLJ4xcOBAzEQrVBAfyjA5dnf3GDvWSEdHd9kyM0xP+ekyNnx9fU1MTPX09Hfu3BUXFyc2k87JyVm/foPow7F37947deo0FxCs7f+ybt36lBTBbD4/Pz8gIHDRosW6unq7d++Jj09g+/wmkZGRGzduGjRo8NGjxzIyMrjYcuX27z9w//4DLlCuXHR09IYNG1FgbG/atPmS9SVMslG2EydOsh1EQVE9Pb3mzZvfq5eWmdnyL1/iuQRhY+3du69PH0Phun0f7Mni09LSkNvbt+9u377Tu7cBjnr9OhTmCg4OGT16jKFh30uXLufl5bGdExISsXNYWLiVlbWWtja2IyI+YGcPD8/hw0egLnfu2PKmhm9gh9xcwbGI/Pz584IFC9FYK1asROvwu6EAaCMDgz5Tp0578MA+J4e7GGFv74DD+XLCAnZ2d9Gmo0aNvnDhougTs5cvXzl8+EhMTKyRkXHfvv3On7/A1miAzMxMZIK6sODFi1ZXrlxF+bEnTIEWF12vgTxR2SFDho4fb4KjmjVrNnLkSC7te1D4mzdtkAPKExQUzMUKgQNPmTJFS0sbdoZL89XEho+PD/bX1++9a9duWINPEgNtARP1MTREc8fExHCx5cq5uDxHqeCTSIVjwysKVZsfPnzYvHmLaObYPnDgIGzLhb/n48ePyAqlwj7p6elcrPCoiIiI1avXoC7oLNhNNE+c+tChw/369Z8xY+aLFy/y8rhmSklJQSGTk5Phn+gv06fPgLVZUkHQZ7du3QaX2LfPomC3Qqc4fvwEnGrK1KlPnzryTojGRYE/fYq0tbVDE6CxMA6wJAZc5caNmxgZ8Lt+/UbBJTm5ObkopIO9wCDICmdh8axSOOPMmbOeP3flz4gN7O/q6ooCnzx5SrR7gmvXrk+bNh1nsbDYj91EO11UVDTKACvBY3mfBLAkG1LgrnAGdCsuoTRo1EgWf52ED+YUyvnz55ISk+7etWvcuDEXVTQoKsZJtDK6DCouZkw035s3b6OjY44dO25nZ4cYjGZsIMV4Ao8S9Rk0KBwpKSkJ28gHDjlhwkSMG5aWZ0WNg2HKweEhxrFBgwYh9dkzJ74hCIIg/pOQVicI4o8AVdmiRQtFRUVdXZ3w8HCxZfA/BabX0tLVsdGhQ4fQ0NB3796z+GLA9HfUqFHVqlWbOnWqp6dn9+4qbBYIrl69NnjwEElJycmTJz969AhJYoIKScHBwdu3b+fC5cpZYKK9fz8XKFfO2trq8ePH1asL7sdCBw4YMEBGRmbJkiV2d+2UlZWhltluv0P//gMkJCSUlJR27toFpcTFlit348YNNzc3LiDU2OfPn2eSNSwsrEIFCUx537x5A0nGdhBl27btI0aMwPwYf2/fvq2urg7VhHjYU1m568WLF4cOHVqpUqVhw4ZhT3YIBKqlpeX169eROnjwYCcnJwMDAxubW0ZGRmpqaq1atVq+fDnm32zntLRU7Hz06FF7e/tRI0ehqL169bp16/aCBQuwUatWrblz50ImsZ3DwyOwM5usJyQkdOvWHTZHY0VGRqJ19uzZi3icvXPnLqjg6NGj69SpM2/evAkTuPXqHh4eoos1Ro8es2jRInl5+W7duq1bu1ZdXYMXlk+ePEHhtbW1VVRUWrduvXr1akgmlpSdnYNM+AXDDx8+vHPnzvjx45GJgoLCxo0bV640Z0lg4sRJmzdvhkLQ1NSEQWDhohbPo+LW1tb9+/f/9OlTv379YmPjWDzkNNQj5PT06dOhxnv27Ml78uXLV4YMGVqxYsWJEyc6ODjAGq9fh7IkUSD89PT0YKIhg4dAA/fooebm5s6S/P39URfkjEy0tLROnz6tra3DkkSBo544cQJqhwuXK4cT7d69u02bNlxYBBQSBUZ3gOn27NmDnsLrf0ipXr204uPjzc3N4W89e2q6uLiwpLi4uI4dO6Ew6F/IFipu7dq1LCkzMxPxkHBoPvQaX19fVKdQLQrzwgjYWV9fHxpYV09XVLChL7dv32Hv3r04vEH9BjjRrFncGweg3OAwt27dOnv2LE4RExMzcuRId3fOSmDAgIFr1qzp3bs3PBneq6OjK6oYQf7XfNTo85cv2H779i3rSshHRUX15MmTOGONGjXGjRu3ZMlS4e4CUE6Ixq5du23atEm0ewIcyFa7oHsi25wcrhaoArLq0aMHnHbVqlWQqSweHDlyFM6DsQutiXEGxi+0O/8a2dmCy1iNGjZiwYLgpC4uzoU+cF4Qod8OiYqKwmCCjo9hkksQgn4Ht0Tf37p1q6vrC8Rg2Ll//z42FBTawOug5IU7Cti3z+LqtavVqwvGefQ1DBqo+PDhw9HpunRR5q9XXrt2DdkuXLiwb99+5cuXNzExsbUVXAUgCIL4r0LvliMI4o+A6fusWbOMjMZiKgzl2bixLEQCS8rJyYVqwlR76NAhLIbHzGw55vGPHnFaIjc3D5lA+zk7OzVp0gRz/fHjTbBDvXr1MJPDtFJJqQPbUwxPTy8o2O7du2GbvdcNs7oNGwQiberUaVWrVrWw2IdtlM3X1w+ZVKjw3dvpnjx5OnHSpOCgQCkpqYiID5g6V65cedeuXWzZtq6uHoTr/Pnz3r9/DyENVdCzpwbicUYorgYNGrA3cv3yu+X8/PxevfJj09bIyCiIw3nz5s6fPx9BCDBdXd01a1YL9y0HfTtw4CB//1coHoILFy6Kjo62trZiqaIEB4dAN547d44VFZJm7Fij9evXKyq2nTJlKpQD5CV7RR+m14MGDbaxsenYUQliDDLe1NR03bq1mBnn5OSgvtDzdna2+AvrrVix8urVqwEB/jDUx48f0ehLliyeM2cO8snKysYMvnnz5pcvX4KAhHFmzpwFPRwcHITg/fsPZsyYERoaWrGi5JUrV5ctW/b6dQjyxIGQ8Q0a1EeGqAvkqKenB4Q64qHZcnNzYV5sb9my9fjx4+/evZWQkLh40Wrnzp2Ojk8hopAEJ9HS0oZ+mzZtKoIzZsyEJnRyegbNieCBAwf27t3n5+cL8yYnp3Ts2BH5GBgIroZAIUBZ2djcZFU7deo0pJeHh3vdunXRjkOHDnNycmratAn2/PQpUkND48GD+5D0CIoCDQkhMXnyJJgLFtDoqdFYtvGtW4LPAYSFhaO+vXvrYxvWMDTsCzuwF4yhCaCi9+zZje2ifDItLa1z5y4oP0SmhER5tCDkDcQPKo7UY8eOQxE9fvyIrTF+9eoVHIMVHkHRd8tBZD558sTd3Y296mzbtu2oV8H3nMFur1+/RnyVKlVQJKh0dXWNFStWoEenpqZBZKKVZ8yYjj2RCseDkdFtkeeiRYs9PT2xzQzu7OwC/0E+bdu2hYyH4Ien9eihCvukpaWrqav1Ney7ffs24Tm/sXr1mmfPnkHXsZdKJiYmQfJNmDCBvVtu1arVdnZ2L164Mrd/9+49tPfJEyd0dHUg6jp27ASlN3PmDBQGDjNs2HDsw17WePLkqT179ri4uNSqJdCikZGRqNTp06d1dcWvaxw9emzbtm2hoa/RRgiiUhDMUImVKlVEfWNiYlEeBDHCoCFatZJv3769ldVFCGy0mtjz2DAdivT06ZNmzZqxmGnTpgcEBKDhmIksBOxHr69evRqKhE50586ddu0UkQ/Kj53R786fP8eO5dm9ew+685IlS7iwEOy5YcMGlHzMmNEIPnz4aMqUKbwbILdDhw7v27fP1dW1YUNBPyoeuCUKf+mSNRf+HnaJbS6GuXlzYWq+y/DvluvQQUlVVXXv3j0Yb5lZ+vUTXIO4evUKUnV0dCHF2Wsd0WfRcdCLhw0bamNza/ny5Y6OjhgEkAS3xxC0evXqceOMEdTQ6NmqVStLyzPsjGPGjo38FInejSSCIIj/JHRfnSCI0ic+PgGTTkzosY0pGibr3t4+LOmHvH37tnXrNn/9WmPSdv78eQh1JEG/QYjeuHHD0NAQE+6BAwdi6vby5Xc3shhduyozoQ4wvVZUVMRUmAWlpaUDAwPY3U6UrXPnTmKiCOBwCcGb7QQrbx88eNC9e/dBgwadPXeWpULBMsXr6PiscePGbBtg+oi55uPHj0XvAf4C7dq1Y0IdyMo2wqlv377Dgr+Ms7Nzw4YN+aKiypDQEOpJScnQz1BB/Lv0O3To0KJFC8g5FgQ6OjpMfkC3QJ1C9TFRjchhw4ZBq4jeGlVVFTQ6qFy5kqysrLy8PFM7MM7gwYOxs+gCdQZ2w1/+Y07NmzdDQ2ODKRl+hTMUOxPqYqD8ampqTKgDHNtTs6eV1bcLFpDBLCugp6cHnfzhQ+Ev+mrevDlfNaYN2HKM2NhY/EVb4C+AzsEOMB0LigGnZeaCBfoY9EG92CJwObnmTKgDWAO9IzAwEHoDQTS3v/+r4n0SihRKTFVVBUIdQexgaNgnIiKCv9cNeDXYtKlgQ2z5N2P69Glw4JQU7kt1Dg4Offr0YdtiwA0g1LGBIqHXtG4tf/v2bQQ9PT3QIuxSCEuFrd6/fx8eHg5lhe65bNlS3uBwuVq1aol+n69FCzlmn2rVqnZV7lroOhR0Ol1dXf7rDzVr1oD3sm2ocYjkefPmMaEOWrZsAU1oZf1NUmpoaMDC2EAxtLS0+DU1ELfGxsZMqAPmn4cOHWLBYoCP9e/fHyMJtlF4OEDTpk1FX+02YMAAeCBOx6r2Q9jObFtfXx8+yV4+5+f3Csq2bVsFlg/2QSqEvXBHcdCIe/buEf0dOHiASxOhRw81Npy2aaNw+vRpCwsLJtQzM7OGDRvO/1698mf7lxCM8Cjk7NmzmKmx3bGjEkviGTduHOt9Bc3Ss2dPW1tuWPv0KRIdQV9fD9s2Nja9e/dmQh1A2yspKYl2Zwzm/BkN+xh++PABUp8lEQRB/PcgrU4QROmzbds2zL2OHT++YuVK/B49fvzly5eAgEAuuVgwCcYcjv2ePn3y6pWfpmZPLk04ee3SpfOGDeu9vDzv3bsL/TZ//vysLHFtnJqaZmGx39R0wtChwwYNGhwWFobZMEtasGAB9BHUXZ8+hjNmzHRxec70kihVqlSFwnz9WrBuHypXXV1NR0c7WLhUPi0tHVN/OTk5bEMpxcTEIB/+d+zYcciYqKgoQS6/iphOa9y4seijwr8GZrSYNHMBIWz2DH2Fv7zGY0BIQHpxge/LA4HEJsoMlmd+/rdHRkVTYcOCOxe0dvfu3Xr16jVw4KBevbTQZNbW1vn5gn1q164NSbZ06VKIjVGjRu/YsRPGZ4eIgqpBDXIBIS3kWqBeGRncDF5UJ1SrJrgIAtHLgmKIlhaaHwcyt4FagBFOnOTeAnDw4CFI+latCn9LlujpUGVhDoLq4KSnT5+ZNGkye3r/7l073hSLFi2CnldXV4cLscehC1qJvV6RF6hARqYGdvPw+CbI+VNXrCjQgfzKYVHQv3AUe0Dd29vnfVhYUQ/ei1oDNGnShPWIDx8+Zmdn9+3bj3f7pUuXIT4i4kNc3GdsoKX4JPzQX0QFuah9qlevzndMnvT0jNjYWHZ5joc/Kj4+HuUXW9EAJc+upzBESw6xx58C/ejWrVuiZYPg9PH59oKGQkHOycnJjRpxFwsYVapUCQz8NqCxC1IlR9QIzCdzcwU+6evri1YTte2BAwcSEhKgq4X7foesrKy3l5fo74VwqbkYly9fevDg/u3bt6Wlpfv06TNo0EAWjyLAkjwssuTExcWJdXAxhwH89YiCmJiMDw4O8fcXXCA4duyYbGNZdoHy8+fPTk5OfPXxCxGS+9fD8KJnqVFDMKSwa3kEQRD/ScQHVoIgiN8EkypbW9tOnTrFxcbGRMfgl5uTA/m3cePGkswIoYIwEWfw9zkLgsmuoqKiubl5dHT0mzdvuNi/mDp1qr29/dChQ5ctW7Zq1apGf90RBc2aNYVMsrKyGjNmNDIxNjb28vLi0v4CUkdbW/vGjRuYxGP2jG2cC1P2xMQkGxubVvKt2CvuMF+HkN6zZzf/O3nyhJ2dLX8PsFSAPUWnvL8wqwYoaqGCpFq1qvgrpl2xJxQOF/jzQH+eO3cWjTJr1izIj3Xr1u/YsQPxmJQvXLjA0fHp6tWrunbtev369UmTCvkiXdWqVcUm61CScBt2F7RUQKnOnDljsc9CWblrly7KlpaWx48fZyvzSw4ELQ40MDBYvHgRfFJFRZVLEPrkvXt3L168yJYuGxkZQUCyJB52OtHWZ5dI6tQRLG8uOVJSUtOmTdu5cyf86sKFC5o9e4qp0KLIycmF2MNG1apVIKtE3f7gwQNw+y5durBLCQsWLBBNtbG5uXjxYmEeJULQchUr8tpMjEqVBKcQW52BnUWvYhRFhQoVBg0aJFq2q1ev3L59S1Q5FwR9ATuIlQcNIXbxq1TAOAl/3r37WwkxpNja3vnZawGiYBRt2bKlomLb6dOn3717NzmZW1IBi928eYP/FfU8UVGgnL82FjFat27dvn37W7dupaamomuvW7uOiXC0fs+ePfnq43fpkjXaSOwKJkEQxP8JpNUJgihlYmJiMzIy9u3bd/r0Kf6H6bu3t/dvLg4PDX0TGvrdO7cyMgQ3WjHBZUEGZtVubm7z5s0dMmSwmloPFZXuovM8lAETX1VVlYkTJx44cACq4949weuOxJg5c+YD+wfOzi41a9aUl5evW7dup06dzkFTnj1rMt6ETe5btWqVmJjYunUbTDoZUOmYFpdENhQD8uQnwdh49eoVf98YJRe9aV+UnilIy5YtYmNjRTX5+/dhWVnZTZo0hXgTVYYQ6jExMagyF/7z4Iz5+V/btWsHpbp165bhw4ezDweg7nCkpk2bQl+ZmS1bsWK5p6dnQXnQokULsW/1+/n5dewouBPOhX8bnNTZ2Xn8+PGHDh2CaH/58qWWVi8urcS4uLhMmjQJdVRXV4dPiq4FQEOI+OT+KlWqFPTJ7t2746/oCovo6GhJSUnYjQuXmPnz58XHx8Norq6usC0XWwCxpcXoeuxczZvLQV81atSIc/r27Vu2bNW4cWMZGem6detAwoWHh3EJQmrXrsOe8y8hkpIV5OTk2B1XHt51a9WqiT7Lvn/OgPOgbGypS/GgF3/48IErlhCYGpX6oVZv0qRJyF/PaDCSkpI6duzIBUoPDDLo1NDVXPnat4edMc4U/NTFLzB69Ch48sqVK7nw7wEHxljK3k/JKHQdRzEYGBi4uDzHqI4hiC2ABzA1Riqu8kLQRm3bti2+jQiCIP6rkFYnCKI0wVxw+/btmF3xD/cy9PR0s7Ky+O9jAUzyMCfjKfgYsxjQc8uWLRs2bLi3tw9URE5O7ocPH/fs2YtpXJMm331eCAIGBXj79i0kEMqDefznuM95eXlpaWkITp48BUfh7Nhmrysr9CXYgmeGJSocPHiQf5rXxMTE0tIS2fJvourb17CCpOSqVasgXZAbtJOx8bgtW7ayVGhFlJmdCPNMzDVRALYwG3rbyMj47dvC3xgPqezp6YWCwSZ37tyBcF2+fDlLUlFRsbe3Dwl5jZyTkpIvXvzuNXISwpdp4YwF18z37dsPxdiyZUt6egaODQ+PGDVq1JUrlytXrjRz5syTJ09GRERgBxTPwmI/qjNkyGDuyD8MTnro0GHIYPgACpaSkgIVxO4h+/sHqKiovnnzNjdX8JR7XNxnxBecsqNdoDkfP34COYdWhsaDlp4zZy6XXBq8e/f+9OnTOjo6DRs2qFGjRkxMdFEPqxcD80noGVT548dP7HoE6ovg5MmT9+7dl5ws2IZPwg4KBd5a16hRQ1R/167dsA/UKcy1b5+FqqpqSVQcjAZZxT+jjpLUrl3b0vLs58+f0TFZZEFevXrl7e0tNH42tPH79+9NTE0Qr6zcBZJy+v/YOw+4HLv/j2fvvXe2SChKeCghFUX23nvvvWXvvbdkE6KkpNCkkBXKKCOrkkrh/7nvc7nc7oY88jw9v//n/bpfvc66znXG95zO5xrnGjRYPI7++vWb4cOHw4uoLFmyzJw5c/PmLffvK0wUBm9nZ4d2g0krs0wtPXv2cHFxuXnzFuwZ3Xr+vLN8OQaje+HChXv37sVk8vnzFxiGra1tSEiI2HYuZRYtWuTs7HzunCPyRIP4+vqamDRLcst9Nbp163bw4CEMWFQKZ4Qb7W9ubi5Fp4KoqA9iKpD8ySD2FJw/3wadhV7GlDJgwMCJEydJ0b8H7GfcuHFoAdU9DhITHh6umJGVczJaSbiBFP2NcuXKFS5cuHv3HkiPZnn79t3Jk4rtDFJP69at7ty5s2fPHtUrg6NGjfT39z948CDOjt7H8Dc1benqqthAkRBC/h9CrU4ISUuioz/a29uPGDEi64/PrpcoUSJnzpwzZkyXV6uzZs2CEpN/7u4eIjw5IETt7A7UrFmzffv21appVa5c+a+//oLYgJyWUqjQoUMHCHIdHR09vbojRow8dOjQvXv3Bg8eAtEycOCAnTt36ujUwklBnjx5zM3NpMN+BCtRb2/vhg0bCG+dOrUhTqAG5Tui0Dw7d+yAeNbWrokM69c3xCIYdRexZmZmKF6tWrWhWKBhqlevPnDgwIULFyAKwhJS7YDKbliqQKdt2LChatVq+I0dO65Lly7y7vHz5s0tXbq0qalp5cpVoNvRGiJc0KhRQ+Ut5VrTp0sbxcvkyZN769atR48eQzHQekZGRtWqVYUCQdTgwYNwJiMj46rVtAAaB6i9Af7nQI/06tXz7t276I569VAjHQ8PD3Hrr2rVKhUqVmjevHlNHVRUZ/ny5cOGSZ/mUkVPT3f27NlDhw6tUqVqxYqV2ra1HjBgQOPGf0nRaUG5smXRbt27d2/evAXKg7aCWIUi/an0UgX6EwoEFTEwqN+1a9dTp+wxRho3boIWQIG3b98Oc1XaZP18+fK1bKm+3xtMCCrL/dIlWFS1atWQDMa27dsr9ClTr169c+fOtWgh5Ymh1L9/f/SypaVlCl/nwlE7d+5S7EhWtWqv3r1hLQbK5/ZR4PXr14WGhenq6tWuXadu3brXrl2bM2e2OKpdO2sjoyZmZuYwM4yLOXPmjh8/PslNAVOgU6dO9erVRfEqVaqMfNRum5uZtbQwN7doZQGDRSyk+5IlS1Lz4gmUMKTgqFGjcFSNGtqdO3cxbWlapUplKTp50EEYgy1atEB5MCrnzp27a9cutUuEyYFexkxiYWGBgQnpK4UmQ+7cuU+dOnXixAnYCUzO0LDBu/fv5I/e/T5t2ij2dxwyZGgKpmts3PTbnOyOnhVu/KTob6Bex44de/bsGYYtbASzce3ataW41FGhQgVdXd3jx4+PGfP9OkvFihXnzp0ze/YcLS00QA20eR3dOmk7nAkh5D8Ev9lGCPmPER+veMQ9XrknNtSyFJqIqKgPfn5+Ojo1xbvlagQE3MAqEzJD3nD4d3j79t3ly5fr169fpEiqXh6GeodUcHFxqVChvBSUiOjojwEBAfr69RLvz/Tw4aPHjx83bNjgbzxs/+pVuI+Pj6GhYcGCP6hxrOAvXXLH6jhNGuRvEBwcHBh4Gyq0UqWKUpCSiIhIT0/PIkWKQLBnVm6ZliTQHvfvB32Mjq5dpzbEpBSaRkAkL1++4syZM2IPdiC+kXb69Clt7V94yzc2NtbX169cuXJJPhOeSpt8/z7C399fX18/Z85kjf+noLmgr3bv3tWggXQpKjk+foyBbZuYNBWvE6uCqAsXLtSsWVNTs5wUpIK7u0f27Nl1dev87ZcRoGxdXS82a2aSXA5Xr3qWKFEiybOnzK1bgW/fvq1f30DtkmLKYIx4e/uUQeelTqX/Dq9fv4FOrl27VtGi/854TD1Pnjz98OFD9epakj+NCAp68OTJk0aNGv7mK0WEEPKfhlqdEEL+aS5fvjJ27FgPD/csv7FlFPnH6NKla/Xq1WfMmC75lW9kVK9eA1rXwED9fuN/gqNHj02ePPnmzRuQ01IQIYQQQtIZfAaeEEL+UeLi4p48eeLsfJ5C/b9ClSpVDh8+vGvXbh8fX19fv5MnT1pZtSlZsuSf2F3sTxMZGTlq9Oj58+ePGjWKQp0QQghJz/C+OiGEEJISMTExJ0/aOzo6vlJugFe8eHEjI6NWrSzEHnj/LaDVbWwWaGpq9urVM2dOxRf7CCGEEJI+oVYnhBBCCCGEEELSF3wGnhBCCCGEEEIISV9QqxNCCCGEEEIIIekLanVCCCGEEEIIISR9Qa1OCCGEEEIIIYSkL6jVCSGEEEIIIYSQ9AW1OiGEEEIIIYQQkr6gVieEEEIIIYQQQtIX1OqEEEIIIYRyJoSBAADkfklEQVQQQkj6glqdEPKniI+Pf/jwobu7+82bN+PjE6RQJZ8+fQoJCYmJiZH833ipRLg/f/6MNMhEeGXCwsKePn0qeb7x6VP8gwcPLl68ePPmrcSHJCY2Nvb27Ttubpfu3LmDE0mhaUFCwmczM3PUWvL/GwwePGT27DnCfefO3V69ej99+kx4CSGEEELIfwJqdULIH8Hb28fAoH6zZs1HjBjRtq11gwYNrly5+vXrVxH75MkTIyNjHx9f4ZWZOHESfsL9/v17pHnx4oXwyvTr1799+w6SR0MDebq5udWpU6d58xZjx46zsrIyNm7q6eklRScCyvzw4SPVq9do3br16NGjoastLa2CgoKk6N8G5YH+j4qKkvz/Bo8ePXr2TBLnkZGRoaGhMTEfhZcQQgghhPwnoFYnhKQ9kOWdOnUyMDDwV+Ln56utrd2tW7eHDx9KKdKOI0eO9O3bz8jYKDAw8No1v4CAgBIlSnTu3NnXV/1CgGDJkqXTpk3r16/fvXv3rl+/dvXqlQ8fPkCxQ9BKKf63MDDQd3Y+X6VKFclPCCGEEEL+C1CrE0LSmISEhAEDBlhYWGzcuCFfvrwIyZcv3+bNm4oVK3b+vLNIk1Z8+fJl5cpVVlZW69ety5kzB0Ly5Ml9+PCh6tWrBwbeFmlUiYyM2rlz56hRo6ZNm5o5cyaEQNhDyhYqVCgo6IFIA5BtTEzMx48f4+Li5GcBBCIKxMfHq0Wp8fnz51glnz9/kYK+IaKQCdpKClKCDJEtzps4CuHijDExIk/Fc/vwooRJllMGBf706ZOIxV+4EYLDlZWISVw2nDfJshFCCCGEkH8SanVCSBrz5s2b6OjoiRMnSH4lWbNm9fBwHzx4kORPI06fPhMWFjZp0kTJ/w17+5M9e/aQPCps2rQxW7ZsasXIkiXL5cseRkZNhBeF169vWLOmjrZ2TfydOnWaCAdRUVF16uiKKB2dWtu2bZciEhEe/rq+MhP8DA0NIyIipAgNjWfPQnV19UQUMvH29pEiNDQCAm4gRETVqlX78uUrUoSGRpcuXfHr168/yoSz1zc0DA0NO3/eGSlFYY4dOy4l/ZFbtwKR5smTJ3CjGHAjWyMjY1G7Nm3aQJmLlAB5GhjUF1F169YLDAyUIgghhBBCyD8LtTohJI0Rb6HnyaO4o65K5syZM2TIIHnSiKCgoPz58xctWlTyfyO5cwUFPahUqVKmTIo76qogveTS0Jg+fUbZ0qUvXHD29fXZuXPnwUOHbG1tRVTnzl0qVqx48aKrp+fVjRs3Hj16NDY2TkSpYWdnh2OvXLns5OSIzNu2tRZ3wsPDw1u0aNGhQwdEeXt7z5w5s2vXrjdv3kLUq1evOnfuvGbNmqtXryDWxMRk0KBB8nvvnz59un//frdu3RB17tzZ7Nmyd+zY0cnJyc3tIkLMzMwmT56ceMs9IO69y3fd4Z47d+6WLZtRBTu7Aw8ePJg3b76ISkhIaNas2cCBAxHl5eU1ePCgDh06/rsv3hNCCCGE/L+FWp0QksZAguJv1qxZhDc+Pv706TPyD1pRhAPIy+bNW6j+fHy+32QWdO/eQy2N6kvvjx8/zps3ryzLv3z5cvbsOXEiB4ezIlCVN2/eIL3k+bFsbm6XROCCBTYHD9qVK1euYMGCDRs2qKund+3adYRDygYGBrZp06Z06dJFihQxMmpy+vSp7NmziaPUgALX1q6BZOXLlz9+/NiTJ0/8/PwQfuCAXYkSJaZPn4aoggULdO7cqVatWrt27UJU0aJFL1xwbt68GRwAjfPhwwfVJ/lz587dtKkxoipVqtSrV0/I/oULFyC34sWLL168CI2Qyh3y+vfvr6WlhQLUrVvX0tLy1i3FlQIwceLEYsWK9e3bp3DhwoUKFezXrz8ynzBB/ZkFQgghhBDyD0CtTghJYwoUKCC5lMTFfZqqBFJw+PDh0dHRUoSGRkuzlv369VX9QQZLcd/o1KmjWhpIaClOQyN79uxfv35/4/rr16+zZs3CucaNGzdmzBgpVIWsWbNCz0seZdmmTZuG9KNHj164cKEIzJEjR6ZMmR4/fuzj4+Pp6Qk9H6P8tlzmzJk7duyIZDY2Cy5duhQV9UH1brwa0LqSS0MDAjh//vzPnin2rgsICEAZnJ0vyL+MGTPeuXNHpCxVqhT0+d27dz09vcQlCdXmgrqWr0oUK1Yc+WTJIl0QyZYtG5R8RESk8KYMtL3k0tAoWbJEZKTiKDTLmTMO5cuXd3O7JArm5uYG0X77dhKv/RNCCCGEkD8NtTohJI0xMDDA348fpY+E5c6d68aNAPx27NghQmSMmhh1/pESJUpIcd9o3bq1FPcN1WsBlSpVevUqPCFB+kA6NLa3txfONX78eBGiRtFiRVU/AoeyBQT4I725uZkUpKHh6urasGGjXr16L1iwcOnSZaq38efPn9e7d+8rV64MGjS4du3as2fP+fIlpe3lZKDqX79+DQfO/vLly10qQGZXqFABUXFxcVOmTNXRqTVmzNglS5asWLFCeWjSQOFLrm/8vfcL5NcB4uPjUQBUViqWkixZstSqVUskIIQQQggh/yTU6oSQNKZmzZrQjfL3vWVCQkIkV9oBwQyFef264hl1VV69eim5fqSunl5wcPDLl68k/zfev5f2fnvz5k2fPn3bWVu7urocP37s6NEjenp6IgpkzZp10qSJZ86cDgy8tXDhAqjZc+eSeNIeqG3K/unTJ3EZQlNTs2rVqvv27VX9rVu3FlGurhdPnDjh7e199qzDsWNHD9rZKQ/9h0DV8ubN26BBA7WyrV27RkpBCCGEEEL+QajVCSFpTK5cOStXrjxy5CjVzc9jYmI2bNggedIOff16kJc2NjaqW6DFxsZ6qOygrkr37j2KFy8+Z84c1c3P379/f/fuXeGGVsff9h06iNvUX79+lWvx5csXX18/8b59xowZO3ToAPkdGhomYtV4+FD6AhxyuHHj5tt376DS4TUwMAgODlZ9aX/79h0vXiiuLAQFBeXJk6dw4UIiPOz5c+H4Z0B9e/XqZX/KPjpaeiAiISFhz5698lWMsLAw1UYjhBBCCCF/FGp1QkgaAx17+PDhyMjI+vUNt23bfu/e/TNnHBo2amRhYSGlSFOmTZsKpd2wYaNdu3Y/efL07NlzBgb1SyZ6ll6QMWMGpD9//nzTpiZHjhxF+oMHDxkaNihTpoxIULJkyWzZsvXr3+/x4ydQ6TOmz4Cufvnypb9/wJs3b3v06NG4cZNr166/fft28eIlr169MjY2FgeqcfHixX379iOZi4urtbV1k8aNa9bURninTh0/ffqETNAsYWHPJ02avGDBggcPFMJeT08PGUK6v3///uHDR/Nt5hcuXDggIEA8PP9LFChQIDw8HKcWm8+nktGjR2XLmq1NmzZBQQ9QgLFjx82bN0+8MB8S8rhBg4aLFi0WKQkhhBBCyJ+GWp0Qkvbky5fXx8e7efPmCxcuNDU1HTt27JjRY7p06SJFpyk1atTw9vauW7fu7NmzGzduPGTIkPnz55uZfX//XA1Eubm5FStadPz48UiPo/bv36+jU1PE5s6d29XVJfxVeJMmTeoZ1P+rceOdO3e+fvN65cqVRYoU9vX1KVeuLLS3rq6e3UG7w4cPVapUURyoRt++fR8+fIhk/fr1s7S03L59mwjPli2bh4eHlpYWmqVBgwYoyenTpxs2bIAoQ8P6aC7I4zp1dAcNGmQzf/6E8eO3bNly69Yvf+R8gY0NBD/KkJCQIAWlgowZM3p5eRYqVAgdZ2JicvPmTUdHx1KlSiKqYMGCGTJkQJRISQghhBBC/jQZoqM/SE5CCElroBVjYmKyZ88u71j+58C5Pn78mCNHzixZkt2eXZVPnz7FxX3KmVOx67sU9I0vX75ER0fnzJkzcRTAWZBAbBcvBSUDTvH169esWbOqbfyGQETFx8fjFKq7xCEcgYjKlSuX2iH/JLGxsZ8/f0YFVcuGWqMfVUMIIYQQQsifg1qdEEIIIYQQQghJX/AOCSGEEEIIIYQQkr6gVieEEEIIIYQQQtIX1OqEEEIIIYQQQkj6glqdEEIIIYQQQghJX1CrE0IIIYQQQggh6QtqdUIIIYQQQgghJH1BrU4IIYQQQgghhKQvqNUJIYQQQgghhJD0BbU6IYQQQgghhBCSvqBWJ4QQQgghhBBC0hfU6oQQQgghhBBCSPqCWp0QQgghhBBCCElfUKsTQgghhBBCCCHpC2p1QgghhBBCCCEkfUGtTgghhBBCCCGEpC+o1QkhhBBCCCGEkPQFtTohhBBCCCGEEJK+oFYnhBBCCCGEEELSF9TqhBBCCCGEEEJI+oJanRBCCCGEEEIISV9QqxNCCCGEEEIIIekLanVCCCGEEEIIISR9Qa1OCCGEEEIIIYSkL6jVCSGEEEIIIYSQ9AW1OiGEEEIIIYQQkr6gVieEEEIIIYQQQtIX1OqEEEIIIYQQQkj6glqdEEIIIYQQQghJX1CrE0IIIYQQQggh6QtqdUIIIYQQQgghJH1BrU4IIYQQQgghhKQvqNUJIYQQQgghhJD0BbU6IYQQQgghhBCSvqBWJ4QQQgghhBBC0hfU6oQQQgghhBBCSPqCWp0QQgghhBBCCElfUKsTQgghhBBCCCHpC2p1QgghhBBCCCEkfUGtTgghhBBCCCGEpC+o1QkhhBBCCCGEkPQFtTohhBBCCCGEEJK+oFYnhBBCCCGEEELSF9TqhBBCCCGEEEJI+oJanRBCCCGEEEIISV9QqxNCCCGEEEIIIekLanVCCCGEEEIIISR9Qa1OCCGEEEIIIYSkL6jVCSGEEEIIIYSQ9AW1OiGEEEIIIYQQkr6gVieEEEIIIYQQQtIX1OqEEEIIIYQQQkj6glqdEEIIIYQQQghJX1CrE0IIIYQQQggh6QtqdUIIIYQQQgghJH1BrU4IIYQQQgghhKQvqNUJIYQQQgghhJD0BbU6IYQQQgghhBCSvqBWJ4QQQgghhBBC0hfU6oQQQgghhBBCSPqCWp0QQgghhBBCCElfUKsTQgghhBBCCCHpC2p1QgghhBBCCCEkfUGtTgghhBBCCCGEpC+o1QkhhBBCCCGEkPRFhujoD5KTEEJImvL169fp06f7+vppaVVbsWJFxoz/3OXRrVu3HTlypFSpUhs3bsiWLZsU+r9FTEzsjBkz7t27FxMTA2+VKlU2bFgvopJj2LDhSJ8/f/4jRw5LQeT/JW/fvp05c9bjx4+F8VhYWIwZM1pE/Yt8+vRp8OAhoaGhbdu2GTx4sBRKCCHk/yvU6oSQP8Lt23d8fX0ljwrQq4ULFy5ZskSNGjUyZcokhf6PEhERUatWbeF2cnKEmBTuP01U1IdatWp9+fIF7tOnT2lra4vw/yUSEhIaN24SFhYm+TU0ataseeqUveRJBktLqxs3bhQsWPDaNT8piPz/IzQ0rG3btq9evZL8Ghpdu3ZdsMBG8vx7PHjwoFmz5nBkyJDB3/96vnz5RDghhJD/n1CrE0L+CNu3b583b77kSYoCBQoYGxsPHjy4SpXKUtD/HFFRUTVr6gi3q6tr+fKawv37xMTEREdHY0FfqFAhKUiFjx8/6ujUgpqF+9y5s9WqVRPh/0tMnz5j3759OXLk6Ny5swgpUaLEwIEDhDs5qNUJmDt33o4dO/LmzduuXTsRoqen16qVhXD/iwQHBxsbN4Ujc+bM/v7+uXPnEuGEEEL+f0KtTgj5I/xUqwuwJJ0wYcKAAf3/yefD/zG+fv26Z8+eS5fcdXXrDB06FNJaivhtdu7cNWfOnHz58gUE+EtBP+Lo6Hjo0OFKlSqNHz8uS5YsUuj/CmhYfX2D8PDwIkWK+Ph4S6GpgFqdgHbt2vv5+ZUvX97V1UUKSh8kJCQsW7Y8KCioXTtrc3NzKZQQQsj/V6jVCSF/BFmrjxkzpl+/fiIQfPny5cWLF+7ul44dO3779m2ILgSOGDFizJjR/5Ny/Q/xU63+vw2sSFdX7/3799Tq5G/QsGGj0NDQdKjVCSGEEFW4MiaE/FmyZs2aO3cu+Zc3b54qVSpDvZ85c3rDhg3ilu/atWsDA2+L9IQQQgghhBBqdULIv4aZWctNmzYJt5WVVVxcnHCTn8K2IoQQQgj534bPwBNC/gjyM/CTJk0aMiTZjw/Fx8c3bNTo1UvFhsyHDh3U19cX4YkJCXl88uTJ4OBHuXLl1tLS6tSp409fw3737t3ly5evX/cPDw+vWLGiqalptWpVpbjkiYiItLOze/DgQaZMGbW1azZq1EhTs5wUp8Lnz18+f/4MR8aMGTNn/r6hPcK/fv2SOXNm4f30KV44smb9obRfv36Nj1fs/ZZJgeKy6Zs3bw4fPnL79u2CBQv+9ddfxsbGGTOqv9+ekPD5y5cvYWFhffv2ffToUb58+Xx8fERUhgwZsmSRTgqQuXi/AIEpvCfv6noRTfT8+fMyZcrgjPr69VJILOoi1xcNdfDgwZs3b+TPX6BFi+YoszLV3+TNm7eHDx++d+9e1qxZq1ev3r59+1y5ckpxKoh6oREMDAwiIiKKFCmC8osotY5IkpSfgUe2aGHhTrLdYmPjYBviK3GVKlWytm5bsmRJKU4F0VDo1hS+dCAbgFrHpUxAwA1PT887d+4UK1asbt26urp1ktxcUCDbAJpF9QUThMO0EpcN1T9x4mRAQMC7d2/LldM0MzOrXl1Likse2O25c+fEczF6erp6enWTHC9qwHq9vLzFGxwVK1bq0KFD/vx/f8/z9+/fHzly9P79+6gCRnqXLl2SzE0ejEZGRhhEmpqaTk5OIiQ1xiNAk/r6+l2/fj0wMBCGVKNGDUtLS7XRnSSnTp2+du0amqtKlSq1a9du1KihFKFCKq0C5nfs2PFbt27FxHysXLlK586dCxUqKMUlQjYDUUg00ZkzDigJerlaNUyknQoUyK9MmBIYF7a2tjC8T58+1ahRXV/fQFu7hhSXDGhtzA+Y0FDaypUrY7CUKFFCiiOEEJI6qNUJIX+EVGp1IG99jCXvmjWrRaAqDg5nFy5c+OzZM7HiFGTLlq1ho4bLli4rWLCAFKRCcHDIlClT/Pz84uOl1bmgePHiEydOsLa2lvw/4u8fMHHiRKh0LGelIOWiGQvNOXNmGxoaSkFKTp8+PXz4CDhmz57du3cviN4FCxa8ePHiw4cPTZs23b59G6KQT4UKFZXJNYKC7qteXAgPf12vXj04lixZgooPGTLE3d1d7NwuKFCgAALVNjbv1r37ZQ9JmqqRP39+f//rkkdDo3nzFkFBQXD4+fkmKeemTp2GKkRGRkp+JTgp6jJs2DD5WoPMhw/R4ttvEEJz585B3Z2dncXVCkHRokXnzp3bsqWp5E81165dHzduXEhIiGr/ogBQQVu2bClWrKgUpKRr125XrlyRPD/ym99s+/jxY9u21tDhcKMru3TprKrVnz0LHT16NHSsqkVB4FWoWGGBzQJ9fUVXCtDpTZuaoDoQ887O56XQRLx+/QYGgCqj0Xr27CGFJo+z84U5c+Y8ffpU8itBAWrVqrVhw4YSJYpLQSqI3c7hsLc/qaOjA/eOHTvfvn2Lmk6ePHnw4EEiGYiKiho/fsKlS5fEx8ZlIK4mTMB4aSv5f+TVq/DevXujxVTNAJQrV27GjBkmJk0TX+wAMJvFi5dglKl2N6hQoQIqkpqraarcuhWIuty9e1d17KBZMGaXL1+upicbN27y5MkTyfMjqflmG6q5Zs2aAwfsVD/2BrJnz66np7dr164k1XVc3CcMqMuXL6u1bZEiRdq1a4fpSPUyyvv372vXrgNHxYoVL1xwFoGqoM2HDxt23d9fbWYrX778ypUrateWvhCpSuvWljdv3oQDSjsw8NbQocNUy49JqVmzZuvWrU3uulJoaNjgwYMhuVV7GT1btmzZ8ePHtW7dWgpSAZNb//79AwMD1TqlfIXyq1auxDiVggghhPwMPgNPCPmXgX4WytDV1VVVJAuWLVs2YsQISBSs7KHP69atW1n5jbe4uDiXCy5WVlaPHj0SKWWglrt37+7p6YnlbM7cuaFSsITNmzcvoqClx44dN2vWbJFSlePHT3Tq1EncmoM3R44cUHRw4LwI7N9/wLlzjsqESbB3774+ffpAG0PzqCmQ1ABNjrpjXYsKyivmd+/eQTHOnDlLeNOQz5+/tGrV2tbWVgh1rKHRBSIKJ125ctWAAQPVdIUa8+bNd3R0xNo9T548stKAAICaFRcIUo+d3UFra+vg4GDRbvnz58+VS/GdKrQGhPFff/0lPzjwR/n0Kb5Hj55CqI8ZM6Zr1y6qOhNlgCbx9fUVAgk6EHYIhQZTeRD0oEePHgdsD4iUAA1iaqq4YIFKPX/+XAQmZunSpaLKqXkeYdOmzRA/QqijibS1tYsVKwY3CnD9+vUGDRpcu/b9Mk2STJo0GdL92bNnEOpS0DeQLeQcOlR0epkypQ0NDcV4QfnHjx+P7k48MG/evGVkZCQkHJqiatWqmpqaotEeP36M0q5cuVKkVAVDaciQoTAS1B1iFc1YrVo1cQ0LA7lVq1anTp0SKVMDEnfs2PHWrVtCE+bMmVMUG6VFV7Zv3/7EiZPKhGkDemH16jVC6GpqltPX10eV4Y6NjYUUh/fFi5fKhN95+fJV06ZNnZ2dRduKsSaGTHh4+KZNm6ZOnaYqaFPmzp27yM3bxwd2iKauUqUKTorGRxSMrV279seOnxApk+Tu3bs9e/YS5YcViUBkdfbs2WHDhguvGl5e3i1atIDUF0IdExR6DQ50H3p59OgxmPrUZjwMW2NjY/wV9ZIGSw7FYHn44CEsLW07hRBC/rfhfXVCyB8h9ffVsaSrXr3Gp0+f4HZ3d4dUEOHAze0SNDAWeSVKlJgzZ07TpsZC1X/8GGNjY3PgwAFEQbccO3Y0a9as4hCA9eilS5fgmDhxYr9+fbG+hBsLyosX3ebNmwdJULZs2VOn7PPl+/6ULCREmzZtIWMgGwYPHty+fTukwWr47dt3Bw8ehOpA8bC69fLyFLkB+b563759d+zYgQI0atQIC3HI18qVKrXv0B5RKN5P76s3btwYYmPAgP5WVm1KlCiOQ0JCHh8+fGjbtu1isbtq1ao2bayUByGToKgoxaSN6vv5+UHW7t27V0RB5NeqJX3LHSR3Xx15du7cBbITbkiy8ePHVa9ePUeOHNHRHwMDA2fNmnXnzh1Ede/eff78ecojJOT76lBlkBmQ5a1bt0KbIMO7d++hd0Seqbm5LePt7QOtBQe6derUqebm5sWKFUVPhYaGHjhgt2HDBkShXm5ubqVLl1IeIbXA169fevXq/eHDBxRA3DoGOXPm+OmX5JO8r44279O7j5vSZtCbM2fOEOEC9JSFhQUUDrpvyJAhgwYN/HY14fPJkyfmzJkbGRmJ3r9wwblMmTLiEChYc3PFx7ohF5ctWyoCVYmOjq5RQ9GYaFI0l+p1gcRAKUHhwFGpUqW5c+fUr19fiD3oQFimnZ0d3GgHDw/33LlzKw74hnxfHcp527ZtRYsW1dXVxV9oWqMmTeob1kdUXFxcx46doKxQBmtr66lTp6Bx4P7y5euVK1cmT54MeQ/vli1bmjdvpsxVQUREhIlJs9evX6PiNjbzW7duLRQjFKmt7QGMMpHMycmpivLKmgCxtWvXwRlx1Lp165ChqDhsz/6U/dw5c5GgefPmmzdtyqh8KyRlnj9/3rSpCQ7BkBw6dEiHDh3EI9YQzMeOHUP+iIJhHzp0qGZNRVODW7cCxTwzcOBAFB7p169fL6IwRsqVKyvcSRIQcMPKSjEMS5cuvXPnDkhQEf706bOd8CvbGRXv0aO7CAcxMbFoUjGgmjRpMmbMaIwdFAllwFw0e/assDDFpZyNGzeambVUHpHSfXWYmZ5eXaHSR4wYPmDAwDx5FN0NFQ31O336dNQX4+jIkSO1a9cShwjk++oGBgbFihXDlFijRg2kxCg+cuTo6tWrY2Nj4T1x4oTaYwhoYTMzcxQJZ+zWrVuvXr3Kl9dESgxAWL6NzQKcEckuX/YoVUoani9evDA1bQnzgHvkyJGY1jAfwo1Z4uTJk9OmTce54HV0PIemUBxACCEkRajVCSF/hNRrdSglLa3qYrM0e3t7HR3pCUksBKFnEAsFcv68U+J3HSdOnnJIKVTUHujV1dV7+/YtNPCePbuloG9AjU+fMXPihPHynWRBhw4dfXx8sCTdvHlzixbNpdBvYCkMaQpJsHjxYlk2y1odwgkL9ClTpmbPLsl4mdRodazdbW1t69RRf3jVyen84MGDkUPZsmUvXXKTQr/Rt28/FxeXFL7ZlpxW9/HxhaqBA/oKSi/xO7pt2rT191fkeeTI4bp164pAIGt1KL0DBw6oXhcA6D5j46ZhYWFoQwi/vHkVC/SUgerAsv7Ro0dQbh4eHkWLKu7XqYIeQb/AYWRkBDUkdJ0AzZKG32wbMmTo2bNn4ejYseOSJYtFoMyYMWOPHz+Os6O55N6XkdsTFgW1DCUjwi0sWgUGBhYuXNjXN4nnAmT5jWFiYqJ4ASQFoqKiBg8eEhr67Px5Z7WnrNGG1tbthBJDIdWsSNbqKNW0adO6d++maoGCLVu2LliwAI7EFylAaGiokZGx0Ic3b96QrwWg/VetWg2ReeHChbJlpSsUMtu2bZ8/XzH2MWpGjx4lAgGEXP36ihdJ5syZ06tXTxEo8+TJk82bt8yYMV3I/pSBQIVQf/z4MdwYPg0a/PB+CvD3D0BvQhXr6OjY26vfyP0b32zbsGHjkiVLMNivXbuW+GV4TBEQqD179lC1Unv7U9CrcFhaWa5Yvly2DUFkRGQ9A4O42NiWLVtu3LhBHJicVv/69SvsEHIabsxRpqYtRLjMnTt3LS0t0VMQ5AcPKmZFGVmrw3pXrVolAmU2bdq8aNEiOGrVqgUFLgIFkNb79++HA73ZrVtX1aqB69f927ZVvBwxZcqUQYMGikBxCFJiwGLYikCZu3fvtmxpBkfNmjVPnDie3FP3hBBCZPgMPCHkX0Z1CfjxY7Tk0tDw9fWDJIADWiKxUAc28+aKx9SPHTsmQgTibo9840sV6MwVy5epCfV3794LdYrFZWKhDrDGHTRo0OXLlxNLNVCnTh1oj8RCPZWYm5snFuoAJcEiHg5omJ8+4ZxKoHAmTJgAByTHtGlTk9xMa+3ateLZga1bFa/cJwb1VRPqAIcMGKB4tR6iws8vVZ8ud3NzE+8vdO7cuUiRwiJQFT09PZwLjosXL4rrDmkOGmT69OlCqKO1Fy5cKMJlPn6MOX9e8c55gwYNkuz9evXqtmrVCg4I0bdv34pA0KmT4irDmzdvEj8XDSCQhCPJrlcjT548O3ZsP378ROLXoaG9IcKFO4Ummjx5cp8+vRMLdXTWwYMH4ShdunRioQ5KlSoFJQYHUkL9ikAA+xkzZjQ0cGKhDjp0aC8G9dWrV0WI4MMHaXRXr15dOFQpW7asjc381Ah18O7dO/FGQJcuXRILdVC7dq327RXPtty4cQM6VgT+DuLRcRQvyV3rYBu9evVUncowd61btw4OSPTFixapCXWQN1/eeXPnHjhgu2nTRjUZnBicXQh1nVo6zZqZiEBVtLSqiY05vby8kvv+Zc+e6tdHQO/evcVzIqrWC6KiPhw9ehSO8uXLd+/eLXEJYbp9+/b18PCQhXp4+OsDBxQvg9SoUSOxUAdVq1bFoIbj5s2b4nEDQgghKUOtTghJR4gnJAG0wZo1a4Q7uc3hoT20tBT7VN+/fz8i4vseaVmVz8Or7WyUApD68cr3kFsqXzNOkilTJhcunPSG2y1aqN/j+iWSqx2wslLcegW2trbC8Zu8fPkyJCQEjpo1a6pdsJApU6a0uMzh4+ODXhCBqkBTSa4fKV9e8e4u8PZO1Y1uV9eLwjFt2tQktQoEobjlC3x9U6X/fwmoqS1btu7bp7hziF5Yu3aN2JBfFScnpw8fFE+fmZubi5DEtGvXTjhcXFyFAyi0SoYMaEBoabVmhCg6c+YMHND/4mLTT8mWLVtym3VXqFBeOMLDw4UjMbq6ikseiXn48NHDhw/hSMEIjY2NhePQoUPCIUCXidGXGAxA9B0cr8J/2IMtXz7Fy+TA19c3SdNKPba2ivdf4GjTpo0ISYylpTR8tm3bKhy/Q6VKlfA3JibmpfKjFT8lNDQU8xIchQsXTu4CRMeOHdR2rEwOeVeOKZOnJHc7ulUrxWsXIMlN6YCWVhKXSLJnz1axouLZn+jo79dJwZUrl8VsbNI02ec+Zs6cIb+cAtzd3UWnDB6c9INUsJkRIxTPIoEbNxS3+gkhhKQMtTohJB0hL2qxJpY3FStUqCBW9kkiC05PT0/hAOLlSYT07dvvQ9SHz58/I6WIShIHBwfhKP9N9vwS4i703yaFW2qVK1cRjuvX0+a+urzVmerD7YkR20dBUoq91lJJ0aLShu3BwcHCkTLi/fY8efKk0IBVq1YRqk9sQJCGwCROnz6zeLHiifeSJUvu27c38W1ncO7cOeGoVUtHaXFJADEm0jg6ft99sGzZsob1FS+EX7x4Ub4CJZBvUMtXIn6HFOxHJvFNXYGbm/RuRb16daXKJELcdAUuLi7wCnfKfC/Sj8mRlYhCs69YodgDAtIulXmqgkN275Zeb0nhk3VCgoLr15N+T+SXEBewcGoDA4PLl68kJCSkXHgh1EH9+vVT00cp4+x8QTg0NcvhpEkiHp4Hv/ocgZgwxVtIMmJ4glo/vv2eAvI01bhxY6lMiZCvCqXy6RtCCPl/DrU6ISQdkSOH9EltWd5gmWto2KBePf0kf+L+JFC9qWhnZ1eggOJDbhB4tWqDOkg5btz45O7kyN8tk0VXOkF+hVtsiPX7vH79RjjEm+fJIbQ6ePLkhy+EpUymTEkLwuQQDxXLUjA5hIQODQ0V3rTC1fXiqFHSq9QoSXj4a+FW480bqcV69uylaniqvx49pC+uPXv2TDgE4qWAz58/qzWj0JnZsmVL8s2OFIiL+3TkyJHx4yd0797D0sqqdWtL/Hr0SOLB5lQSFhYmHAsXLlKrlPwTL2KADx8+JPmgiqur66xZs/v06dumTVtRpHbt2qPWUrQKOXLkOHv2rBCua9eurVFDu04d3SZNjBYvXoIeEGlSAzKX+yWFr7IXLlxIXPtTu1by96hXr+6wYcOEu1u3btraNfX06lq1abNv3/6YmCTyf/9esb8aqFChgnD8DvKn5iwsWql1kPxDqUSaqKgo4UglSV7Kefv2nXCUKZPSlnuqyJ3StGlTtbLJP/mrB69fJz3iCCGEqEKtTgj5l1G97y0/6Cvf5EEUVnXJIa/CVbfJzJs3z4kTJxo2agg3MsfKFSmPHj1qaWlZs6bOfJsFnz//8AEq8QA8+P3bX2mLXB65hL+JfEVD3KxODjkW7SYcfwJxieSnbS4SqL1M+5u8f/9+yJAhMC3xBDUk6IQJE2QjVEU2MBRAaXFJgNxEGjWNJL/VP3v2928EhoaGimcELCwssmZN4k5+kty/H2Ri0kxLSwtCHXLdw8PjRsCNm0ru3v37L2O/fSuJK/SFVJlEqLa8qlZHZbt1666lVR0qfffu3VDs/v7+okiBgYFSoh9BV1arVvXw4cMlSpaEF1YdEREBFbpx40Z9fYWQs7dP1QfbVIdDCvaDKBGbJpe6MChGjRopHsQAMIx3796hF6ZPn66trd2ihal4f15G3nojhRKmHnnkpmCHck+lyXQhf9sv9eWXL3pKBUoKWc+LXUUIIYSkDLU6IeRf5tOneHEXLm/evPK3f+QHkvPly7d//76f/iwsFPt7yZQrV3bvnj0ODg4rVq5o166d4vtAygUnBMa2rVuh05SpJNL/dsTJPcP8q6h+pi41yC8Y/wly5pSeoUgNqdlYPvV8+fIlLi6uf//+y5cvq1FD8Z2qK1euHDz4w/vYArH3AdiwYYOaySX+rV27ViQWFCpUSNyUvnr1qixRXF0vfv36FSY3Y8b0VKqggIAblpaWDx8+RLGrVas2evToxYsWbdiwfsPGDfiJTbz/HuJr5GDSpElqdUnyJ7fG+/fvW7VqffnyZSiuAgUKDBgwYO7cuWvXrRNFWrV6VQpVq1tXz+2i65EjR+bMmWNqaiq/8Aw5OnLkyN279whvCvzqgE2r4YPqd+rU0d//+p49e9ALDRo0EAMK09f9+/eNjIxDQ6XnFEC2bKnaJC+VyCN348af2+H06dNF4t8hlZv8qSKekUFrq5UnyR/sXxxFCCEkBajVCSH/Mq9fvxZavXHjxvIqXPXFdQOD+g1/huoWR4KMGTNWr65l3bYt9Jij47kA/4A1a9aIp9ydnJzc3L6//yx/iUp1g7r0gPwYrayRfhP5oXp5q6okkW/QlVTe//xDiL746e01cZOwWLGkd8L72/Tq1Wv69GmwtwMHbIXGmG8zX2y8p4qsZitVqiiZWvLUq6e+C8Dw4cOF48aNG8Jx/Phx/C1WrJh4TSM1zJw5MzY2Fva8evVqB4czo0eP6tS5kzkwM8Pvp598S4GiRYsJR7FiRaU6pIg8PA8ePCS+l9axUycvL89p06b27NmjdSsLUaSWpqYpP7gBe4Zi79Wr5+bNm9zd3S9f9pg0aZJQ1AsXLhQvR6RAlixZ5As9Yue/JImMjBLW9TdkZwrkz5+/ceO/0Au2tvuvXfNzcHAQm9hhEuvWrZuYyoB8nevlyxfC8TvII1FXV1fqjOSRvyf/O8jlT2HPQjXQMviLFqhTp45UlOSpWVP6NichhJAUoFYnhPybfP78ZfLkycLdtWtX4QCQT5qain3FP3369O6d9Obk74Clp6Vl62XLlgmvi4u0VxOQX6EMDk5Jwf4h5MV9Yh48eCAc8i5ZvwkkonDI+/YliVid58iR44+up0XmkZGRKWzXHxb2XLSPgYGBCEkTICrmzJGeS4caHzNmDBwfoj5Mnz7jy5cfnoSXbePmzVvC8UuUL68p7jCvX7/h69evjx49EltqiQ9Tp4YXL14EBCj2okM5W7dulbIG/lXqK3e/A7+60Ze44gDNPHfO7N+8kIT2KVWq1ODBgzp37gxvbGzs3bs/2dEQh8gN+Dr51zTkC1Lly/+dPSNTQ6ZMmapX11q2bGm5cuXgDQkJiYqSrh2ULy+9pn7lytUkX6/4JZo0aSwcSX4C8E+goyO9wSG+Z5kaxCMqqKyXl5cIIYQQ8ptQqxNC/k3c3NyuXLkCR758+WqrbDiM5Xi/fv2EO7nXXwHWkYk/Kw11J79sqYaRURMhLVS3+7KyshISCKtqEZKY69f9AwKkW6Npy61byYpAefNzlFA4fpPixYvnyaN4mNzX11cWFWogXNwyhZZOq4eHk6RBgwb4++XLlxMnTiYpZhC4fft24a5bV/FZ5rRCTfH279+vdm3Fd849PDx27twpAgVmZmaiEcRX1pPkw4cPDg6KL7QnJleuXJ06dYIDDR4eHn7q1Gm4YYFDh/7wFkYKyM9W5M6dO8kHyz9+/Pvv/aLW4va+j4+v2kUKmfj4hAMH7BISfriiJG59o2WSfBwdAzA5dYqBmeTFKVRN3qIvNTeie/fuLRzXriX7iQQxsQBxFeD3Se6iIToUdiLc8sxToUJ50bbPnj1L7oX5+Ph4e/tTahuwJ0m1atWEY/Pmzcld3cNZMGMkF/urGBjUF50rfywgMWFhYZgzMYSFV76gtmuXtEt/YmBIFy+6pVUhCSHkfx5qdULIv0NCQoKzs3Pfvn2Fd9euXWovMFtZWQpxMmrUqCSfTo+Ojp4wYWKLFqaqW1Jhrdy7d5++ffslKdefPHki1s0lSn7fgrty5Urig0xHjx599CiJ741FREQMGDAAgnnt2nW/f4tMjdOnTye5CTmKKjYML1SokPzl5N8ke/bs8+bNhQONsG/fviTrMm7cOPEMfPfu3UXIH8LSsrV4+HzWrFlJypVnz0KFci5brqyeXlpq9cSsXbtWXMRZsWKFvFs+KFGiuLimcO7cuSS/8Q7VsXXbtqFDhw4ePCTJBwSmTp0iLg3cuXPXxcUFDm1tbVHx1FC6dCkxCiIjI2VRJIMQ+etlf4NMmTJaW1vDcf/+fQxAEagKBDzKPGXKFGhR1QFVvbriS92QmuINBVVgVA8fPkpcVBAaGqpvYLB+/YbEDYWj5Hv7qfkcQ/nymuKJaxsbm8ePpT3SVXn//v3GjRvhKFu2rKlpCxH4t0E7uLpe1Nc38PO7JgWpgFj5HYccOaTn7TNnzizegMBYg3ZNsu8wfY0cObJjx07yFobJUa5cOdHmDg4OSdohGnD27Dk9e/YaN258msxRpUqVbKr8srpyu8BbifOMiYlBybt27So/jVK1apUmTZrA4e7ujok08SEYLIsXL+7duzcKmcLTNIQQQmSo1Qkhfxas5rESVQWL/gsXXFo0b9G/v+KjVqBjx4516ihubKqSN29e6EY4IJWxagwODpHvxmAVGBX1oVmz5kFBQXDLG9HBjdUqVoqenp6Iff78ueoSGYvmMWPGCnc763bCIZg0aRIUERJbWFhgZYoTiYUmQl68eGlq2lI8atusWbMk723+Djly5ED1nzx5Kk4KsIr18fFt3ryFWM4iVqRURcg/JP70KV785MZJGXNzc/E9cyyaFyxYiDZBJvCiphDMgwYNdnJyghcCFVpaccAfI2fOnOID49HR0To6tcTj7soGQAt8vn7dX37+fNPGjWn77HdiypQpPWjgQDhQmG7duok2EcycOVOcHR1x/PgJdIqIxV+02Jw5c1evWg3vu3fvkrzJnCtXbvEsA0S1eJo99Q/Ag9y5c4s3IKDVnZ0vyPaMs2Nk7du3H4gQtF7qzUBmzJgxonhz5861sVkg24PI/8CBA4MGDYIX9i+PMiAunaAp+vXrryrXcfYbN26iguJhBGSCIsXHK8w4OvqjiUmzD1EfVqxYgYGPdhYnEskg/KC64UYbyp/gTgHkv2/fPuHGmEXDysYDB4SisXFTsS3/xIkTRLLf4datW/369UNN2rVrt337DjhwIhGFHsFsI+7hV65cWXUbgvbt24tGW7hw4erVa+Sj8Bf1xVx04sQJeLW1tX/6Rj2mnd27pYspnTp1UrPD2Ng45GZrawsvWiat5qjRo0eJrCwtLcUn5cUZUWVYe+vWluIjhcbGxhkzSmecPFmaSDFjOzicVSvkrFmzt27dCi/SCAshhBCSMhlUP3RECCFpxfbt2+fNmw8HdI6a0BKrasmjoTF27NgRI4Ynub5Eso4dO4mXq7GIh6wtVapUrly5Hj58iIW40C19+/ZV3VIbmVtaWonH5nFI/vz5a9WqhaNu3Lhx7969WOX9qxYtWmzevEn1jDgRhMq2bdvgRjhkZL58+SCToPYhKsSJOnTosHTpEmVyBadPnx4+fAQcs2fP7t27lwhUAwdWqCC9ah4UdF9V7YSHv65Xrx4cixYtsrOzQ/FwUlQNC3oUEkt50UR169Y9eNAusQhcuHDR5s2b4ZBX+b169ZoyRXrzH0Dqi7cD/Px8CxUqJAIFUVEfIIfkbbfQqmXLlg0ODoZOE+1TtGjRc+fOFixYUJlc4sOHaPFV9i5duixcqNDYaty7d9/U1BSOli1bbtqkuKX5U9A+s2fP2bNHsfU3jAQtUKxYMRTj7du3Hz9+FC2wZMmSDh3aq5kHDtTV1Xv//n2RIkV8fLyl0FQA20BTo2rXrqnfnITlWFm1Ea8kTJ8+rX///iIcHDx4aNKkScKNQsIwqlSpcv/+fRQApUUgWuzq1StJanXUYsWKlfIW8ehif3//LFl+Qaj4+PjC9oQbUhAmkTdvXv8A/7DQMHSivb09xBscED8AknLChPEi8dy583bs2AGHvf1J+fXjxFy7ds3626UrGEO2bNlq1tQODg558+aNMBLYra+vj+pHBN6/j6inrx+vrDsaBJlrampifMHkPnz4YG1tXbJkyXXr1qHXkBvM5siRw0iJbkWvKTNQ5Fm8ePFatXSyZct+3f/6k8dPoOsQDlnbpUtqH1lfsGDhli1b4BDGg8GOLkCxo2E8yjE7ePDgSZMmqhkPaNiwUWhoaPny5V1dFU86pAZn5wuySaCVKlSogHpBsqI3X79+DYPEWTBTFS78w1iTBwXAURhu5cqVCwkJgXkLy8HYdHFxkTdyg0XVrl0HjooVK1644CwCBTCk8+edByqvKAHUF2ZQtWqV27fvREREiNyQOealPHmkzTIFENU3b96E486dO/Jtf1VGjBh56tQpWGZg4A/v4+CMsHx5PxEkgOUXLlz46dOnKL/oLz093YMHD8rCG4ecPn1mxAjFxAhQSJhNxYoV7t8PkgdLocKFLrq45knTLzsQQsj/KryvTgj5s2AVi1WdKkKDYWkLUefufmnkyBGJF9MChB84YCseJYWUggyAHoC0wNoU2WKBvnLlymnTpqoejsX68ePHxA15HIKFO5bCe/fuDQgIEEJ0wIABqxN9UwreKVOmQDYjTxQP+jwsLAxiTFwRQODUqVOXLJE+rZy2IPOtW7dC+6F2L1++VJWprVu33r17V5IKsE+f3uIOHiolQMOKqJ+CpfzFi65CeONA6A00TmRkJNwIadasWWKh/odA3WfOnDFv3jy40c5ogYcPH0IJiJuukHmQ8e3bqwv1PwTaWb4GsWTJUvSCcIOOHTvAhKBV4Eb4q1evPDw88FdoD3STm9vFJLsJoPDDhg2VN2Br3LjxLwl1ULeu3tKlS4UbnXX+/PmjR48+fPAQQnrmzJk6OjWdHB0hfWEAv2QGMrq6uo6O50qXLg038oSmcnf3ePbsmRDqsBNvby9VoQ7y5893yt5eBKJBPD097ezsrl+/jh5EBTGORo8eVbRoUXQiiiRaCcCobtwIMDIygjs+Ph4dDV2nePHk4SMUWwxnNLVInBqmTJm8cuUKCGBhPCjz48eP4YBQR3csW7Zs4sQJaWU8JiZNnZwc5Y8XBAYGQqM6OTnBDHD2kiVLYtQUKqQ+aqpUqXzhwgU0Bdw4Smh7WbXWq1cPIzGVX0ZERVq0aG5rawuJDi+a/cWLF25ul8LDw0Vu7dq1c3BwUBPqvwPOiO7YsWOHsG2MSkxQqLi8H2SfPn0OHTokC3WAQ1q1skAhRSAK+fz5cw+Py/JgsbCw8HB3p1AnhJBUwvvqhJA/QkhIyN27dyXPj0Dz5MmTt3x5TTUBkALIzePy5Utul7A8zZ07d4UKFRo2bNhA8X3jZJe5Yo0IFQFJAGEAMQxMTEw0NRU7NifHq1fhOARLcKz7sULFiaBkmjZtWqyYYrWtCvIXjzRraWmJXaATA63i6Ogo3C1atIAaEW4g31dfsmQJFsRYB7u7uzs4nH306FGePHlq165tatpCR0dH9RA1sGK+desW/gpvuXKaWlrSBlQAYhKiBQ5jY2Px0Lsanz9/hmy4cMHl5s2br1+HFy1aDDVt0qRJzZraScpOrM6dnRU3+kqXLqOtrdjwWY2oqKjLly/DUaxYsTp1FPcGU09Y2HMvLy+omidPnmCVr6mpieaqX99AvJOcGDSsi4sLujVr1mxNmxpLoangypWrkZERUM7iXdzEeHp6vX+v2EIMfYqeFYECVNDLyxtySFgUClmzZk1IOPHBgpSRH3PYvHmTfKP1l4BMgnncvn373r17GDi1atVq3bp11apVRCzM9dGj4I8fo8uXL1+1alUReOfOHbFNoKGh4U/HGqSUt7cPzPXBgweoadmyZatVq9asWTMYVXJyNy4u7swZhxs3buBE0KsYXyhS3bp1M2dW2A90GqIiIiIw2Bs0MBSHCO7fvw/Dg+pDS2I2QIFxrpYtW6ZStaoBsYpeO3/+/LNnT798+VqqVClkZWhYP4X33i9edIuNjcmZM1fjxtJ7Fqnk06d4jPpz585hRsJcBImOWisHTmNVyaoGxo63t/f5886oOBqkTJkyOKplS1PUWq1t0QtiUwM0i/wOiBrIAT2F+gYHB6MLMEfBUDFdwGKT7KkrV66IWaJ58+ZJDm1//4AXL55nypS5efNmUtCPREbC8r1Qa5hTQgIsvzwsH7mVLVtGSpGI6OiPVz2vnjurOEQMFm1t7WbNMP3+fLAQQgiRoVYnhJB/ATWtLgLJ/yri2Xuox6tXr6i+CkEIIYQQkhx8Bp4QQgj5g3xW7Ham+Na3lZUVhTohhBBCUgm1OiGEEPIHOXLkqHgfQf4KNyGEEELIT6FWJ4QQQtKeN2/ePn369MmTJ8uWLYO3nGY5PT1dEUUIIYQQ8lOo1QkhhJC0Z/78+X/91bhx4ybh4eHwTp40OblN2gghhBBCEkOtTgghhPxZ+vbta2raQvIQQgghhKQC7gNPCCH/AgkJn58+fQJH4cKF8+Th14b/BwkPD//wITpLlsw5c+YsUKAAb6oTQggh5JegVieEEEIIIYQQQtIXfAaeEEIIIYQQQghJX1CrE0IIIYQQQggh6QtqdUIIIYQQQgghJH1BrU4IIYQQQgghhKQvqNUJIYQQQgghhJD0BbU6IYQQQgghhBCSvqBWJ4QQQgghhBBC0hfU6oQQQgghhBBCSPqCWp0QQgghhBBCCElfUKsTQgghhBBCCCHpC2p1QgghhBBCCCEkfUGtTgghhBBCCCGEpC+o1QkhhBBCCCGEkPQFtTohhBBCCCGEEJK+oFYnhBBCCCGEEELSF9TqhBBCCCGEEEJI+oJanRBCCCGEEEIISV9QqxNCCCGEEEIIIekLanVCCCGEEEIIISR9Qa1OCCGEEEIIIYSkL6jVCSGEEEIIIYSQ9AW1OiGEEEIIIYQQkr6gVieEEEIIIYQQQtIX1OqEEEIIIYQQQkj6glqdEEIIIYQQQghJX1CrE0IIIYQQQggh6QtqdUIIIYQQQgghJH1BrU4IIYQQQgghhKQvqNUJIYQQQgghhJD0BbU6IYQQQgghhBCSvqBWJ4QQQgghhBBC0hfU6oQQQgghhBBCSPqCWp0QkpbExsZeSwZ//4CvX7/a2R2sX9/w8+fP0gHplS1btirL+UXy/8jixUvatrX+8iXp2L/N7t17zM0tPn36JPn/PFu3bjMyMjY0bCD5/226d+u+fv0GyfOPs3nzli5dukoekjzR0dFmZuZr16yV/IkYPHhIjx49JU/yYB7AKNu3b7/k/59jxYqVTZuapPlE8R+iZUuzU6dOS54/w+vXr1u0MD154qTkT55Pn+Jhb3fu3JH8hBCS7qFWJ4SkJS9fvrS2bpfkr2fPntDqWOW/ePFCSp2O+fDhQwrlLFmypKampoZGBsn/d1m1anVgYKDk0dAoVqxY6dKlM2T43WxTSUJCwvLly7t27bJs2TIp6J/l6dNnCxcukjxKSpYqVbRoUcnzj4NTlypVSvKQ5MmcOXO5cuXQWZJfQ8PGZkFwcIjk0dB4+/btmzdvJE+KYJRhTpA8/3NERUVhSpQ8acGiRYtDQr63c/rn1atXsbExwv358+eZM2fdvx8kvGlFtmzZypQpU6hwYcmfPPgHBHuLj0+Q/Cly8qT9rl27JQ8hhPxLUKsTQtKSMmXKBgXdF79x48YiRPb6+flmzPg/Muf06NF95coVGTP+rqg+fvz44ydPJI/iHpTpli2bs2TJIvn/MO/fR8TGxtaoUaNhw3/nvjrknJ2dneRRsmTJ4g4d2kuef5y2bdssW7ZU8pDkgTratGlju3bWkl9DA/346lVailKSJIcOHUpb8f9P8vWrxp49e0JDQyV/GpEnT57t27c1atRQ8qcRV69edXJykjyEEPIvQa1OCElLIF8hNQWZMmVCiORRItKAr1+/Pnz40Nvb+9GjR1LQNxISPoeEPPbx8QkKepDyo/IvXry4fv36tWvX1e7gxcfHI3NfX9/g4GDVHKBLHz0KRuzjx0+Q/7Nnz0T427dvkfjGjRuJ7++hnFhZ+vn5hYSEwC2FKp66fPP06VPhjouLw4kQ+/TpMy8vr7t37yYkfL9vg/B3795du37d19fviYos//Dhw7179yIjI7HyRqngRSC8IiuRBkRERNy6dQvVRGVVw58/f44D4+I++fv7o3gp38NEvVAqFECuMggPD3/8+DEcyAoFEIEyOBcCo6Ki0IBhYWGogghHZR88eODj45v45h4SozDo0wcPHqoWFcCL8iP22rVraG0RGBoadvPmTeSPE+EnnhNGCeUEAAciBL2D8qv2DsJRgJiYGBQM9Uqy7wRIExys6DucAmV79ixUvNeAA9FuN27cVH3jAIHoRMmj5PXr18gcp0ArSUHKh0dEsvfv38vpcYrnz1/AGgMDA9GPIlAG3ert7XPnzl21KByFXkB7oik+fpRuPwpgEnfu3EEh0VBSkBKUBI0JG8MwQcugfZCJFKcETSos/P79IFi7FKoErYEqoySw3sSDS9mqj9+/j5D8SoOU7RzgpGjGT5/iRXsKq0BrXL/uj/YPC1MYkmq2GMtoDRQSUVLQz4iPT0ArYRzdvn1HrfCwvcDA2yg8ul6t8DExsagsqowhptoa4eGvYb0IgVGhC4SNoWFFn6oOBzVwCNJ7eXkHBNxAL0uhGhrIAXVEDrB2Pz/Fez2J+/rVq1cwAwyTlF9mwSlevnyFQYGul08hhsOrV+HCC2CuCMEAx4nu3r2HSUy088ePHxGLA9HXyAq9ptosImdMHRER34uHZDgQUwoKj065f/8+mhThKCfKgNYTbSUSC3BS9CCGLaxOLUoGba46ZmNjMR8mcecfFnLnzm04YL1y+VEYYWAoEsovZk5lRweKuVR+CwkjUdUUBegjFF7US0yhgi9fFN2HYYV/BD/tBczwMAaMtehoRZEADsGBMBKMF9H4IpwQQv55MkRHf5/dCCEkDdmwYcOSJUtDQn7Qgdu375g3b56Njc2SJUsyZMiAtebAgQOnTJksHvzGAm7y5ClOTk758+eHu3DhwseOHYVbHCuDBda+ffvnzJmTN29eLOywtDpx4niNGjUQFRkZ1a1bNyyUc+XKhdVbvXr1Nm/elDNnTkRhxWlt3W7SpEkoWObMmaE0OnfuPHXqFBOTZliCY7FYunTpU6dO5cqlSLxixco1a9b069fv8OHDmTJlwprS2tp6yZLF4tGAOXPmXrhw4dIlN7hv375tZdXGxcXFysoKXqQ0aWayccMGHIVyQhyamJjkyJEja9asWNH26NF91qxZqKyDw9nx48ejjghHYVasWN6yZcv9+23nzp1769ZNcV0DsqRPnz5w46RoqGXLlllZWYorIF26dEWlkA9kPFoANbW3P6mjo4MoNZ4+edqla1ccni1bNqy8e/bsOX36NBw4deq048ePYzGKcBQgMPCWdIASLJorVaqMnrK3t8cifrSCUW/evO3bty9WsXny5EE1GzVqtH79OlFULKMtLFqhvqgplrZNmzbdsGG9iIJ+sLM7OGPGjHz58qGnsGQ/fvxYnTp1UAX0CAovesfX1wcOU9OWzZs3Hz9+nCjDypWrNm/eLA5EX+/bt698eU0RpaNTa/369TAk9COqD1M5f95JZKUK9HmvXr23bds2dOhQ0Yxo0j59epuZmYsGQeauri6oERKvXbvu5MmTzs7nxbGurhcHDx6MGgnzWLt2batWFggfNGjwo0ePkOG4ceOKFSt29eoV1PHIkaNTp05FbnAj/e7du3V16yAx2mTKlKlHjhwpUKAAhBZa/sCBAzVqVEcUtOiY0WOczp/H2VGFggULogq5c+dGFNROx44dkR7mgaYeMmTI2LFjxBjp3r0HHKivq6srMkcsBkL37t2EYeCQuXPnHT16FLmhc9FoOHXRokUQpeijVq2+fP6CVkKjWVhYLFq0MHv27IgSIDdjk2Z6deosXy69E4HB6OjoeP36NeG9cuVqr169oGFQqooVK44dO3bkyBHDh4/AWBCGhDJ4enrmzZunY8dOqJGWlhYKiWoiFqPJ3NxM5CODtqpYsdKUKVMGDRoIL3q5e89eAdevoxlhJ2gWF5cLok+Rm6WlFRQjAtFrmpqaR48ewRhH1PPnL2DVL1++hBdDDO02Y8Z0lBBRkyZNhrl2794d5gsvtB+MExXHeVFxGIOZmdmKFSsyZ1Y0nQw6EN03f/78QoUKofAYpFu3bm3SpDGiPn6MqV69+tKlS2GWwvAwO8FmihcvJo49d85x+PDhsBkYf9ly5XRq1kRf3Lx5Q+2RIliIk9N5mBD6EW5UdseOHYaG9eFG/8JoAwICxESE7ps+fYaTk6Onp9fs2bNRGNHOmzZtatz4r40bN23fvh3uTp06oVL+/tfR44cOHZ42bRoKj9xQ32PHMNxqIyvR2igezoVWheWULFlC2K2fnx9qimKcOHFCR6emsowamFtQGDQU5odXr16h1m3bthFmpoqhYQNMfZMnTxJef3//zp273L0rvROuq6uH6b1Dhw7nzzuPHDlStpNNmzY2btx4167dKD8GsqWlJRL7+HijEzt16owJHB2NQVe4SGHHc+dQ2pMn7THcYIpiqILr1/3btWuHeSNPnryVK1devXo1pkeEYwgMGDAQsxaGEmpUrVq1nTt3iH8i+F9RtWpVzGmijqjytm3bMa8WKVIEtodS2dkdgGFjdLdq1RpFxUBD9WHzkyZNVJySEEL+cXhfnRDyL4BVY0AAFnXXIU2ho2JjFbd3wKxZs28qbnn5enpe9fPzhSTr1q07JISIlQkKegDtZ2dnd+2aH0Rm7969+/Tpi3CsTbHmg6LB0hNrOCx5w8LCRJQMVvNYOmPNhyUacmjWrDmkGpJDVEDMQPtJ6ZSUL1/+xg1oh2u2trZYc9vaHkhcGIA1H1b2OCPKs3HjRidHp2PHjivDEyAMoHhRWSxDN27cgLXp5ctXEAXdcvt2INbTq1avggNCXZnTd969ew+NMWLEcLQSsj19+jS0/a1b319uR+1sbOaj5ND2ZcuWxfI0cdkQ0qlz57/++gtpkPLSJbddu3Zt374D4QsW2Li7uyPNjh3b1YS6DBKbm5vjRMOGDcMhAwYMwEIZKgLqFJLMxcXFxmaBOOmMGTPbt2+PhvX29rp8+bKzszN0ncgEinfmrFl79uxBM+JEWLVDpaMXDhywXbduHVQZqo+fmsxGtmhDNOaVy5dRcuTcpEmTbt26oYulFIorJnPs7U8i9uJF1xcvXgwdNkyK+BGsuY8fP45mRAGw3IdQGTVq9DWYiJ+vl5cXFNfOnbukpCrAJvv3779w4UIcCBuAYUyYMCEqSrq6DQnk4OBw5swZyFR4AwJuTJo0CX2EnkJfDxo0CEX9qLxNFxcXd/DgwXPnzsEAUIu+ffuiPRGOCsLaL1y8iE5BSe7cuV2gQH6oFER9+fLV2tq6TZs2SI8o6DSImf37bUVTg6tXrzZv3hwFw7nWrl07a9ashw+l51NWrVp90dUVIwh9hPqieWFFotFWr15TXrM8LAF9dAfnu30bwk8cJYAy6d+3r/2pU+JmJgYplBsELcSwSHD27FkDA4McOb7Le7Bu3Vr0OBx79uxGP0Koi/D79+/j1GgQtB5Ki0KK8BSAZb5/+1aUEM0VERWF4SxqvXjxEsjdwMBARKFeEMmikIhFN0Ff4SyoMiqO1razOyi31b1799D758+fv3XrVrZsWceMGWNoaIiGRf5XrlyGokv8JktISAgmB6RHGjRyC1NTiEw5QwBjOHbsqNJ+PKHxxo5VvOwDYDMjRowYMmQI8kfFbebPV3vFQ+b+/SAIdTQvqoN5Y8yY0T179kRTo47btm1FR8DwcMbw8NdTp05D/hjgHTt2QPNCyop2hlAXWYmLNSdPnrx58ya6++JFN2jvQ4cOiTbEsW3btn358pVIDHBSVA0nvXLlCvI3MzPr0aMHSotfpUqV0OCwWCSLiIjs2LHT4EGDRDWdnJxg4ZDHIpO/QfPmzdDacGzatElZfsW1D4ChBCWMsYNSFS5ceOnSZXnz5oV5ovz4L/Ds6bNp06YjGXQ4pggkE0fBpDEfovAFCxYUIQI0GqR10IMg0bD4H5M1a9auXbtJ0T9y/rzzmjVrxL8bVB8zTPfuPZBzhQoVUEK0ef369eGgUCeE/ItQqxNC/gUg2ITDwsIcayOoKLihbKGHZ8ycmTu34nZZlixZsMKGooAyV6aVQPpWrVq1a9dOT09XhEycOAF6G464uE9YZ2P5lTNnDnghG1auXAFNpkwl0aWLQg4BE5Om+Dt8+HBxJ7NUqZLQpUFBP+x7JL87bWCgjyX48uXLVZfsMpkyZYKaErfOsCTV0tLC+g/urFmzYKWLRbYyFaKaFyhQAEtk4U0ZaBttbe2BAxX3G4GWVrXWrVtDlggv0NfXL1ZMups3ZcqUly9fYuUtvDIHDtiFhYVNn65Y7IISJUps3boVSiM6dbt5QX736dO7aNEiWbJkRkdcu3YNx2bKpKgm2nb37t0Q8xAY8G7dumX69GnKgzSKFCmcLVs2NzfFQwcA2tikaVP5bdLFixdhDY12EN7kgBibPHkyGryI8p4wmD17dmRU5Nat24QXoImEwke9sEB/8KOdyGCxLh7igHvo0CE4xNjYOGs2xX1XyOMqVaoIva1G7969NTU127RRPCsBOnfu5OnpKSwTiBuD6BRYGqQ1RCnEebVqVUUszlK+fPlpymZ/+/YdbCZ//nwiatSokb1794IDGg/WvnXz5uLFi8ML4zl27PjRo0fg3rlz57t378R2DwDKAdJx0aJFQnIDXV1dMzPp4k6rVhY4F3QL3AkJCdu2bZs8ZUqePAqTRpWR4YMHD65dU4wvWAIaSnGMYnO4TOfOnVXTOUBxezYh4fFjxTPMAQEB0E6wOrSeiL1xQ3HFRLh/SunSpWvXrgUHitGvX9/Xr18nJKg/da/G4MGDHBzOiMcx0E0jhw9//PgJKgXvixcv0A5CV+fIkePSJTdRx7Nnz925cwfDHG6ADpo4caK4/yxCypUrt2vXzsqVKyEKJYFdocdFVJEiRS5f9lC74w0qVCiPYSvmENCzRw/oYdUXWCZMmAA9CUf+/Pn79OmDhhXhsFiUDV0svNWra4nbxYmZMmUyRkTNmtrCi3FdpkyZZcuWw42KwyAPHDjg6+s3ePBg2Gr//v1EsiTB9GVvf1JbuwYaBBXcsmWLtbW1mBvhHT58GDr9zJkzIjFAF4tmxDitU6cOYoXsR7OvW7cOjkjlU/2rVq2qVq3asOHD4QZowBo1aiBQeNMQlB8KHOUXHTRjxnTMKiIqX758VlZWKLyYdWF7Dg5nRVRsbOzjx4+Hj5CKJ4Oe8vb2OWBrKzooW7asNjbzYSEwJJFA5vPnL6NHjx4xYgQmARGyaNHCN2/eHDlyVHgJISQ9QK1OCPkXgIgVDvEIrngREWoQasTf33/nzl3iZ2trC1GE9ZMyrUSc8qF3Q0NDLOxECFaZ4mlYIYPz5fv+zDyW41jrq96OzpJFIdKAeEpWHCiAMsESUPIoyZxZKifOBW2MWFkvqYLlvnx3DimRDySB8KJssbFxEEunTp06edIeIWqnSI7Q0NCKFSvKQgLZYqkaHh4uv4AqJI0A6gJ/5ZPKeHh4QKuIh2kF0JNY+KayDIUKFZJcimfU/VAGqAi5d24EBCBcnBSF+fQpPiDgxqlTp+3tT33+/FkWS48ePcJCX7gBaoTVudx3yfH27Vs0dbNmzeSUsJnKlSqLiyACIdQFpUqViv/x9WYZmJDcOzg7FvFYwQsvMofQVX0XXYBTX7t2rV69enL7w5EvX165MBBpyFa4379/j8oaGRnJsUgMnROifKW/aNEiKKelpdXMmbOuXLkKYS+SwSxR4JIlJfEMsmfPJoaDi4tLpUqVhFtQpUplmD1aVXghCOVzwdG4ceNbt24hFrIc2d67d0/uo/37bdE1QkxaWrZ2dna2smqzd+9eGJJcNVWyZMlcrFixBw8ewn31qidkbY8ePZycnETbBgcHiwf7UwNqLRcSogtW9+aN+rUkNZA+c+bMOPv58+dPnDiJ0yFQ6LTOnTuj8ObmFlu2bEU4Ci8yDwgIQOZ2dgdFfXft2v3y5Ut0nzxpqLYVaNmy5caNGzt06GhreyC5RkB6HAWrcHd3RzHE3WDMOiIWqE4a6F8xmlBOLy8vXV1dVEFEIR/5gW1V0JgYKdmyZUNpRbF3796DxGL/CFC2bJleSp48ebJ4sfTeTXLgdKoVRONAbItsRYPAJAJVPjahOmog71XNrFgxxScYxDbpKAyacfduqYT4oRjXr18X3ZGGiEfiJY80l2a8d+++o6MTGv/t2zeY7UWUlZXl1atXxaUEd3cP1KtsmTIiSgbTI0qYJ49CqAuKFy+BkMRXSF+9eoWcMc/IFdy7dx/6HcJeSkEIIemAlP4BEELIn0Z1lSmW8tCoUHcyXbp0UXtfXSgWVaUqIzSJ6tunYhUo3/hSRfXUgsQhqmBNicVrapaqcj4o6ujRY2rVqrVo0SInp/Ourq6xcakSyUC82Cl5lIhFdpIyG6tbyfUjqLjaE8uiQWTVl3pevXyJs0AJSB3z6FHY8+cQcmKtv2bNWijbObNnOzo6oppoKHEUiIiMSLKzUkY8iKsqikDWrFnFSj0xybVAYtR6OckD0T5AXM35KckVVYRDSjk7n7e2tobkQ3Pp6elBJSIchoRWStLknj17lqjXMqM8ydkeBAayggJ8907xjAM6XeohJR07dhS37tu3b79165bSpUuvXr2mXj19S0urN2++bwkmU6lSJfFyhIuLi7m5uaZmOZgi6nL79m1Yr9gV4ldJeWTJQOs2aNCwX79+R44chRXdu3dPilA+BWNnd6BatWo7du4wNm7arFlzcZEImhx1l6qqBAME7aw2dmRGjBi+bt26ggULLlu2TF/fAKIdDSvFfQP6zcKiFc4C/YZGEFo9OVSrhoZKjc3ExsahzJGRUVKJlTRo0KDxt8fCgbV1W+RWpkyZJNV+CmCAvH//XspUScuWLTEFSdE/otYvqt7o6OiPHz9KWSipWbMmzDhxc6UtZ844GBoaDh069Pjx47AB1f3/Gjduki9fvgMH7NB6c+bMade+ndqgAy+Vm+TL1+aAuHSS+F+AuJiI9FL1lFhaWv49CyeEkD8EtTohJL1QrZoW/vbt23fevLmqPy2taiKBQKyGk5TfBgYG+BsT813NigUZZKTw/jrf1dHz58+hOVOvCcGrV+EnTpw4pODg2rVrVq9eVajg9zvVKQM58fr1D/chsZTEYlp+YjM1QBmGhv6wt7PY6zg5JZMC2jVrYpk+efIktd4pUqRIRETE6tWrp0+ffuz4sXXr1qKaqvmXKV0m8cP5PyVvXsVD4w8e/PBY+6tXrypVqih5/iRY36P9k7SxxOTLp7iJ9/Ch4l60THh4uPycf8mSJcePH3f2rIO//3VjY6MNGzYgMBP0d+bM8j1DVWDGT548Ve21qKgomL1se2qiPSQkOH/+/GjzihUrwAulqtZH+voK+8fpjI2N169f5+Pjfe7c2UfBwY6OjsoMfqBDhw7Ozs6vX7+BODcza4l2KFSo0IULLidOnGxq3FT1NmyaM3XqNNTd1cVl8+ZNsKJOnTpJEUr09fVXrFh+9coVSDi0to3NAgRWrVoFLalWX/zk10PUwAhq0aI58vf19cGohA4/d069EWxtD0Ai3rp5c8eO7WvWrJ44MVWvKyPncuXKqdkMVKXkUiF37lywDUhftTIPGCC94fL585e+ffthJnz8+PHWrVtFYCopVaqUgYG+Ws49e/aQolNN8eLFNTU11fLBT0hfVVDxVL5TkxqWLVtmbm7u7Hx+06aNsAEjI2MpQvlkTevWrZ2cnDC4MBtPGD9BilBB7D356dP3R2yiohRX9+rWrSu8MkWKKL7HDnGuVsH27duJBIQQkh6gVieEpBdKlixRoUIFe/uTkl+xL9T9ZcuWq+kZCGYzM7N9+/bJmvzJkyfDh49ISEioUKE8tITqC+oeHpexLP4lfauK/HR0XFzc9u3bK1Wq9EtaXVwpKPPtQc3IyEi15/lToGXLlp6envLXm1C7AwcOdO7cKZU3ewWdO3eOjY0NCLghvFAOa9euLV26tHhF/5do1KhR3rx5VYUN3Hv27P3y5SsKCRmvqVlOhMfHx6vefMOB3t7eKL/wvn79esKEieIOcAoULlyoWrVqCxYsEFuIgVs3b0FBtWv3T6ykIT+GDx9+6dKlt98+RvXu3bshQ4YmWeycOXNCQsA85DqGhT338vJq27Yt3KjvwYOHRIPkyZMHalk8Tw4zLly4sLIBpQq6u3ssWrQYjj59+nz48EF+/R7H7tixo2KFCvKjwvfu3fvwQVJHkEkXXFy7deuGMhctWrR6jeqQoCIKPHz4CHnGxsZB3p8+fUY8ZY2UaNsihQsnKbFMTVvASm1tbbW1tXPlyoWTDh48eN26dS4uLhh3UqI/Q0xMjOK9D+WGCChwgPIlC4Gz84UbN27CgcLD0qpVqyq6pnnzFhhlzt92HMBRaNITJ77PIWqgL549U3zfGwO5du3ayE3uYhnMJxhlmbNIolTtglEK9O7dOzAwMCREepQdExeGsHCrgpP26NHj+PHjwhIAunvGjJni43zo7v79++fPn3/cuLHjx49ftWrV7du/8FR2w4YNXVwUe+8LL8owbtx41b3lUomRsZGvr6/q9wKnTZsuukANmPHVq1flM6ptL/KrYJIsW7YsmghujP0bN6S5S9CypemdO3euX/eHZWKKkEJVyJ07D/4FqH4X3dPTC+NOXMZVBbNZkyZNNm7cKPmVs/3MmbPk/SMJISQ9QK1OCElHYHmKpfbEiZPOn3devXoNtMHDhw/V7uRgGbd27RqsQfv16wf5sXXrtm7dukNLIxmAxBo5cuTy5SucnM7Pn28zd+7cKVOmSEf+OjY2C+zsDp48ad+rV+/g4OANGzaIRWQqwWoSRUJ5HB2d8MNiF0tGKBCoMpEAy8pzZ8+tX78h8Z3n7t27QVBBmh45cvTMGYeuXbuhjmILsdRTuXIlyMiePXvu3LnL0dERq3b8PXz4MEolpUg1efLk7tu3Lxpz6dJl6J05c+ZCwkFjZMyYoWLFCmXKlEGIvb29s7Pz6NFjsAi+ffv2xYuK7eX69+8XFRXVpk3bU6dOb9++w9zcAupI7BaeP3++2NhYVB8/tTuQKOHWrVugeMeNG4em2717T/cePaB+dXWlDQX/NL169dTU1OzQoePx4yf277ft3r3Hs2dPk7voM3fuHNQRRuLgcPbQocMdOnRAOcUNOl9fv+nTp48fPwG1sLU9gNYTT3mgghDAR44cmTx5yrlzjosXLxk4cKB4pldLqxokffsOHTAWzp07N3z4iCtXruzYuVO+TlSoUCFYwsmTJ2EbZmbmuXLmlG/JTp406dSpU6NGjUYfoVVbtWp1//79LFkyw3gOHrSzsmqzefMWd3f3uXPnhYaGNmhgKI5SJVu2bBUqVNixY7tB/foiBBWBXoWC1dJSPPmSmNy5UYScaCjVnf9SA2pUokQJ1G7LFsXdYx0dnU2bN+3YsRMlXLJkaZEiRSBcN23anJCQ4OBwpnPnzmvWrHV1vYiou3fvDRgwAIdAt0Mho4k2bNgI24PinTVrltpzBzKwsWPHjllbW8MOL1xwQWL0AgaIFP0NU1PTN2/eoEdQjH379mPAQuwdOHAgKjJKSpEMbdu2qVq1Ksbs3r37MGYnTJgo3j5ITJ8+vTH2TU1bnjhxEjNM585dLly4kCtXTnFJxc3Nbe/evWjSLl06Q3uPGTNGVsJZsmRBO6NnE19iEAwbNuzdu3eWllYwA+TcqlVrT09PsR/kL9G2TZs6depYWVkhk7NnFUZ49NjRJPOZMWNGSEgI5hbYKjoILSxFKIEkRlOjNeCGHaL8p0+fRvlfvUr68oHCBjZtQrO7uV2aN29e8+bNEYj+ErF169bNkSPH6NGj0chJTmI5cmRfsWIFpn1M/hgCK1asnDBhAv5TZM+ueNIHBUCzYwIU217MmTMb/1969uyFWRFW1759hxs3byB/ZU4aNWpUxxhBUX/pWgkhhKQt1OqEkD8FFEX16uqL+4IFC6oGQvrCK7+RbmFhcfjwIayfsNiytz85derU9evXJb6VjVXa5cuXsYBeunTpvn37GjduvHnzZhE1fPgwLPUuXryo/Iiar63tfnkbdizCcC4sFoVXnDpfPmmDblCsWLHy5RWbtAHoBMQuWLDAyclp+XLFvX0HBwd5JzCkrFRJ2i8N2kbtKf2yZcuWKlUKDmSOkrx//x6Lzp07dw4fPnzmzBmZs2SWty9atmzpy5cvz5w5HRkZAS+kIPS5iAK2trbQWhs3blyyZAma6PJlD3mzt3LlypUuXVq4QdasWVHaJG+5r1ixfPz4cXZ2djY2C7A+9vBwL1FC0g+ZMmXCUYnf+RQgSt69XDB69Ki1a9eiRnPmzIEAQMGGDBmMcHQQlAwW5RCia9etGzp0yNo1awoUKCB2tCpZsiSWwpBkaMY9e/aYmJisW7dW3CKuXbv2yJEjUX38hLyCSkTLK1zK5xHQgyizjY3N/v37IdqXLFHcdhZUq1ZVdZcs2FXlypUljwpIo9qkAMlU98xDT8kHFi5cuGLF78/YOzk5QhusWbMG1oXCQLSIcLS8eNpcBpX18vLKmSvn4sWLkRhCYs+e3SKqZUtTe3v7R48ewQa2bt0KC1+zZrWIqltXD0YVHByMCqKJJk2aOOLbvtbbtm1F28K2FyxY+DEm5tIlN7HvlwBNNHbsmAMH7FA2FMzHx1seQRgLOF1YWBhG0JEjR2ByW7ZsRmtDouzatbtLly7oqcmTp2D4QFMl92qusbExeq2lqanwog1r1apVqVJFTU3FA8YCmAeaS7hheBiJd+/ele9nwj7FfocCYZ+JxRXGINokNjbm3DnF/t4bNqy3MLfYvXv33Lnz0KGjRo1s374doqDYIcAmTpxw4sQJKEPXi667du2UPwMxefKkxYsWodazZs329fVBBaGZRRSsTn7cA8BQlRcsrKCEIelR4DNnzqgZOWja1BgDHz0yffoMv2vXJkwYP3v2bF8/v5hYxQe3URHx1oMALa9qeA4OZ6Cut6H/tm7t2LGjoaEh1LsUpwIM5uJFV0StWrVqw4YNsDociKygwDdv3rR+/Xq5u+fNmwuFvHfPXuFdvXp1UFAQxot4XR+WXKXKD2ZftGgRR8dz6Knly1dghGpr14BX7ikUHg0r3ACWrNY+qt20e/euzp07oyJoDUxTLhdckjSYevXqYpLBYMcMEx4ePnv2LNURt3DhAkyAQhtjqjx06BAMHuUXe2QWLFhAnkgFaI369etv2bJl4cKFlStX6tevr6Wl5fnzkl2hbMOGDcMsofZiAoqN+Ue4zc3Njh8/7ufnhyHg6uqKKQsTl4hCBTHWbty4IZ6VQCu5u19KSEhAyTE1tWzZ8tDBg/J2JxjLWlpaKKrY+pQQQv4VMkRH82kfQggh5L9B9+49oL2hoyQ/IYQQQv5H4X11QgghhBBCCCEkfUGtTgghhBBCCCGEpC/4DDwhhBDynyE8PDxDhgzyG8iEEEII+V+FWp0QQgghhBBCCElf8Bl4QgghhBBCCCEkfUGtTgghhBBCCCGEpC+o1QkhhBBCCCGEkPQFtTohhBBCCCGEEJK+oFYnhBBCCCGEEELSF9TqhBBCCCGEEEJI+oJanRBCCCGEEEIISV9QqxNCyH+Vu3fvHT58+MuXL5Kf/CJ2dnaenl6SJ625c+fusWPHJU8ibty4sX+/7T/TdxERERcuuEief5A3b96gjpGRkZL/H+TUqdO3bgVKnv8swcHBGOAODg6Sn3zj8uXLoaFhkucP4+Li+ubNW8lDCCH/LNTqhBDynyEmJubz58+SR0Pj6tWrc+fO+/r1q+RP30CXfvwYk65KO336jBMnTkietObKlSuLFi2SPImAAJg2bdrnz/+EVj948FC/fv2ePHkq+f8pnj0LRR3/FZ2zatUqNzc3yfPfBFrU0tJq7959jo5OUtD/YzB1yIPl48eP3bp1nzJ5svD+URISPg8cOPDYsWOSnxBC/lmo1Qkh5D+DiUmzS5cuSZ7/Gvfu3a9evXpcXJzkJ/8UnTt32rVrZ9myZSQ/+S9w4cKFhIQEe/uTq1evkoL+H1O3bt3bt6UHJXLmzHnwoN3SZUuF94+SOXOmbdu2tW/fTvITQsg/C7U6IYT8Z/hPP+5Olf5vkTdvXiMjI8nzKwQFPWjXrn3Hjh0lP0me48dPtGrV2sHhrOT/bT5+/Ci5/t+DeU9t6jMwMChWrJjk+cMYGTUpUKCA5CGEkH8WanVCSBrz9evX0NCwYcOGm5g0mzNn7v37QVKEkpCQkGnTprc0M7OxWfDixUspVEPj+nV/JJblXEJCAryXL18RXqyDd+zYidhz5xyXLVsuArGW3bJlq6WlFeSEo6OT/HA1HLduBU6YMNHMzByJVV+X/fTp08GDh6ys2nTq1NnO7iC8UsSPfPoUv3+/befOnbt373H69Jn4+HgRjpznz7c5der0w4ePUIs2bdru3btPNRMkuHPnzqRJk3HqJUuWqp7a1fXiihUrEYLYJk2MZsyY+eHDBylO8UZxJBqkRQvT4cNHXLrkrvqguwDtM3r0mFevXqFgaJk7d+5KERoasbGxo0aNRmsvXrxEbX3/8uWruXPnmZq2nDlz1uPHT6RQFQIDby9atFhuOoBMgoK+dxlOd+CAHRxI4+7u0bFjp+bNm8+aNfv9+/ciwZEjRzdt2qyaA8qDk759+/3J54T4BBwyZMgQuFHNVatWi3BU08vLe+jQYWbm5uvXb4iKkhrE3ePyhg0bhRu8fv0GVQ4Pfy28wjbu3r0HN1bwzs4XrK3bNW/eAidF88olOXv2HMwDvXP+vPPChYtwFAKjo6OXL19hYdEKffH27TuRUoCUMLO2ba1hTuhW1EKKUAGZ46iRI0c1btKkX7/+Pj6+qhIC1Tl06DAKM3bsuMQvS8OKjh491r59h3Hjxt++fUcKVXLv3n3UCAVAd6B4YhQgtwsXXAYMGAAz2717j+qVDlgODBvdOmTIUCen83IZkANOgSrgLOg4+ZDAwEDkn5CgMKro6I9wv3v3HpWFvfXu3Scg4IZIJkDmS5cua9nSDEa1YOECc3Pz1q0tpbhvoB1CQh6jBRo2bIRuRfnVpJQqomHRqjDg4OAQuYMePnyIkqBZcDhqLQYL8vHwuIx6oY82b94SE/O9F0QUqtbUuOmUKVNhYKpW9/r16wULFjZtarJ27bqIiAgpNBHo2X379qNzMa6RUgRijurbt5+xcVOUUPVNAdQRJXzz5i0aBDlPnDhJLecnT57gEDHRjR8/vk2bNuXLlxdRr16FYyihhXHU48ePVYuqCqoPm8F01K17d3v7U8JKARrk/PnzaDrkjPElAlXBgSdP2nfr1r1Ll66YyuQ5CqxZs9bB4SwGCOwQzQWTUI1FSZ4+fYbpq1mz5spJ+IUUoaGB2RWnw1yEWQglRz6q7a8K+uLGjZsYuZgQcNTz5y9w4MuXivkcTQT3+/ffGwoJtm7dJnmUhn3ixMkePXqg1mplw7GYqVAwlPzKlaui0Xbu3NW1a1d0GYYzco6LjcPZ4VB9NQBGu27dehgqSu7r6ydbI86FlBinmLvMzS3QXNeuXZNj4YDtYQigczFdP3v2TISrgaiAgADh3rhxEwYjGrBbt26tWrU+fPiIavkJISTNoVYnhKQxYWHPGzVqhCVgr169sMQxNTW1tT0gorBkNzIyxgK3davWnp6eDRo08Pb2EVFYuO/cuVNeqmIVBe/NmzeF18PD48yZM1gaDh48eO/evSKBoWGDbdu2/fXXX9mzZx80aNCyZctE4tWr17Rq1QqrNATiLHXr1oM+EVH9+w+YNWuWgYFBnTp15s2fp6dXN/FKKyYmRt9Af9q0aTVr6lStWhVLcKwppTgNjd27d1+4cKFjx4558+atUKHCjBkzICqkOA2NDRs2QKVDI+HUvr6+yF8+tb+//+HDhyHzcubMaWRkhFoYGNQXZ//4MQYh9vb2nTt3zpQpE9oNycRRMliMhoeHZ8iQISws7P79+9HRkqxFO6BJCxUq1LBhwy1btnTt2k2EA8h7Q0PDkJAQqKnQ0FCcAiWX4r6RP3/+TZs2yddTHj16tHHjRshv4f30KR7tULRoUbixcO/ZsyfcPXr0dHFxwenEkrdatWqLFi1CnyqPUHDmjMOOHTty5Mgh+VHIr18fPHggQuBAkUQ41uVdunTJkyePhbkFCq+rqyv2i/r65cvmzd/1CdocxoCTCi8W9PAWKVIYbogNmAQEEpbOx44dQ1/LGtvLy+vUqVOQUpC7u3btQmkhVqEtt2/frq+v//bNGzMzM5FSgJSTJk1CGdBoi5cs1tauqXoxRQChrqend+/evQH9B2TMmLFDhw4otoiCrkDXT5w4sXDhwiVLlhw4cODt27dFlABdM27cuCJFipQqVQpd/O7d9ysFz549RY0wOiwsLNauXStGQZ8+fVFyLa3qsIpVq1fVq6cPkxbpIaQPHTrUtm1bNClOZG3dTvTFiBEjp06dihLCwhcuXIgqiGs3wcHByF8on7i4WLjRMkeOHMHp0BdWVlb+/pIUAU2aGDk6nhs6dGiePLkvul5Ee/bo0V2K+wbkvbGxMdTy6NGjIWUxxp2dnaW4RMybNw+lbdy4MYYzjoLeFuHPnz9HSSDkcDhqLYo6YuTI7t2758qVC4GwAR0dnejoaJEekhXtVrx48T59+zo6OmJwvXr1SkShFhhNGFNNmzbFzGPctClUrohSw0lJr169hw8ffvDgQYTcvHkL50I1+/TpA1HdpEkTedpBVijhiBEjMOiQ5uTJk40bNxFR4Pr162irN2/fTJ48GUMSXWBpaamlVQ1Rfn5+9evXv3LlCs6SJUsWJMOgEEepgajp06fXrl27apWqY8eOlScTjMTXr18jT+SsOrhk2ra1njxlspaWVo0aNVCARo3+io2VLs2gZ2HwnTp1KlOmDJpr3PjxkKMiCpw+fQZzJuo7atQov2t+mEVRWhHl7e2N+rZu3RpHYSCsWLECQ15EqYEpHZWFXaHBMQRWrlyJA9+9U1y/Qz/CLfcawEg8ffq0cMMIIYwxEBo0aIgBOHv2bCheEQXQvG5ubhjLyAT6fNSo0QhE9YV5w4HW+Kx04xQ+PtL/DvSOvr7Bnj17TExMsmbN2r59+xkzZooomDxSYuK1sbGBnWMKxWBxcXEVsfi30rJlSxSpb9++mBv/+quxm1sSbxjZ2tqiO4QbszTGTrt27TAeMRlOmDBh3rz5IooQQv4EGeQFHyGEpAmzZ885d+7clSuXIWawDMIyunTp0liwQgPXrl1n+fJl5ubmiILwWLduPZaV7u6K5RH0IVRxYOAtLNPhxVK7SpWqWIMOHjwI3nHjxjs4OCBx5cqVMmfODMkKJQOFAwGfLVs2JLh0yR3LwSVLFmNVB429bNlSLMKQDGfp168/9CGWgJkyZdTRqYUFaLNmJjgE5YEyrFixApLBK7Nnz16IT29vr9y5c8OLBSiW79Akffv2QXVQKizRoExy5MiOWOgxc3MLSHRzczOculat2gsW2LRq1UqceuDAQYGBgZcve0CBr1y5as2aNcgWag35PH/+AnL37FkHaN0LF1ygB/z9r2OhiSgIQhQVKlpZnB9A/qtWrYTgEd6dO3ehqD4+3nnz5oUXC02ImZMnT9SqVQsLdwgASMfevXuhtVG21avXHD161MPDXRwrwOlatDBFW40bNxbeMWPGPHoUHPY8zMfbG16sUCEL7969gxyQOUpevboWwrGSrl69xsiRI8eOHQMvVtjQOX369IYbtUYhsc6eOnUKvKrs3btvxowZyC17dkXTeXl5IxlMBX0Kb3x8AlbAlSpWXLFyBVQKVDeiqlWriii0MGQzNMnGjRvghVC0tra+fTsQXX/ypH3NmtoVKlRA+Pv3EagyGtnSUrH6hx3a2dlhmV61ahVhM1DjFy9evHTpUr58iuZ6+fIlBB6U8KJFC+GtU0cXysHKSnEPOS4u7smTp5UqVVSzjYiIiIMHD/Xv30/YNk7h6ekJZYuop0+fQY4ePXqkTp06OCo+Pn7AAIVcR48jFsm6dOmKRb+hYX14EQuJAs0fFBSUJUtm6ARYKTRbt25dUSkcDtXUuXOX8+edKlVSNE5kZBSyHTJkyPjx4yARodN8fX0LFy6EKAhmWFe+fPngxviysZkPBQ43xBiKJKqAoTF8+AhxLqTX1dWbNWsWDEOU09LSCj27Z89uHLV/v+20adNu3ryRJ08e4V29erWogirIGQJMvMSLdkDV0ML79ikuoqmCnoJAWrFiedu2bXEuGOHIkaMwdq5fv5YjRw4ope7deyhNtHf27Ipa+/sHwAZOnDiho1MTh8fFfYKpo9+3blVcEMEwKVGihLBAdBAqi2OF1U2ePAXK7fTpU+J6EMYs5Ciaa9iwofCq0qNHz2vXrh0/fkxTUxNlRj++fPnq2bNnurqKXoP1iqtdBw8qniXx9PSCeUDSGxjow6tU8kabN282NW0BLwQ/Omvz5k2iakZGxuXKldu7dw+i2rRpW7Vq1YULFwg7gbKdM2cOpLvoMhlMgOvWrbt69WqBAorBjpI0aNBg4cKFHTt2gHfTps1o/Dt3frjiI9i4cdO2bdtcXV3EwI+O/li/fn0MLnEgxmPhwoUPHz4Ew4A3MPA2ZiSo9yZNGr9+/cbQ0BDZmpkppkcUe8yYsajXiROKDxbMnTtvx44dfn6+hQopynnmjMPw4cPRXKJ4MlFRUVCqaJlZs2YiE4Rs2bJ1wYIFYsA+f/4c+v/y5culSpUU6efMmYtMMC/Bff6884ABA2BR4gqgqDJKDmt0d/fo0aPHzZs38+RRTLzIB7UT/w5Q7Lp16546hcGuMAwUu0KFiv37Y8hMgxfTLKx9+/Zt+C+D1sbUit6HMWhpaSUkfMYIatOmzcqVK0R9Ye0YLPv378OBQ4cOwySAMQs3Drx/Pwj/DmAV8KoCS0NNYcNwm5mZo7kCAgIwlHDI4sVLYB6wZ5GSEELSHN5XJ4SkMaVKlYLWCgl5DDeWR+XLl8cSCu7g4BCssLGMw/oVXqwjW7RogVVy4ruXSYK1b40a1aFmxeH+/v6DBg0WQh389VcjCHU4HBzORkdHQ12LRSTOMnzYMCz7YmNj4M2ZM6e7u/unT4q72VjWJxZjYP369c2bNxdCHWCdCimLZajwAmhsIdRB9erVIYzFTeBz5xyxim3atKl86tGjRmEtKN9iwvIUoggOJChSpDAkK5aq8GLtGBMT4+ysuOmNqEKFCiYp1JMEDSKWswA6EIeLm+RRUZFYv0K1iubCX2Njo9DQ0I8fFe0gg/SoLBbWcGMhe/GiG1RcXGzszZu3EPLgwcOCBQuKHLDQFzIJoBkrVKyALhDeRo0ayfskK0/xcehQdY2UGAhU9KkQ6gBr3y5dOp84eRIKDVJBR0fnwAHpcYwnT56MHz8eHZcQr7jhDPmNWFQcbkhrIdSBWOLfuPH9iW5EQckLm0FNIecgC4VQB+gOIWYE6HF390vifizsCgXDISJKBj01cKDijjrciIUMgKmLqC1btiAEBRNHweZhJyIKQPRCHNavbyC8iIXxC7cMhDpsUhQVKg4aRgh1kDdvHohYmBnEpDAh6DQRhQ4SQh3AEpTmragCrCvJKghkK0VJ9PX137x5I8IDAwMRniuXZPw4F6xIuFUpU6a0vNsW0letWuXp02Q3ma9Vq7Y4F6q2fPkyTAIwEhEF0CM5c0q13rp1a7Vq1YRQB9myZYXEPX/+vHg83sSkqWyBKDa4e1d6EwS21KxZMyHUAcaskIJJUrt27SpVqsgzSbFiRfX0dEUJYQ8QeGoPupcrV1Y4SpcujUO8vKQrF+/evYOhylUrU6aMeHkEJoGhASkr8kcC9Cz+Pnr0UHHYN9CVmGqgTmUljJJYWlquWLECIlCEJAfqC/sRQh2gAQ3qG8iPeABtbW3ZtjFtor5XrijeJ7p37x5aydzcTC62mZkZhox8Tx7Ikw+MGSVJfLHg+vXrsIoJEyaITAAmB+H4KbNnz2rVykLuHVTZ2NjY1tYW7pIlFdpevlteokQJeWZLmStXLrdu3Qr2ADeKVLJkCdit6kcKdXWl/kV94X7w4IEIRzEgvMW7MEggLuqJqBSoWbMmJis4cIiBgQHMIDIySkQRQkiao/hHQgghaUiPHt2xUoQYMDExGTBg4OnTZ0S4p6cn/srqGmCtibWgj4+v5E8RVVkFoCexdJY8ymWTcHh5ecJtbd2uZUsz8ZswcSJUqHiueNKkiUeOHNHT00OC6dNnyC9dy3z4EA11jaWt5FeClZ/8tC1QK0nZsmWfP3+urIjiXnS7du3lU48aPRrhEJ8ipVi7C1BIeIWs0tWt06dPH+jb+vUNu3bttnLlKugZkeyXgPzAglXkGRyseM68S5eucmHGjBmLwsjP98oYGOiLFzUhHqKiojQ1y1WrpuXh4YEQJycnCBtlKsWt3WXLlvfu3QdN16ZN27DQMLSqiOrXry+yhQyA28HhbL78+YVsTpmQkBC1SxJly5ZDnlB9aBxIU/FYtbu7B+SohYWF4jqLhwf68cSJE8OGDRM9Hh4evnDhol69erdta42CIUQuFVDrqY8fP5YqVUryKLtAZCKYOnXKuXOOderoonZTpkxJ8ktjaCJ7e/tBgwZ37NgJyVQf1IfGgLpQXeurdndwcDBiVU+nVjageiwa4datW3Lf4eficiE+Ph6GAbMfPHjwxImT9PUN0L/Ll6+Qq4xiY7jp6uqhNaZOnSaeSU4S1bJBEck5dOjQAUaCQQQ3mguDBcUWUarAxvbvt+3ff0D79h3QDmfOOOAoKS4RqufC8Ec1VfdxUK01hJNqBwFId/wV6aGpUFlYIGqHX3R0tDgpygkzUDtQtanVSNzy27Zt69evP0ausi7SfCUjZ4UDs2fPHhMjXe2qXr26x2UPcbnt+fMXvr6+3bsrXhYQe0mMHz9etfvQYvKGCwL0Joy5YsWKkl+JpqYmqqNqw0mCOapwYcU7IAKUsFLFSg8fPpTnDbU6YqYVYxwtjHZTLdiCBTY43cOHknwFcn3FFUlVGS/AdIfBmCtXTsn/YxenABohNDQM/whUC4CBg2kHsRUrVsCo79u3b8OGjXr06Llly9YvX35yzQK8ePECk7bapRnMhKrX7FSLh6aQ37QaNGggpiCod7H1A6YaEZ4yqm2bM6fi8lBCAl9ZJ4T8KVI1vRJCSOrBcvbEieP4YVWNJd2IkSN37tyFcCgu/P369fsyVCxJRbgghRW/GlC68pJLlQIFFPeBly5dsmzZUvFbu3bNqVP24hZN27ZtL11yW7p0aePGf3l5eTVq9JdQtjJQu1iqqkllKDTVSwxqoBhi9VagQAE4VE+9Zs3q06dP5c8v3fZMDhR45swZFy9enDBhvJaW1qbNm4cOHZb6pkgScc9t7ty5cmHQDigMBIZIIFOjRg1InVevwqFUK1eujFo0bNTw0qVLqDXUspAfACoOLWZt3RaFhCYsrHxdXAC9UbNmzePHT8TFfdq0adOwoUPVpEKSwDZwCsmjBOoFfxGOv/Xq1Xv//j0aYcuWLV26dMmUKWODBg3Onz//6tUr9E7Tpoq3ABALzYxFeceOHSZNmjhlyk++t4xSJWkzAjMzM3d395UrVzZt2tTfP6B+/fqqklIASx41anT9+gYjRoxAI0BrSBHKu5Gi/EkC+1GrbMpAwUJCyH2H365du9B9wg4nT57k5uY2efJk9N3OnTuhMEXmrVpZuLtfWrFiuZGR0bVr1/T19VVfG04NderUnjRpUvfuPRo3bqKnVxfSTvVurcyiRYuXLVtmYmIyZswYtEM9/XpSROrInFlxCzQxGH1qHSRGIloDfd2rVy+YZbt21hMnoq+nyEMSwgwJfql5ZXBUz569du7Y2bKl6dixY5EtGk2K+xmzZs3UrqENs2zWrDn+os0HDOiPcPH6AKxRtfswBTVs2EB5nARGPaYatfkHJiTCJX8yJDYn5INA1QsfqmCmFQ8d5FaiWrANGzbAruQt8VJDtmzZfzo7JZlAVM3IyFi1APv374MNiwTLly/DGB89ehTKg5E4fPhwEZ4C4hkQsW+iDM4uP2ySAiVKlDh37uyhQwe7dOmMJurRsyfOLsURQkj6gFqdEJLGYJ0Eateu3aNH99WrVzUzMXF0dES4WASriodXr15icamtrQ23eLI3IkJSRz9deWPpKT+DDbDGffhQ8YjpX3/9hWORG7IVQElWrVpNrGJjY+MKFSqEdfno0aN37Nj+4cMH+S6ZAOt+HR0diFJUQQpS7nsnns8UqEo4SIubt25CMmEN2qBBQ5wa+Usn1tauVKkSTi0ezkwZqFxNzXLt2rWbMWP69GnTLly48JvPVYr2LFmyhFQUZTuULFkq8R3vwoULQ2kfO3Zs9erV4n61ZWtLX1/fO3fuoFUbNVI8yB0fnxAUFASJaGlpaWhoaGCgnznTD6qgRYvmLi4ud+/eiVXu0SWFpkjlypVfKjeOlgkI8M+bN2/x4opPMZUuXfrjx4/v3r27efOmkZFiQy/0LPTn06fPChQogEU/QoKCHgQHB0+dOtXCwgLSum7duopckgciSvVuGzpL9QYmuqBAgfyoyMiRI2xt96PuqlvZAyResWKFqakpKvjXX43QCGXLfP9iOYr36tUrlFnyayi2A5RcyseJ79+/ryrMEj/ToQo085OnT7S0tKTO09YuVKgwzExcBEHZypYtY23dFraydu1aVEoMK2UVCrRo0WLUqJF79+5BspTPkhjUMSAgYObMGfPnzzt58sTZsw7yE+AySGNra9uxY0coHOhPtEOhgj+8hq2G6hB78uQpSpXc1atatWrfu3dPVa67ublh5ObNm+/x48ewBGjp1q1bGxrW19evJ+tSOMqVKxcY+MPG+2oaODlQNnd39/k2Nh06dJDqonxVOzUEB4ckfE5A+8+YMcPDw2Pz5k3i8kHVqlUw5GFdUs8pgT2rPUWCYqOzvJUbQwgw58DCS5Uq+VOtXqpUqZBvGzQCcaCenq58jSzqw/fZA7GwTDQR3KVLl4qLi8PQk4qlrV22bFlEiQtkqQS2h3YTT+4I5C84AEyh+Cs/Zw7kvkCV8V/g3v171atXl06vrY35R2xLAdBolStXQl/MnTtn/Pjx8vPwKYAJrXjx4mLyl8EwrFOnjuRJHpxOFKl3797oPu0aNS5dcpfiCCEkfUCtTghJS7COHz9+wtSp096+fYc1YkREBBSLeFyzaNEixYoVW7FiJQIRFR4evnLlKj09vUyZFBMRllZY4J4+fRoLO6zmVZewicFadsiQwWvWrLlz5y7WW5C1u3fvadeuPaLq1auL1ee6detxFhQGarBr125dunRRnvG1kZHR1atXcQoc9fz5C0g+ecUvM3PmTD8/vxs3biYkfEZJXF0vurq6qm5ShXV5YOBt5ABdevDgoReK7xXNQXjdunoVKlRYs2YtBBJOjfVxt27dse6EWxyYHPb2p6ysrJ49e4aUWEmjZdQeMVUFy9DIyEicXfInA+RQxcqVx44dh9xQd4je+fNtOnXqJEX/SNu2bfft24fldYMGhvCWL6+JNty4cZNY34MsWdBOmSGM0SBfvigepIeOhaaSpWnbttY4fN++/ZUqVRIdmhjR1FFRUeIoa2tr9M727TtQZZQwJOSxre2BkSNHCh2eN28erKF37NgJ+yldWiGJIYZxCkdHR+heeAGkDiwBgSgJmu7mzVs5cuRA5yb5ijUYMGCAnZ3dlStXUAtY2ZUrV+WuefPmbdOmTd3cLqEwStt4jsBs2aRdCQQoWNGiRSG5xSO76OWrVz2Rg/AOHDgABrx/vy1kMwIhpU6cUGymJRgxYjhqvWXLVvxF7KNHjxI/a63KtGnTwkLDxNfFUDuctEmTJsePS7tztWrVGkoJ5URpX7x4AYWGU7958wbm7e7uoVqFrFmTfR4kSdAC0K66unpQcFCe6CC1DQ4A2gGyMygoSIhwDCvoZFQquY0njh07hhGKBChqu3btqteorvr2iirjxo2FbWMso9ZIj1PMmzcPgytnzhx58+bFeaHkhQU+fPgIXY++Fh8V69Kls5OTE0alGLNOTufVLgMlB5oO+UDoiie9Q0NDvby80Hqq4jM5oNIzaGSoUrmypma5hIR4jPfPnxXmBCO0srJcvXpNWFiYcg6MXLJk6V9/NVZrH1Rny5YtDg4OsEN0MYrt7HwB89769Rt+qtVhbBgIly9fwYEA4xFdMGHCRClaQ+Oan+KqFs6O7lu7dh1KYmFhjvAaNbQLFi48ePAQ8dDK69evR48eM2LESHFUKsFcXbVq1VGjRsHkkMn79xG7dys2JhTkzZsPAxOzKLoSsaJJpThFo61BN6GD0HcYg9ev+6NlMMci5aFDh9u374D06HoUG5nn/rZpiJgTMLLEWFMDRrVnz57Hjx/DMGAPmEaQTGwgmgLo5f79B4iPeuLsmNBgdZD9UjQhhKQPqNUJIWkJFlWTJ08+e/asrq5u3br1atWq/fDhw/nz5yEKUs3R8RyELgKrVtPS1zfA8mjXLsXj8QDazNLKcsmSJVWrVsNvzx71PaXV6N+/v7GxcatWrapV04J4W758uZwVHOfPn8dZqlevUb++IdbQWMlh+VukSOFmzZv16NETC9batetAwLdu3TrxDSVd3TpDhw5t3769uCs+ZMiQKVOmqN6zNTc3nz17Ns6LHxxQgPKOxzt2bL948SIyxykMDOpjiWxraysWminQokULrO+xZtXSqo4zbt26dceOHYkvIgBNTc3hw0fo6NQKCvp+2ypJIELOnjmDtTjaGe1Qp44uOmXlypVS9I/o69d79uwZ9J54fBc0aNAAYhKdKLwAUnbixEloVazUFy9esm7dOuiKMWMUu8eD0qVL4ZDDhw8PGjRQhCRG7P5Vr54+5AG8JUoU37x5M4oketzExKRuXb1evb5/I6pPnz44CzSqeBagaNEitWrVQsv06tVLJECHmpqajhs3DqVCm69atWrunDlocMgkkUCNbt26Nm/evHv3HjidlpYWKig3cqFCBVu3bgWjQsehrSCG0SniDr8qmzdvQp/WrKmDVm3YsNGwYcMgjI2NmyIKWc2YMWPp0qXIoXKVqtA/8usDoGDBghMmTIC6Q1/g7IMGDe7W7fvX9RIDMbxw4cLFixfDxnC6li3NoI6srKwQZWLSFLFoLm3tmsgKUhZKCQ1bqFAhCwuLvn371tBWVKFtW2s0jtrG4z+lgaEhLKdt27boLBOTZg0aNIQNeHl5Q8xIKZRAiWEgw1xh5CgJyglLa9NGsVF2YipUqFCvXj00OQYjhOXePXuTGxEwvxVKUGtkjlqjvzp3VlxgQgN26tQJlUWtUaTRo0cvWLDg1KlTEPOI7dGjByYBzAYYszgWsq2MyiMPKYB2mzp16saNG3E+zFd9+vRFtiEhIai+lCJ5rK3bOl9wbmlmhobCT2kSDV8oP1c+e/ac7NmzwUJQCxgt5p9t27bJylOmVi0dzB69e/dG46ArR4wYASOB8peikwcnGj9+PPq6SpWqlSpVbteu/dixY5GbFK3YhMKgS9cuiKpevToGkc0CG7EFY7ZsWY8dORIQEIDxArtClW/dujVrlvSFs1SCuXTNmjVoJT29uii5oaEhpkQpTnldb9++fS9fvsQ0VaFCRZRN3vMCFClSZOqUKdD5KHnNmjU7dOiAicXY2Ah5tm/fDhq7UaO/UDYUG1YNSxBHFSxYAOXv3LlLkyZGIkQV1B1ZNW1qUrlyZfSjjY2NnZ1dCpsLCmDno0aN3LlzJ8ppaNhAV1cPWl11/iGEkPQAv9lGCPkj3Lt3/8GDB1hAlymjfg8tIiLi+nV/6MPEOjkq6gMUIGQJtJ8UlCJfvnzx9PTKli2bnt53VSl48+atr69vjRo11LKKiYnx9vbBQq1e3brZsqd01zEg4EbWrFnFB5MFUCxYYkLGL1y44N279/fu3dPX18+YUf0m2Nu373x8fBKfOmVQYBxVqlSpGjWq/1Tep56PH2MuX75csWLFChV+4ZXUJHn/PkL5qK2evJW6KgcPHoRmQwLJn2rCwp4HBQU1atQQnSIF/QpobX9///r1DVL5HC/Uta+vH8wvS6J3E7BY9/HxhVEZ6Otn/7bVf2JweN68eatUqSz5fwQ5lC1btlixpKWCn981yMiiRRVvKKSG4OAQjKP69eurvbwAa/Hz84MgqV27lhSkBFWAecOBKqRs3kkyZ85c5LBggY24tRsfHz9q1GgXF5cbNwLEs80yiBI1TY2RY+BgyMO2k2sWNZ4+fQa9Ld6/UCUiIhIGBuWfO3cSO4SjZ93cLjVrZvKrwwcHXr3qiWmnRIlfuK3avn2Hbt26tW3bRnhjY+MwNFC2Xbukt68R4uHhUUL5nbmUb5VjqoE1yrvcpxK06u3bdz5//izvnC9o3LiJiYkJFDjmqEePHtWpUztxg2CmRdkgcX9pjlIjNDTszZs3NWtqw0SbN28hf2RRgCbFzIyzJ1l3lPzVq1eYP8X2bDKYDQICAsqVK/errZGQkADL19TULFkyid0QkwNtiMZ/9uwZOi6VxkkIIf8k1OqEEJJaVLW6FES+MXToMOg38Sls8l/k06dPOjq1jh8/rnp96t69e61bW0Kri6/iE8GtW4GtWrVCs4hNHAVTp067efPmqVP2kv9fQtbqkv/PExQUlFirE0II+X3S7NYNIYSQ/59cuuQ+eswYZ2fnwYMHS0HkP0imTJmgPIcOHXrixEk/P7+rVz137drdp09fQ0NDtZvqpEKFCjlz5lQ+dODq53cNQ2DJkiVHjhwZODDZd0AIIYSQXyXTtGlTJSchhJCfERoapqenV6OG+pfP/j/z9OmzkJCQPn16GxsrPqVG/qNkzJixffv2nz9/OXfunL29vaenZ2RkZO/evSdOnJCGL2X8b5AlSxYjIyPMBmfOnDl9+pS/f0DmzJknTBhvYtIs8Usx/zAvXrysWVNbfJr+nyFe8cWBCGNjI3nDC0IIIWkCn4EnhBBCCCGEEELSF7xSTgghhBBCCCGEpC+o1QkhhBBCCCGEkPQFtTohhBBCCCGEEJK+oFYnhBBCCCGEEELSF9TqhBBCCCGEEEJI+oJanRBCCCGEEEIISV9QqxNCCCGEEEIIIekLfl+dEEII+a/y+PHj2Ng4OCpUKJ8lSxYRmLZ8/fr1wYOHX758gbtixYqZM2cS4YQQQgj5o/C+OiHkfwHIiWnTps+fbwOHFPTvMX78hOXLV0ieP8D69RtGjx4jedIHrVq1dnf3kDx/hoMHD02cOEny/C2WLl02YMBAyfN7QLgOHDjIzc1N8v97DB8+omPHjn379n39+rUUpKGRkPA5JOQxfgkJCVJQKsDYCQt77uXl7efn9+7dOylUGT5s2LA+ffqYmppGRUVJoUnx4cMHcd7Ev/DwcCTYuXOXubmFkP1/GweHs23atI2Pl6o2deq0vXv3CvefIC4ubt68+ZaWVqNGjZaC/oOcOnWqa9dukuf/GY8fP27VuvXnz58lPyGE/HegVieE/KPcu3fPze2S5Ek7oNCDgoLu378v+f9VQkJCQkNDJc8f4Pnz58HBwZInfXD79u2oqEjJkxZgYX3ypP27d+8lv4bGixcvfrNVw8LCHj58KHl+D8jXJ0+eqMrjf5ERI0ZcvuxRokQJ4f306dPSpUubmpgYGRm9fPlSBP4UNPjGjZsaNWrUv38/iDpDwwZofxGVMWNGJyfHCxcuCG8KnD17DidNEhsbGyR49eoVTEUk/tu8e/fu7t276AThhVU8f/5CuJPjy5cvp06dDg0Nk/y/wpEjR06ePNm5c2czMzMp6D8IGi2dTI//PHFxcXfu3JE8hBDyn4JanRDyj+Lo6LRs2TLJk3ZkzJjh0KGDe/bszpAhgxRE/stAOo4aNQp6WPJraIwaNXL//n2S598mU6ZM586dbdeuneRPN8TFfZoxc9b+/fv37tkjBaWO8+edlyxZsnTpkhs3bkDYNGvWbOzYsSEhIVJ06rC2bnv//j3x09LSqlatquxdujTtR71g9+5dEydOkDzJM378eH9/f8nzKzx48DB//vxdu3Zp2dJUCiKEEEL+EajVCSFpz9evXz99+hQTExMXFyc/74rA+Ph4qC+EwKH6dC5CoDFiY2MRiGRSqOJR3gQkRAjyAeIhRjlz/FVNrMzye56Ighd5gtQ8c4v0KJU4KiYmVrgRjmNFJokfoUSIXDDVkiRGpEQmqiUU4EBUBFFoATkT0USyFw54ExdABrHKMiL/H9KIo3C4ommSehxa2fJxqC/KIAUpwVGiAEk2NRBRyjP+0GWJUaZUFE+1RkCuI86FWNVTICQyUvGsNTKXj1IW6YcqoLJJtqrIEOBYKSgVIDEOQTHUrAVnF1E4l2r5EaiaUk6m1lZyNUVzoSmkiG8klz9ARRAI4JCCUgSHDxs2zOHMGWdn56pVq0ihqePAgQOmpqbt2rXLkCFDxowZFi9ejJMeOnRIik4dmTJlyvoNZT4ZJU/WrFmyZJYSSSahaA1UXAr6BporuajkQO+rto/c+7JVIE/YMP4Kc1LtNVUQi6PUWhvp4RV9pGZmAFGinHIvy+Gi49TGo1xx/FUrhjhFclGYHMR0Kp8CfPmiOAQhAA75KDiQSQrDNskoVeQ2FLWTQQuIRpArLkAgEqN4CJeClIiCJReFMiAKf9XqqwqiFOVINHuIAsiZqJUT4EBFB6R67BBCSPqEWp0QksZg/TRz5qyaNXVq1NDW1q7ZooWpeJIZKypdXb2jR4/evn0bsfLLnxCKhoYNatasicQ6OrUOHz4iwkHPnr06duw4btx4ROFX39Dw6dOnXl7eSIbM8Xfv3u83WpGyV6/ekkdD49Chw0ggDtTTqxsdHS1FJMOjR49QKgeHs7Vq1Ua5ceyMGTNQlzZt2opMTEyaYXEspdbQ8PHxqVNHV0Tp6xu8efNWikjEx48xxsZNkTlSInNHRycpQsmAAQNFddACqK8IPHPGAenlMmMpDO+WLVuFV42AgBu1a9cRrV2vXr2rV69KERoaKPP27TtWrVqNBMOGDZdCv/H585e2ba2VVcDZdQYMGCCvayHSUOZr16/LTb1/v62IAkg2YsQIHIIo5Oznd02KSAp0n46OIiXSDx8+Qj6Ft7cPQu7cuatscNRep3fvPmLNfeCAXYMGDeDo2rUrwgMDFU9NoxYdOnRQHKkkKOiBvr4+DhRlkG+ZQh399VdjEY5iL1u2XISnzJIlS7/1go6RkXFsTKwUoaExf76NiEKezZo1lwVDkyZGx48fF24Ig2nTpstthaaWTcXV9SLyvHjR7VuszubNW0SUYOrUafKprazaSKEaGnfv3oVd4aT41a8Py38mRaSIkZHRhQsXihcvJvlTza5dO9evXyd5NDRy5cqZI0cO1XcQ0hCMTVQWVUbX29tLT9oDNFr37j1EFNoklX3XpUvXBQsWCvfLl68wyYhGQ+anTp1G4NWrngiEaY0fPx6Zqw1AAboJVoSjkAA9+/59hAhHj+/fv19MDp07dxGBMgcPKoZJaGgoegqHf/ig2Kz3/v37Bgb1RRkMDAyePHkqEoMFCxfKfd2wYSNVhblv3z55IMACP378KEVoaEyZMhWh4qiWZmaRkdLLJoGBgQiJivqAYY5jAwICEIjZpn279ggX6W1sFojEAl8/v292WMv2wAEp9EfQ6bA3lATJkO3Wrd+nnUGDBg8ePOTCBRdUtmVL6Y2A69f9McGK+jZu3ET1tYsNGzaKkiAKozI8/Ps7I1OnfTf75s2bS6E/8vbtO9EposDr12+QIjQ0Fi9eggN37dotl/P8eWcpTglmNiRAbIMGDWEVUighhPzXoFYnhKQxd+/ew+r2wAFbHx/v8+edMmXKNHToUIRny5bN3v4k9FXlypUdHBxmzpyBQMjR+vXr166NlZbT5cuXV65cOXPmzKNHjylzUrx5++DBA2NjYw8P93PnzubOlbtdu/Z79uyBGrl82cPa2nru3LlYRovEcXFxSC/cWKNPnzFj4cKFHh4ejo6OJUoUNzMzj439LsASAw2GBEeOHDlz5syVK1dmz569b99+S0urSZMmoWCHDx9++vTpoEGDhFR7+PBht27dR44Y4e5+yc3tYu/evVEL1e24ZKDi/vrrryZNmly65Obt7T1//vxhw4ZBoIpYKJOgoKBjx45euXIZ9UJpxaZ0ELRqpYVX3NFSA/IACnbZsmVXr15BKxkZG48YMVKKUx6F6jx58gQNO3as+nZ0kydPzps3L1oePbVnz24sdoW2ASgA1twOZxzQ1Mi2c+fOM2bMuH8/SMSuXbcO6/Xdu3fjpGdOn96xY0dyd8Yg1KGiT5w47ul59eTJE6jghAkTRZS4Y7Z48eJTp+zR4HZ2dkg5d+48RLVu3drWVnFpAMWGqVSuXAluVB9drDhSeX3HwsKiX79+bmj9i66dOnXq168/VAryNDU1bdGihauri5eXF8q8ceNGHx9fcVRyQBJs3rx5+fJlXl6eaI26devu279fdDSEOroeFUQJT5w4gTbp1au3qCwKL193WLFiJZKhmteu+Z09exZ9OnbsWBElqomqOTs7oyW7deu2fPny16/fiNjJk6cgPboe+R89ehR2NWTIUJw6MjIKYqN/v35oYfxQU+gZ2byTI0OGDN27dytatIjk/xVwbObM3299+/sHxMTEQGpK/jQFXYlew4hApWbMmCmFamjAkhHl5OTo5+e7d+/e9evXYwxKcckDqxCiF8c2a9bM3Nz80qVLmB8whNGwaH9d3TqwPdRuypQpMKfGjf8SB8rcuXNnwIABM2fMgH3CcmBCRkZGImrv3j1WVlZlypTBgatXrxKBMjCA9+/fjx07bsKECTt37syRI0dUlKLjevXqhQ69evXqkCFDUCQhvGED27dt37JlCyzT0fEcpkEnp/MinwMH7CA+t2zZjJGIAhQsWMDc3EKM94MHD7m7u585c9rX19fJyel52HMxRoCYssaNG4fhiWwrVVIME5z6a8aMyB8jDvMwSnX+vHSWiIgIJ0cnFxfFiMaQmT5tOmZXEaUK5tUuXbpgZHl6eo4fPx4Fk/dlgAXCtnft2rVo0SKYMUJQffTa1KlTMXYwiZmZmVlYtBKJnz0LXb16NQqGkuCkJUqUaN++vYjy9vaxO2CHYeXt7QX7L1asuIuLq4iS+fz5S48ePWAhMBVkjt5csWLFxYvSbo7ocdQ9V65cmADwa9So0eQpk0UUaNOmbWhoKKYU1BSlxSQjRRBCyH8NanVCSBpTrVpVrJB0dXULFSqkqanZs2cPsaFXxowZy5cvnzNnToj2ChXKFyumuPWHFSHWf+vWrS1XrlyxYkWhs7Bo3rRpkzInBUhvYWGOxBUrVoTmf/v27apVq0qVKomV36xZM7H+vnnzppRUBSwQu3bpYmVlWbw4DqwAHYUQnFeKTp5+/fpqaipK0qlTR5RfW1u7YcMG8NapU7tv374+Pj5Cws2aNRur+X79+xUvXrxkyZJDhgzOkydPknu/Hzp0GBp+8uRJSIkleJs2VsbGxmPGKGQzNAZW7YuXLK5evToqWL++wenTp/v0+f5oQGrAahVqvGVL06JFi+IUffv0wcI6JOSxFK38yBZUaPPmzapWrSoFfWPWrFmQQ+ijggUL6uvrFylSBHJUitPQyJIlC7QNmhrMnDkTFRT9iNX5xg0bR4wYgQLjpOU0y82fL4kHNbBYt7e3R2y1atWQOQqACuIUqhvjzZ8/H1YBeYkWnjZt2oEDB6CH8+XLC3tAbKlSpWAqiTsODYgMBw4cULJkCeio8ePHQZNnz54dNnb06JGpU6cgsHDhQp07d8qdO7ejo6N0WDLcunULoqthw4aFCxcuW7bssmVL+/fvJzY+OH78OHSIoWF92ECNGtWRlY3NfBElgwKjGe3tT6KC+fLlK19ec9KkiegU1UctMApKly4Fo4WpwODlDeSRDBnWq1cX+desqX32rMOMGdMRjubV0dEZOGggigT69u2jkUFj0aJ/SHJAJUIaQfu1bi3prrQFmg1Ngc4dOnQIBOS9e4o9z6Abr1+/vmjRQnR9/vz569bVg9XNnTsXkkwc9VMgiSGVu3btCqvAgOrQob2trS1MAhIaRo5eQyDMCUNGOuAbI0aMhEDt0LEDpguUasKE8VD4S5YsRRTsAX2aNWtWHIgokV4VtNWmTRsxXejr18N0NGbMWC0tLdSrSBH0W6FevXpmypwJchcp79y5g9kMqhLhKM/u3bvMzaVb01u3bh04cCCiChQogOGGYoeFhd24cQNR7dpZw6Qh7DF7YGpq06YNxK2YhQSDBg3CQGjUqCFGKFQ95qi1q1cjf4xNPT3d3bt3GxoaipSoxaRJkxTjuWRJjH0MjUePktii0tZ2/4gRwzHwUQW0ISro7Px9W0Fksn37NszJtWvXQjGsrdthJkQyzJYYkmPHjon6EIXhgJQweNh548Z/IVwM0levpPvbqBrOjmGFo9Cw+/btbdrUWETJZMqU0c7uAAZj6dKl0ZRoYfSFt7e3FK0E0ykMCQmGDRv65vWbBw8UE9SXL18xoteuXaOrWwc9rqVVbd68pCcoQghJ/1CrE0LSGKyJsRZ89Sr8xo2bXl7eL1++SuF+oLu7ByRWpkzfv9isrV3j8ePH4tYlwGIOq23hhqKDgMyaVfqINCQc1vRv3yZxN/vZs2cQwJJHKWirVauqJrGSpECBgpJLQwMFg4iVPBoaWC5D0YlV8tOnT+vWrStniDV6gwYNHBwcVNfQAkhTLCU9Pb0uXHDBz8XFFWUW96kCAm7Ex8eXK1tWpARQg6pnTA0oQ+XKlSIjo+7evYvWDg5WPGUAOS1iARSX3IBq5M6dK2fOHE+ePPHz8/P29sFa/80b6X4vgK6Qv6SdMWMGeEUsVERcXJyFhYWIAihzkqdAtqigjk4tya+hUaZMabTqixffd+3GYlpyKZ43NoEwCA7+yX5msA20I4SN/DlxiDEoJRQSbjQv2gQixMfHF7/sObIn+byDKpCFefPmHTJkqJ2dHXSjXJeYmNi3b99WqVJZeAEEDFSHmiGFh4fDgMPCnosuxu/16zeo+M2bCq0lkIsKe4YbFg53TEwMtGWFChVEFIAawdhB/g8fPixevPjFi24iQwyTUiVLQdgnNrA/wfDhIx49erR69SrVgZmGZMuWVTigwfBX7GDn5nYJtYPckpsxU8aMsIefPk0gg2Feq1atfv36rVq9GmMBIl/1JfkUQA9CcMrdChPV09M7fPhwalobmhMCW/Ion7hR7bhLl9xLlyp97tw5ZAWLxQTSp0+fI0eOPHjwAKcTZ0QFYQ9fv36RK371qieMRChPzC1Q3c+fvwgICEClYFfR0dGqBatZs6bk0tC4du06hDFEsvAif2h4lFB4MUzURnSSHzKA+kU5URHIfohehLx58z0ZYiHXhVuUHCPC1fWiXPKiRYrK2r5EieJv3rwNDAxEyTEk5VndxMQEFenff8CxY8dgaclNUJiRPn/+ohzLPsgB1cGQkeKUoHGEo3hxxUcQMC3j771792A2ZcsqLvYJcuXKKbkIIeS/RtLzIyGE/G0iIyO7detuamo6derUxYsXq76Pmhgs9bBQE2tWQfbsObAEjIhI4gNgiZd0yS3yPnz4IOuBv41qqYC8LgTIX14BC6BXoeuwAJX837hz505ERMQOFaB1dXV1ESVuL8sq7u+BVenEiZMMDAxGjx6zaNGiTZs2SxGpAEvqpk1NunTpOnfuPPTU8xfPpYikkFtDdE3im5OJefZM8Yo1JIHwCtCM8hPgauTMqcjzp9IajQwLwTpe8qsADbNnz966detBsNnY2KBSP80NoIQ7dmxHjVavXtOyZctGjf7y9fVDOHoKGWbJ8hNDgnaCCJF6V8mpU6caNmwIwSOlUAHNKAvgZ88Un6BL0gDi4uJu3LghZacECrBSpUqy2vlDoMyDBw/x9vbeuXNnjRo1pNA/hur4FfJ19+7dUoV37HB0cjI0NFQbhimAhj148GDz5s3PnD7To0eP2rXrbNiwUYpLkcTmlC9fPgj4JHswZWJjY6FvpQoogdIWHQdNu337dlR52bLlzZo1b9LESLxU8vLlK5wIg1E6QEnt2rVF4wQFBbVr197c3Hz69BmwZ/mJjCR58eJ5ap4eEiTXsGi0evX0Bw4cZGOzQDxckByYfDBAPD09pUIrKVu2LGqKWDTFoEGDjY2NMUGh5HtUPkxQvrzm5s2bcPiiRYsxBTVv3iLxFweQs63tAUyVAwYMQEmQg+o1PjVUDenbvJqqyzSEEJLOSXqZSwghf5v+/Qfcv3//ypXLp0+fOnbs6Nhx0ou7SVK9enWsU1VvE0VFRUI1FSiQX/L/LQoUKBAd/X1zpjQHS3k1EQhdWqZMafmOk0zduorHm/fv36f627JFoaiFFkryEV8h5xIr/8RcuOBy6NAhF5cL586dPX782MaN37df+imTJ0+GNL182ePkyRPoqcqVv99AToFChQrhr+od+OSoUkWxFXlExA/7k6FSqjufqXb927eKh8bRXMKbHGjkHDlyQEpJfhUgcefMmQOV7urqcuLEcVSqZMmSUlyKoJu2bt1y9eoVb28vqOL+/ftDXGlqloMGiIn5iSHlyZMX/aXWxfiZmJhIKZKhQoXy0EtJGgAqaGFhoZYhfn/oRrcgJiamQ4eOAQEBhw8f0tNTXE76J9HR0UGb79y5Q63KSV6USY7s2bPZ2Mw/f94pMPDWkCFDlixZovwS+0+AvlUzp+fPn5cvX1718lwqwdxlamqqVgX8RMc1aGCICnp6XoW+zZApk7W1NWa/kiUVd6pHjx6ldkj79oovAs6aNTtLlix+fn6nTtnDnnv06KE8T9JoamqK/e3+NlFRH5YtW7ZmzeoLF5wxgo4cOSxFJAUKBgPu1q2bWslxOGInTJjo7e3t5nbxzJnTKPniJT+8wdGkSZPdu3dhuHl4eMR++tS+fQe161DBwSFTp05duHChs/N5MZbFC/k/RVtbG38xFQgv+EceRiGEkD8CtTohJC3BegvLynr16kFsiJB3SgGWHMbGxlAI8qbHirs0Vz1TuSZLAayzr169+vXbXtwRERFbtmxNUO7VBLfQhL8DVOjFixdFhgDrQnd3d+gc4VWla9eu9+8HyS9qon1Onz7z/LniBlH16tXRSoGBgSIKdb9y5eq1a9fhELJZ3kFa7clPVby8vPC3UCHFs8QgNbeRBbGxcdDbsiRDwV4oS/VTypQpnTt3bqzIJb/iodP7autsgb6+Piro4XFZeFEvX1+/T58+lSz5/b1f1e0GDh8+nD179p/2PuRB586dz58/LzcLHEuXLkMvREdHQ/xA9Ynw+Pj4d0m9IqEG5A2qIK4aKN+5HYsD4YW+gm4X99gFjx49OnPGQa2yxYsXQ5GOHTsucgDBwcHy/ogpgPwLFiyIHpf8Ghq3b992dHRCPgYG+vb29rLegKUtX77i9y8/oXGgQpO8BvT+fUTz5i3CwsLOnDlTsWJFKfQHviselBDiNipK8V29tKJZs2bQxmIzc4G/v/+tW4Fyq/4U1A7GJkYlZOTgwYPRL+LhjpQpV67cqVOncLjwRkRE+vr69u3bV3h/CX0DfQeHM/L1FxQGlin08/v378Wb+QA2M37sWISjL2AG1apVu3DBRa4pDt+/31Z0U0hIiJaWlni/A4jHvH/ke/sYGNSPjIy8dk36LgMy3LFjZ5IbyCUHxiPMu3Jl6YN/kO7C8Y0f+iJr1qz1DetDcssWBYtdv36DqD66r0aN/2vvLOCqWNowjoGJjV3YICqINBJiICrWp4jd3YqJV8FOLBQVC8WLKNbFvKAXEwsMLCQMTEIBQVq+5+wMy3KKQ1j3zv93xHlnZmdn3okzzzm7ezT5GwTisx+tDz59+sw/E7RevbqTJkxAtXn/E2JjYzAeuna1QifCRCqWbpIknwYN6pcuXTo4WHT1PiEqKufR9AwGg/F7wbQ6g8EoSooXL96rV6+zZ89i64mtvK+vH6QpdnJXr14jGapXV0X8P//4k22roaEBNnP6+gbYWsXExCxevMTz8OFFixxI5gKzYMH8c+fO2c+Z8/FjFM5lZmYOs1gx0YrHPQypg+ICQCobNmyArBozZuzbt+9evXrVp09fbLj5zX358uU/fPgQEHATYUvLDnXq1LGy6vrgwcN33DOcp06dSr7rw/67W7duEyZM/Osvn6ioaFfXHYMHD4YEwt5UXb1FvXr1pk+fHhoaBsVubz+HK5iC8rG1RbsQ7tFD9PSvAwcOfP4sUgJuu9ywgQ4MDPyal64rU6Y0JIqLyzZs5aEinJ03GhgYoNh79+iPn8kC8pt7wvZBqMdPnz7duXN33bp1ZD8tRqVKFYcOHQrpe/LkKZzi3Lnz/fv3nzt3bt26Od91u7m5Xb9+A5XfuXPXpk2bpk2bVrFiRcSXKiX6yg4NQTOFv19FcHBYCIcPHTosMvINHDt8+AhoLWzQVVRU8HfVqlXQnLGxn+bPX9CiRQv0BXnwfpXKlSHmUaDYZx/bt2/v2rXr+vUb0AsYh/Pnz2/UqBG5qhZ6D61D18TExHp7H7O07IgqCS+4BdDb69evRzMPHvRAQ86ePde/v638Wz94xo0bt2TJEggqlO/pebhbt+4PHz5Ew3FSVHLAALsXL15GRLyYPdt+x44dUj8QEQPi1sPjEF6oLcwTJ04SkzwXEJ1lZGTMP0hcSJ8+feC08ePHY/KSQ/Dy8pL+++pwu56ePqZVZmaRXZOPlcHc3GzQoMEXLvyNvtuzZ2/v3n2OHz8uObSwYkC5+ftfFhsYmIwjR47s168fJgIm/sKFC8uVK0ceZY8uQzmPHj1C7wuf5kDw8DgYEBAwc+as9+8/hD4P7du3b/Xq1YcOHUKT88PKFSvS0tIwANBrL1++mjt33s6dOxGDJEwxDDNIWcyaoKB7GGampu3LlCmDpFmzZnp5eS1YsBBr4M2bt8zNLdasWZOeLvrQQVtb+8yZM7du3U5I+IJ5RAQtv5yKoa2thSUF0wGLDwYzZujy5cu/fpX5SZ8kWJCVlZW3bt2KWQMcnUSPGAwPjxD+8pwQjBIsa6NGjX7z5i1m2fjxEzBQSZehJteuXcMIxIKPRmHNROXhf7wdoFYdO3Zyc9sNV6BpMC0szMVuBqlbty4G/MiRo6KjY+Li4idNmox1LzIykv8RDTmYm5tPmjQJa1RsbCzm4/LlK2gCg8Fg/G4wrc5gMIqYtWvXYEs6evToNm20Tp8+7en5p3U368mTJ5PUhQsdqlWrhi01+VEuKK4rV65YW1v37NlTV1fPz8/vwoXzurq6JHOB0dLSOn/+/PXr17FTx7n09fUPH/YsUUK04mH7Lrn7zy/ly5dD4dhompiYYGMNifjgwX3+CUb29rPfv383b948hHGuy5f9TU1Ne/XqZWxszDnEs0MH+otQ69athe61t7dHDaFUly5damXVhSQdOeKVkpLSuXNnOAcKikQSxo4dW7t2bXgYYezOFy9evHLlSh0dnSlTpy5bvgzh1WvWfMz+Jl8OBw8ejI+P79Sps6GhEQp0dt6gVEwJspMmy6Zv3z4uLi7Y0OvotFu2bJmzs7Msl86fPw+yE67Q1m4LHb5nz56xY8fQNA6kbtq4sW3bthDYTk5OEybQlkKxb9y4ccWKFeg+ycvdMWxu376FTT9xLMQA+anzUqVKnTx58urVq8bGJh07dkTSypUrnjx9sm/fPqTOnj27cePGKFDseYRz5sxxdd3u7u6OXrCxsWndutXJkydIiyDYcCzEPMYkso0ZM0bqB0k2Nj28vb3RBDQEIqF//367d0v/MXwxxo0bu3PnDsgYlO/g4DB16lQMHpKEYQMh16FDB0tLywcPHqBRKip5PyPg2rWrizhWr14NE71JTPJ9NXmIg9RLu+FMSCN0AclPgIiiydlkZWV9+5ZFFCb3qYrIlPoi+fOMhEnKxGvHjp3Tp0/HWtGuXTsMDDQBPuFz8i90uoWFBWYBBDlMvsx69erdvi3StFZWVpj4GCEYFeXLqyCpZEllaMhDhw6h90NDw0g5/At5oCqfPn1qZGTUuUsXqFN/f38+lS9f8kU+8hOLvHjxUoUKFdBrqOTdu3exvlWuXBnxS5YswUwhs6Zv376Qsnv27CWHmJqanTp1Cqsf1kA7OzuMohs3bsDJSIITNDQ0BgwYgEgUhRmBYuEiJJGzi1UAp8AoHThwIAazq6vrgQMHNDU1ucziOblDxSuPFWv//v0+Pj5GRsY2Nj1Hjhi5ZcsWX1/fixcvcqlSDrl58yYkcfv27bFSIXDp0iVl5VKIx3wZOnTozJkz8UYA52OCwPmjRo1KTExC52JoYXDCFWja//73v+3bXYVl4lWrVu2//voL/aKnp2dmZobuRtPu3buHNQSppCZoFcks5gpMWOSHw9u1071w4QJWEj6JvdiLvQr2IlOM8eMplpRUqFubGAwGQypfvyYXL16M7OkVIS0NYiGtSIQ0DzZwX79+LVaseLly9IJ84Ojo9ObNGwWllHxQPuQ0KqxIM9PS0lJTU9FA6EwalU1mZibqWRpCKvft7rLiJUHJ6ekZ5cvn23s4RXJyMupfgFtzuWNTFDkpaUj58uWF30jfuBHA3SDwXFm5JGlmAeqAyqNweFVYckZGBuKluloOGH84CjKjbFnx3oSIRQ1RPfkdjd1MIvdQQ7SFRikGyk9KSkIvSx4ID2dmZog1UAgEVa9evcaMEX1wkyeQUnp6+hBXiv8Gu0gGcZs0DPWWLVsGBQVBecLEeIZDZNWqMJDug6vFvmhVHPKkdDlOkwGWi2SMmfx2n1TgLjSkPBa03HUgwwx9LTmWUGcMM9QZScI5hXgcwlUM64BCExynRlHwQAHmFMDhqH++HIgaYhjjELHVAOWg/vwtUUKIK+BtOQ7H7EZvqqioFGCkYYjicKmnZjAYBQPzO7/bDEYhYVqdwWD8h3jy5MnUqdM8PT0V1yqM7wSv1fkf4WMUAGj1169fQ8x4ex+tWbMWjZXBokWLIF0cHPJ3jwk0mLW1NSTTu3fveK3OYDAYDEaB4R/DwZAP0+oMBuM/RFxcfLFioqe4U5vx82BavUh48eJlamrKt29ZjRs3ln/9BST3x48fa9eGns/fDilL9LPnYZncndJNmzYt2Fe1DAaDwWCIwRR7njCtzmAwGIyfQELCl7CwUC0tbfIcAYYkEMk0lI1EBIPBYDAY/3L+y9feM63OYDAYDMavBVQ6k+UMBoPBYPD8NxU7+zaDwWAwGIyfD9Q5/8RdJtQZDAaDwRCCd8bst8j/0Hsk0+oMBoPBYPxkmD5nMBgMBkMReNFO7X81TKszGAwGg/GjEX6L/h/ZcDAYDAaDUYT8F95G2f3qDAaDwWD8UH6BXQX7dIDBYDAY35WfcG/5v+/B8kyrMxgMBoPx4/ieQp0pcAaDwWD8Fnx3Uf3v0O3sGngGg8FgMH4Q30eoo0zyYjAYDAbjt4B/5xK+ipJ/x7XxTKszGAwGg/G9ED2vNpsi3TTwO5vffiPCYDAYDAZH0b+1/e5ynV0Dz2AwfmnCwsJUVatXrlyJ2oXg7du3JUqUqFWrFrXzT3p6+v3799u0aVO6dGkapTApKSnBwcEaGi1VVMrTKAZHTEzMixcvdHR00Ds06l8BJ89pOE8ePHhQtWrV+vXrE/Px48fNmzdXVlbmrMLuM5KTk1+/ft2iRQuE81EnDmH28PBwVVXVSpWKYDIS0tLSMMFbtmxJ7V+YqKioDx8+YO5TOzffvn17/vx5w4YNy5YtS6PyQ1bWt8DAoEaNGlWrVo1G/WwwK79+/dqgQQNqF5Rnz56hXQVYMGWRlJSElRyzg9oMBuM7U+BfNC+630IvgnJ+3+vh2ffqDAaj6MnMzMzIyKBG4ejXr/+qVauoUTiGDx8xetRoahSIxMREW9sBsbGx1M4P799/6N/fFmqH2v9hMDagbaihpHTlylV4BrKN2j+c9PSMzMyc+hQJ+RLqYMqUKZ6eniT88OFDGxsbyHVOpedXWudALv/D6+BBD2vrbq9evUYYtcrXS8igQYO2bdtGjQIhtjLcunWrZ8+eT58+pfYvjJ+f39SpU6nBifP09HRqKCnFx8f36NFjx44d1M4nGH52dnbXr1+ndn5Aj6Imon4tUhwdHYcNG0aNghIWFga3/P3339TOP6R1wuXCw8PD1taWGgwG4/sjfEfI14t/DyIvIbRoRSFvhYVa5UgFqPFbwbQ6g8EoelatWm1nN5AahQNbxgkTJlCjcDg5OS1xdKQG4+fRvXuPo97HqPEL0KVLF3d3d2oUBQXZiuSQ1aZN60WLHFq0UPSbQ+50/GYoZ5/E07dv3xUrVvBf2heYBQsWDB48mBoFAtN5uEAB6ujo/PHHHxoaGtT+fbhx40YbLS1qKClVqlRp2bJlw4cPp/YP5PPnz3Ag/lK7iJg0aZKDgwM1CkrTpk2x6pqbm1M7/2BA6+vr+/j4UFtJqVevXvPnz6cGg8H4fRC+PZE3LP7FQ7PKBBnIqyBwpy7gsT8RptUZDMYvTe/evRo1UqNG4TAxMdbX16MGo9BkZmb+8cdiiLeEhAQaxeAoxGaAHjlq1ChFrqbO3uXQM757927y5Mnr1q3lEnOoWrXqgAEDqFEIevfu3bBhQ2oUBeXLl/8p+rYAyN/hFS9efODAgfAztfPJL7h9bNmyZefOnalRCLA+VKxYkRpFQa1atezs7KjBYDD+FZB3MbzImxqNlUcB18xfb63NmxIODgtpkMFgMApNUtJXd3f3AwcOpKWlYU1MTEzkN/e3b9/Ztm3733//Xa5c+QYNcr7iO3ny1PPnoQ0aNDx48OCePXuVlIo1a9aMpikpeXp6YuGuVasmMVNTU48e9XZ2dg4IuKGurlGpEt0FpqWl7969x8Vla3h4RJ06dSpXrkziheBEb968bdy4McIvXrw8e/Zsq1aaqBJeUVFR2tpa2HCTnAAnRTs2b94SFBSkqakJUYHIlJSUnTt3jR49qkKFCjCvX7/x4MF9chswAW2vXr1GxYqiVPDp06etW12OHTterZpquXLlkIoNPd8WpLq57d63b39Cwhd1dXVF7tZOS01z3rhx165dj4KDcV4VFRUSn5GRiXLq1avr7395/fr1KBBbbTQnIuKFo6OTr69v/fr1q1evTjIT7t4NdHV1PX36TNmy5YQCzMfH5/XrSFVV1ZUrV5KrsoUNBAEBN+F/f/9/Pn+Oi4iIqFevvomJSalSpWhyNm/fvnNzc/Pw8EhOTkFPkfvWXr58tW/fPj+/i8rKyu/fv4cbq1Wr+vTpswsXLkyZMhm+3bFjJ4rV1tYmhRDi4xP2798PX336FIt28Y568uTpX3/5oONQ4XPnzrZu3RqRGHjr1q3fu3dfTEws2lWunDzFGx8XjyF38eJFlBkVFY1W1KhRIzQ0DGOjTZvW/L12Hh6HihUrXrNmDYThH5wXJa9cuerPP/8sWVK5WbOmJBvw9DxcunTpmJiYJUuWXL58WU1NTewO5ICAABcXFySh7XXr1qWxSll79+5t3rxZ+/btYaA39+93V1NrVLZsmW/fvqFnUSb6dNGiRVevXmvWrDnED9nWgMxMdP2+7du3v3gRgXmHwd+kSRPiCh5008mTJ7W02qAVJCYyMhK9c/iwZ2pqWvPmzfmW3r9//9y5c2g7xgYyJCQkCO/QPnbsGOoDFxHz6tWrGAlXrlxB9YRDCJN0zZo1u/fsfvJEdNc9GaUoCtXDHEcJAFMJYxKO8vLywun4qRcdHY2+3rdvL/Jj3vEVCw8PP3XqFHIePnwYJ0X927VrJ5ywUvny5Qv6CD4JCgx0dHKKi4tr2rQpevnVq1fLli5FS9GW2rVrk8xv375FAzU0NEqWLAkT+vnIkSOoBrkeITg4ODAwcOTIkYhHmeivjx8+oGkvX77EIRh1aF2lSpWqVKnCFSYF4j2A+et9zLt8ufIomTQQkdu2bbOysoLrHB0db926BbdjxSAHEhCJperipUs4ab169UjkpUuX0PvPnj1D5OPHj7Fykpko8ra7O0Yamix48IHShw8fjh8/jsLRtA0bNsCrWlpakpMX3Lhx/f79B8K5j6G7a9dOLODCCgD0CAYhPODk5HT+/HksHXA4ScrMzMCiV7NmTbJgIhu8hJY+ffoUnhdOjefPn2PBOXHyRGxsbKtWrUjPorYYDNevX0cN3717h0KqVq2KwYyzCEc4SnNz2+XtfQxHoX9prJISqvr69WtyycPRo0cxSjE1aBqDwfiFIW9wePFvAXmhYDYRfOH5PMVPI4/3OQaDwcgXqakp2FInp6Rgy3XixAnsbhGJLdrEiZPs7Ow+f/789Wvy6NGjx4wZw98hvAdqae/ejh07QhV//fp1ytSpw4blfNW2ceMm/jZObIs7deoMLYrtNZS/hYUF1DLi4+PjO3XqhB1w8+Ytbt++3blzZ+g6coiQ3bt3Y4dKwtjeoZxZs2ZjCw4djm3rgAF2/Ke5r1691tPTO3DAHRtKPz8/S8uOUm+pxZYROooaHKtWrX7x4gUJ37gRYGLSHt7ARvOPP/7AlprEE86dO29sbIImY/sID3Ts2AkbU5omg8TERJP27SEjGzVqdO/+fXNzC19fP5L07Vsm9qOLFy+BJ7GTXr58ualp+3fv3o8YMQI7VAiwPn36Xrx4iWQG06ZNHzBgwMePUVzXTBw+fARNUFKCyoUUGTt2LHTOly+JyDl//gL+e7/FixePGTumbNmy0KhoFKTFokUO5IMMISikQ4cOt27fQhL8jN759El0jS70OaqBk6LhGB7YSZP8YPz4CQ8ePEBt0ZDBg4fQWE4Qmpqa/vPPP9iFYztuamoWGfmGJAUG3kXm3bv34FwODosQA33etq0OBAykI0Qg4v38LpLMUvmSmAjBlpGR8fDhQ9QnLCwMkajGunXrhF91ogm3bt0kYfQ4BtLgwYMxmOGgSZMmLViQ85H35s2bUc7s2bPRcLi9e/fuKI2mKSlNmDAB3ob3UDimw9SpU+EK7BxocjbfMjPRg+SxCFBxCB896o0pAx14I+AGFN3Nm7QyqAAmDoaWjo5OcPAjyDkDA4OBA8VvP8HoXbFiBT/jdu7ciTmC6pUtW2716tU9evTgr6C+du0acqLTHz16BMkK3Tho0CCSBLZv345TkPCC+fNRJaijpKQkbggNJ/dvo4tNTEzQBRrqGoGBQeh6Pz9fxGP0nj59GoouKjr65MmTcDjJjNNlZMAJIv766y9UzNfXt3LlKhjJZmZmHz9+JEkQosi5adNmzMfKlSvDz5aWllguSKosoFRxFPTe5i1boBgxzXEU1pNRo0YVL1EC6wl6AQOMZIYIRObk5GRigi1btmCOUyMb9B3mIGYrugYNQUsRibbjWKmrBA+8h0bhjJCdb9+8hey3t7dHITRZSQmTYu7cuZCjFy9exOIGBU7iMUgwcoYNG5aYlAQ3ovIYdeRAdAf3XAMlVAmVIZVHJ6KZp3z+wiw4dOgQRsijR8GigrjPI9auXYsFB+2CG6Gcrbt1k+pGLFD8koUKYEFAF2MW4xQIT548mSQBeAlnnzZtKgYMZtCQIUOOHz9OkjDk4Bb4GWGME2tr602bNqFWqHPv3r2dnZ1JNm9v727dumHA16xRc+vWrchGqoQY6G20NDAoEK1780Y08Z88eYLe544TAYXft2/f8PAILB3z589HmJtTIg4fPozmY5Ri1GGmYJS6uLiQJAaD8VtAvmbHS/iOLA2kkle+UaDwnwzT6gwGoyjBRvP0aZ9mTZtqamoiMHPmDET+43/5ypUr//xzydV1+9atW7B3v3//AXZR5BCAjfvJkydcXLbu3bvH++hR7DWhymiagPXrN1SsVPHGjesrV65Aadi8kqcWBQYGJiQkBATcWLhwgZfXYU76diSHyAG73vHjx+/Y4bp9+zbsoVEIKol4bLuHDh2qra2N7eyaNatRGewdeVWsICkpqbNmzdLX17969crq1avOnTsr/MItPj5hypQpTk5OaO+cOfZwVN26dRcuzOPuUAhRCCc02dFxibf3UaggCC2axtG2rTbinZ03nDp16v37D/CPr+/fa9euOX/+XOvWreEWkg2iDqoJDt+1a+fmzZv+/vvCvXv33NzcSCpAd2zb5rJxo/OhQx5z7O2PHj1Kts4o08Pj0JbNW+D/5cuXXbhwAUIXwoMcxQPHYoMOfXvY03PdurXo7jp16syYIRoJRkaGaKyqquq06dMR6NjRkhwC5s2b5+a2CyME3QE1hUoiEtv06dNnjBs37s8/D8FR2NOjX8SeX4B3WWjXZ89EMgnqolSpUmfOnFmyZDG6D22Xf9dDvXp1UY1q1arhFAj07t2LJsgFkmzXrl2bNm1ErWbNngVnIhLVIJ/1vHjx4tixY2vWrIHybN68OYQNkVUHDx68e/cu6gYBDP+gegCSWFSiNEiBZAuBMqHfli1b5ufr16hRI74r/f39IbMvX74M8bZ7927owDyf/RYVFbVu3Tp4GTpt1apVGE4VKlRYvHgxKgnI+eBhlENAnePj40kqkrhafYuJiTnq7Y0pDPUL9YWRAAFZokQJJGEm9urVC8WiQzFyMAX27t2H+Fq1ap04cQIjAUMRAeIWwJeZmZkBt0BQoZcR8PHx0dHRGTx4MIQWnxPHopk4KcqHjIf3SJIsSHNSUlJQE4i6f/75B6Vh1qAC6CAvLy8tLa3JUyaTp5eRzKQyBJhALIy/6EpMLmVlZZQD3chnEB4rCTK8f/8e7YJa9vDwgG8xT1+/fo0kcmroSQwP9DK6FZ2CMUYOhHtv376NJsPVAIsJOgUtQhI3a0Qz193dHZXBSMZUXbhwYc+ePf869Re6FWPMwMBg7tx5xI04EbyBIUTcePLEidiYmCNHjnDnyQXKBCSM+QXXoW4Q0hs3bsTAxgxF75NUZMPiiZUBjkXfdejQAQ0kSUKXhoeHY60ICAhA9fZzWFlZIR7SGgMMB2IRXrJkCc4SHR0NE0kaGhoIlClTZuaMmWidmZkZIrl60Yo9f/4cfbFz5044AWf38/OLjIzEykNSkQ0TBy1FfeAfrOroLMwXkspgML4fZJ4WIVhLsKLgRW2Z5JlBCiicLFa/JkyrMxiM784hD49mzZrxV8nWq1cPWhr7VGICdXV1/sJaHZ22SMXWipg8CQlfIIrGjR1bOvvnf/744w8nJ9Gz4ooXL56amsp/oW1mZtq4cSMSloOKioqGhjq5/Kl9e5OqVauGhYUiDA2ADTQ2fOTS0OLFi0HyTZuW8whoRQgJCfnw4QNkM3+Zbo8ePUgAYIuJvzY2PUhq2bJlbW1tIZi5RJmoqTWcOXOGsrLoAl0caG5mBlVMkgi6unqkOWpqojv8dXV1ia/QECMjI/4rSnt7+7Zt2/IXkdatW3fkyJG7d1P5B9q0aUMumMdZetj0wPsu+co0LCwMYf460lq1aiJDUpL4l3Lnz1/A/hs6nLQOfh4zZkxQUBBJlQX/VAJzcwv8JV9HR0VFf/r0qV+/fuS699KlS40eM1rsWfpQTTVqVCedBfmUnJz86ZPoG2l0XNeuXYv2XllC06ZNq1dXRQDeNm3fHhLry5dE/o3ewsKCVAbOHzhwIHQIefI5xEafPn2yr3vPwhBFv0PVc2YuIHFoKBuoFBIoWbKknp5eSAj9xvXJkyc4F/EzQL+T7x4Bdh5CSAy679y5c3CmsbExyYbeGTJkCBQUMQn8lc/a2to45P79+8TkIcMMUpmUXLt2bVNTUy5FCTPdwcGBZMBfjCXIJ5IknytXrsbGxsJFpDnw3qxZs169epWUlEQyAP4sWEPQcPKVcp5gGJAA5jgO1NTURKthYrQMGjToa9JXrB4kAyAtKiQuLi5rsrl8+TKN5cYGuQgFbUSfognQ4SQJmJiYEL+hl7W0tB48oG738vJq2bIl/2jAevXqYzpDMBNTDHQlZvrcuXOJiQIhgLHgkAsZsCOFYyGnyYkaqqlhOuf54xROTk76+vr8xMdKjinp4eFBTIB2kSv24dL+/fsLr03gwRmxLOBcxMNYncgzBRGP9Ye/1QIrD1oaERFBTIKsTnF2dm7cuDG5cwRUqVJlzpw50O18BXAKcj8UHD5jxnSUExcXR5IYDMb3A28cPJh3PDS5EPDlUVsKSMr3iVCe3DJ/JvQNnsFgML4f2NMLbyMEderUEe7gibbhgeQQU6GAiJDGjXNuOOR/LdPAwABbWyurrjY2PZctW+7v76/IL8aR3SoP9tApKaItO06NvXKZMmVIPBDLqQjR0dHYEwtvyESZNMR9DYU3sEmTJo8cOYq89u3bh01kWlrOr0BJBXp+61aXefPmT58+47CXl9hbC6/ZSpVSRp35m1SBikp5orfhmZCQELFftEbvCLfX/A3hgBRCTqSu3gI9dePGdfIGfPduIDbfkj99f+3aNfwVPhoNe2h4VSi6JOGdXKYMPFc6KUk0AEhREB68o9atXZeCfkrN+YE3YTPHjh1To0YNAwNDO7uBmzdvIfqkyBGekUgU4VXEwo5WVVUV7Sk478VER0O2jaaMGTdufFpa2n3BBzTIJet7A2GZEJzJKSkkDC2NjouKikJ3oDSMK3V1ddI75LwEkplw584dfmyQVFTy8+fPyclfiQmQgQTQESgqPj6emHyx0D8Q0suXL4fmhzo6ceJEQkICScIAQzW2bt26cOFC5PH19cUgIUmA1IEaHHyZN2/eRLhKlcrEBJiDoi9d4+IQxlFIxQgnSTBRyS9fvhBTDjgK3qNGVhYajuFNjawszFBk4GuIsLB6MIFkWBJSPWpkZV26dIlcNwGgk2lsVhZff4BaoQnBwcHExOHCilVXVU36SnvkyZMnao3USJiA9fPly5fU4I6loawsqNyKFSuimdTOyoKJyfj69WuERWI9NxjAqamp1BDAl4nUsLAwaGliEho0aID1ioTFaq6ioiLscb4cLDKGhoY9OZYuXXrx4kWMWJKEleH06dNr1661t7fHmHn79o1YCbI6JTQ0tFGjRiRMwMqGVMxHYgodrqJSAX+xDBKTwWB8PzBneWgUB5m/BBqVO7MiiFYy7u1S7uGIz1/JXLH5rswPgGl1BoPx3eG2/rmuicKCiEhqSCB1uST5sb4TUwh2op6ef3p5eenp6QYFBY0dO27TppwbGvMLV1tFV3lZK7uc1gHsIMHgwYOHDRtKXjNnzti7dw//6YMkOJGX1xFb2wGRka+1tbUsLCw01NVpWj7JbmAOUr0qSfXq1SHPli5d1r69aYcOllCc8+fPr1mTPiqPRyj1sxGdrnjxvB+eJwbRqHZ2dryjJk2auG/fXniPZBCjfPnyV65c3rlzJ7TE2bNne/bqffr0GZr2HYAbsV2gRp4UK9auXbshAlxdXRdyj3eVNYqAZBJOSQNZWR04TExMBg4cqKure+/ePf7nrJAqFbiO2ySJtjl8Tu5/Ovb4+Nwgko8XhcePH3f58uWhQ4dER0djVAwaNAjSC/HQ7Wja+/fvtbS0zMzMyCUe2YfnKkFgAlHFaDB3ajFRfK6cwlSBKetFWiTdzG4sMblQ7swckmE+hoazywEi89gx70uXLpLXmDGjs7MRSJgewrVaPEksRjShRBF8kuhYboXhY3JSs93IJ4leufOLpRKEMeRFwIHCJZG+slcMYoo5TRQjCBCySpVSdnNzO3LkiImJ8ePHj6dNmwbFjviUlBS7AQPWr1+volLe2NgYY6ZCBXItjLA0IMWUXTEgarVYKk3JFcNe7MVeCr7yAZ1+EtBkDholIeBpsgIgL15EtNMocfJXc67AfOT/MUjf7jAYDEYR0qZNm5AQ0VXfPG/evOEviQcpqSn8+ohARESE5IPc69evh51ZaGhOOVjWycWrOARhAwP9xYsXnzhxvH//fnv37i3wgku+F0pOpl9dgvT0dE6HiFOmTBnh19E4I3/SGjVqoG5RUdHEBBkZOd+ZQ1bhL/asRGuB9u3bY5Mq/PpUDFTJ0dFxxIgRa9euhTDr06c3hB9Nyw84RatWrci3eTSKuyafXJqbJ8rKyoZGhnPnznFwcHjw4MGECeNpggByobLQM7GxsRUqVChbNudSBQUhV7dqa2tRN3XogMIBuRFAEtIFVlZd1q5dc+HC+fYmJsIrdRUEAyAjI4P3DwIYXSQsBu9CPrNssjAkuMuPLcjLwsIcw8DAwCBfmxNkJXnJngajQlVVddSoUb169dqzZ4+/vz8UsiiPRIl8jL6+Po5NT89AHHlFRUVhupUpU5ozRXCZRa/so2g84MvBqWvVqjlxouijE3d392fPnpFL4letWmVj02PFiuW2tv179eop9iMCgC+BQxQmMUZGRvhLnqhHSEpKxJSvUEF0vTrJk/tYcbOQkCnw+fMnYoKiLR+lkWtbCFgQ4ENy7Xd267gEDuGJW7ZsGRoquj2HJzIyMvtDEHEaN2706dMncokQ4bPoiZ5fGzZsQG2FIbXClFdXVw8KChR6Q+oSLUn2IaK/CH/7ltm2rfa8efMOH/YcN27syZMnERkREf4sJMTX1xdjCcsaxoxkycJTC0HFwsPDhKlYlDBmhBf1MBiMIgITrQCvXGC2SkLTOGDiHYq8wYklyQEZcQQ1pKBoOQBFKX7eHwPT6gwG47sDLQE1mJKtfpOSvp45c6Zfv/8REzx7+iwhgf5G98OHDy9dujR+vLgIhIKytbXdsWMntZWU1qxZa2holJGecf78hSFDhtJY0YXH1atWrYodG7XzSZ06derVqzd48GC8W5CYpUuX9e2bU1seNbWGaFdMDFUXZ8+e4298bdVKs3bt2mg4McHRo940JLofuDm26QcP5sjI2bPtycPY8SaB+CNHjpJ4HjQH8M/rBn/7ih6vXQD27t0LJ/N3hKL+27dvJ89+k09CwpfZs2cvdVrau3fvLl06y9LekMolS5YMCKDPKkeLnDc4t23blpj5olq1qlWqVNm/P+fhBStWrLSyorcfi4ETIdXVdQe1lZQqVapEdu3oSmfnjVeviq6oz5MGDepD27x7956YgdyTC0k4T2S8x4siBw608/Dw4J/2j6ECrf7wIX1AtxCphSCSbF+ozREQEICpNHfu3AEDBujo6Ei7okEIjhV9kIFy+KfTI7xjxw7+9nVS1TxBKyw6WPK3bGC64S+8jSGKrudnBMjzKQw8JibGNWvW9PERPagPoKWLHBZhMiryxIFLl/7ZuXMXNQpK06ZNUP9Tp3LuA5e8E6eQoLOysjeUt2/fSUtL69rVipiS8DmHDhkSHByckn3jQ2Jikr+/v3D9FGLa3hTLl6Oj6EEeBHv7OZotW2ppaVE7/2zYsCEwMCg6mn7y+OHDx0OHDkn9nE4Od+7c7dkz59mNVapUJQOmOHeZOn8XSVxcvNgHE3JYsmRJeHjEzZv0twmSkpLQcHt7e0U+Fty9e8+FC6JHkzIYjO+J6H0n+yUdrAAEanOQGH4bpghFKNd/KZhWZzAYRU+fPn0gBvT0RI+AhmlgoA/V2qp1a2Njk/btTSEqbGxs/ve/nL1m69athw0bjiQjI+N+/fp37twZioKmCZgzxx4bVi0t7Y4dO7Vrp+vm5rZz546SyiUhjJ88eaKt3bartTVK2LZt28KFOT+jlV+wfTxx4kR4eLiurl6HDpY6Ou28vb1RJpLKlCmD1B49bA4f9oLZr18/aAkTE1GjDA2N3rx5Uzr7uXfIhuo9evSobVudDpYd4QrBj2mLvsHz8flr3bp1iO/UqTP5mTHsO5GUnp6+fPlyqC+h4AHY0WLHjJro6xv06dMXzYQ8i4mJMTe3UOTmfCHVq6tOmDCha1drdIeZmbmpqWnXrl1tbfvTZNmoqJRXV1e3tLTU1GzVCt3Zug1cdOwY/X0mHnhp7969EydORFUtLDqgv5JTUlxdXWmykhIk2fJly9D2x4+f0CgZwI1HjhyBMEB3w1HoC09Pz02bNtFkCXr37g0vITNUAerm5+fn6CjyKpSAi4vLiBEjMrN/z0lI7dq1nZ2dUZ8rV67CbM5hYWEB/+CFBkJUkJxC5G4LpIBJATCiUDKGDCrZrl07+JOktmnT5uDBg7a2tsQUg+xaqMFBYtTU1DAGcGxbDoh/a2vrkJAQbl8i9qL7jypVqkCcDxs2DHWAS+ElZWXlFStWiC6Kz/4oQFQ0NemBxBSlwfyWVblSZcg/TGSMny5drAA8r9awIZIwjK9evYrCBwywwygdPnw4NF7fvv8jJWDKBAUFId7b+5goJvfpNnMg1cqqKwZPaFiYj48P6o4k7syCigkqgxdOin5PSUnlU/mX5FFCE/CFqJRXwQiBc0xNzdBNZubm5KEVJLWRmtr79+8xHoiJgQ2ljarOmDFTFEMdlV2stBcyoOuxRmH5QjkjR46cOXNmzRo1Ram8IwSZRRFc2NjY2M7ODoMf3sZ5DQywAvSx7mpNUsuWEX0a1a1bd1SGPMdh65YtZ86cgYlZYGBgCIdv3LiRZCYnouHsGBHCGO4lOn12zsaNGg0ZMgQ+wWpjadkR6zMq0M26G59TrAT+QMClisyGDRtirGLYY/1EK1auXDl+/HjEN2ncRENDHasoViS0YsGCBUOHDT127NhSp6VILV6suKqqqpOTE5oTFHQvp0yu/CqVK2OpxJsLugzjEKNOW1t71MiRJBXZ+Jw5MVxVI8Ij1qxZs2rVKmEqe7EXexXVi5t8kiBe7JUL0fTOhkZxHygDYYwckJHLKzWzQiUQ8vv+/l0pRp7fw2AwGEVIRkbms2dPExOT6tevRzQqltqnT58+evQYYgkir2VLDf47QBubnggfPHgA8j4k5Dk2W1pabfirwbHRrFmzVt26dYj59WtycPDDO3fuVq1a1djYCPs/yDnEx8fH37x5C4od4hkaqHGTxiReSHBwMLQ0ZBjCsbGfXr58IbyM/P79+9WrV+cV9ZcviTgRdocQcjgR/iISbwDYr0OTN2jQoFatWly2L9ev33j27Jmenp6hoUFgYFCLFs15affx40eUEBsbCxHVsGGDBw8etmpFn0GNoj58+ACHQFk1bdoEh5MH0SF+4UKHy5cvX7t2VXAHLwUNvHXrdsWKFXV126EOz5+HJiTEo3Acdfv2HU1NTXLBMLh161aNGjX5h6u/e/cuKioKviUmwHkfPhR9Wde2rXbLli35c6FKysol+UuXU1NT4RmoMii6hw8frly5aubMGUTDoCsvXry0bdu2v/++QLwq5PXryMePH0dGRqI/0ePCq1Lj4uLCwyPS09OJN6KjY8LDw/X0dPkhcfv27Xr16qEriRkVFf348SMIezTZwECfv0Me7n3x4iVi+L6GH96+fYuRgD5q0qSJvr4eyYzh16dP3xo1ari5Sfn2FX0dGhoK6YW+Iz+th7qhWzEg4dL27U3gE4xAMgbQKJSmqdmKO1T0KQDGFXQyeT7ivXv3UHPyFH1U59OnT2FhYegg4t7MTNEsQLE4Cj3eqlUr3u0YSMgJU0tLC+XfuXMHqXAaWoQwxjkagjByvn3z5mNUFHoEYU9PTwyViRMnEg+gs9avX889qctHVCgHtk2kGjgjyYZyXkdGoiYYzOiaVpqapEMBvAeQk+xT0MWBgYFNmzSpyg1ODAD4kIz8jPT04EePMD0xVVEIwAhBPCqPoYU6Y4aiLfXr18epUSXyvS4KxHnRfDU1NRSFePiT9w9An2KQYzy0adMGzudvzcAk4gZJThNwavQIGSTuHOSnzoXAIfA2hjeZdACFlytXjr+AHOsGaot1gIw9VA+jHZ2IHuzUqRNGReXKlUlmJL18+RKeRB24Q0XXgUN8YrJjslBHNW1KLjGQipWVFSS3jY0NToFmYsxoaGjwzYHHMGL5p1HiXJgm/ISFV7HIkOfewy3q6uq8x3DwW0zvd+9QiJ6uLnd7v+i6d2RGf+EsGEgVKlQgeRMTvzx7FgKHExOgO9D7jRqJ/3AGKoBuEj6EktzmgJaiK9FkftKhORicZHYAjOTnz5+TpZW0C7UlF0egQJioGNyLpsFdpBCsQuSH4lFbDCSMKJwLhzRu3JgUiCGEKQl3oSHoglevXiEnkgioKo7FCEEknMN7BtVAt/KPrwc4O5lWaMW8efMw1DGDaBqDwcgnxbMXAcUpJvuhPNmIZ+CXGp6c1U8uMh4AlI8648ySZ//xMK3OYDB+MkSrnzx5gtr/bbCJNDY2Wbp0qdQrC34uw4ePwHZ5/vx51OZo3brN7t1uBgYG1P4lgWZr00br2LFjrVpp0qhCoNgn7tLz5Hks5A2gBoeYmU1WXFy8oaGhr69v/fr1aNS3rHPnzzs5Od3M/RtsBPFy/0VMnToVgnDy5MnU/iUhWn3kyJHUZvw8kpKSevbsuXr1av6TFwaD8Z2QL+llq3fxeDHZrIhilyG25dVHDBkl/FBKOHAPoWUwGIyfhaenJ9Zc7GKp/d/m8eMnpUuXHjJk8K/waa4Yly9f9vf3b9CgQWbmt7i4zxERL1xdd4SEhEyfPk3BR9P9LC5c+Buy1tKS/qx0gRHJXYX0rpRM3IV5NCyLb7nvzZN2QK4YD49Djx8/VlNTS0r6Gh0d/TA4eNeuXU2aNOnRvTs5m/AlhoIt+fUJDQ2NiYmZMmUKtX9VPDw8WrVqJby2hfGzuHLlirq6epcuv9znoQzGvwb+3Vb4NkReud6IhQliSZRcMTnFcuT5no43ujzLzJM8z/JdYd+rMxiMn8zcufOg1VevXkVtxq9KSkrKihUr7969S35auWLFis2bN7e3t1dTy3mk/78YbmNAw3KRkinPY7kMOTkkcosfLMqQpfTy1au1a9dGREQkJiYqKytXqVJFX18fqpX86jvNphiK52QUjNmzZ3fs2LFbt27UZjAYjH8LCqpZsWy8kSueC8oX2MJUhKVlzoW06+HzOESInN/T/QEwrc5gMBgMRh5AyiomZsUzKXLBPP91usQ5cpk0NTuOmMIccqqoaO0Vy8ZgMBiM/zh5KmQeOTmFSSSUE8P9L3GsIL/wWA5qSKMwcp1pdQaDwWAwfl2gYBXQsFJy5Ovu9NznyHWgKCk7IucAjtwWRfFIBSnMsQwGg8H4FyBfDMtC1lGS8cIYhHJMKTeNC3JmJyEgkS0XSJTIIC8/D9PqDAaDwWD8okCmKiZUxTPJF+pcsTkZBOFcR4niuQiSgaQJD+QRi5SahyAnicFgMBiMwpOXbM6VKssk/1FTXGnnhIXx8p85h4xi5xKWIwum1RkMBoPB+EVR5CJ2DnGpLEcRc6k5yYJw7kKyTy3MLTwQiJlAMgZIjRSSZwYGg8FgMIRI6F7pyMomFi/LxH85YXHZnB0vOFa+XC/AxfBMqzMYDAaD8YuimFbPlUfxb9RzK+ScsKRKz50zfyaQjBEjzwwMBoPBYEgiprElkZpBGCmWQaqJf3x8bsWeE87JwEHCkvxecp1pdQaDwWAwZKKAVhfPIOcQGY+RywnzKv1bdgZhTj4sKa2lZhMiNVIMRfIwGAwGgyFHDAuRmk0YKZZBVhIf5n+wXapi57MhwIcl+Y3kOtPqDAaDwWDIJC+tLp5aYKEuiuSCiqv03OXISyJIjRSSZwYGg8FgMHjk6GEgNVUsUmhKDUuNpIo91/3n4tnwV5Aqzu8i15lWZzAYDAZDJnK1upQkWfkVEer4y6fxQTkBICsMxEyC1EiCnCQGg8FgMKQiSw9LjReLFJryw3wMNfmYf7tcZ1qdwWAwGAzpfE+hnpOTXPeOJPwnFMx8WJEAQWiKJQHJGCHyUxkMBoPBkESOGJZMEsaIpfKmZACQsFgS/tEYaYqdP0SQlAtES0uSnpnw47V6CQeHhTTIYDAY35+RI0dpaKirqqpS+xcgPT1j+PDhmpqtVFWr0ajvwIoVK588eaKrq0tthbl16/bKlSu7d+9O7dwkJSWNHj3GxMRYRUWFRnFkZGQsXrykWjXVWrVq0qgCce/efVdXV1NTU/kPVs0X27e7xsTENmvWlNpFjYPDoocPHxoZGVJbAOQoOgK+ql27No2SwdKlyy5c+NvS0pLaMsjMzBw+fESpUqWaNWsmS+rKEeqiGC5IrnvnM4gFBAfKjCHwYWEkDyLBtm3bkpOTGzZsSGOz46nx+/Po0SMPDw89Pb0iHLQ/mBSOtGwwhEqWLEnTCk16evrixYvbtm1bpkwZGpV/3N3dvby88pwgUlm3bh1maAEWQ6lgDk6ZMqV69ep16tShUQwG4weSr7cPWZklNbMwhoT5mJykYsVQnJT43HJdGBBDWrz0nARZ5Xw/fte3MQaD8ZsSEBDw5csXavwkEhISPn6Mogb3znHt2rUvXxKo/X2AfggNDaVGfoiJibl16xY1JMA+9fr169jWUzub1NTUI0eO+Pn5UbugoASUg809tfNPWlr6mzdvqcFx4sSJs2fPUuM7cP/+/adPn1IjN9A8f/75p7//ZWrLAEMiODgY5VBbLvD/u3fvZO1V8ivU8VcywJs8kjFiyMoA4XfgwAFvb29qZ2WhhjT02xIdHY1JTY2srPPnz0NGCmN+JJh63HgoFI6OjuYCTExMrK2tk5OTC9ZZcXFxWEaowdXQ19c3KiqK2gUiLCwsMDCQGvkEi2FISAg18g/88OHDByx9xIRPbt68KWwgg8H4wchamiTjhe9NUo+S9X7Hx/MmHyCl4P2Uj0cK/S87vyApF6QK1KBIz/mzYFqdwWD853B3PzBlyhRq/EspV67cgwf3Z8yYTu2CMmvWzPv37xXm+7fXr1+ZmZtTg+P0aZ+NG52p8WMpUaJEUFDg9OnTqC0DGe/pQhR6L5e2OaAxoiQuiH0CNQXwJgmImbICUsOAmADhUqVKXb58ecOGDTRKkE0qNNOvzdy5c728DlMjK2vGjBn+/v6VK1em9o/l8ePHvXv3pkZBgefLly9/Oht3d/eyZctaWFgkJSXRHPlh957dS5cupUZWFoq6dOlS06ZNqV0gCjM8CnMsuHfvnq2tLTUEA5jaDAajqKFzTC40azY0VhAvNEkYCOPlB/IwqZHzWyp8HAHZ+EN+L5hWZzAY/zkSEr7vV+i/AsWKFcOOHNKU2gUFJUCoF+air8RE8aeilC5duggv6M0vaI4st4wePUZTs5W39zFqFxp+Z5AdEJhcUCjU8ZdHlikWrwiSX1woKysXL16cGtLAITw0SsCbN2+sra27du1K7V8AcqkONbKyMFxLlSpFjR9OXFxcAbpJDJRQrHixGtloaGjs2LEjIyPjxYsXNEd+iI+LF1YJYfLpG7ULSoFLKOSpY2NjxUoofFsYDIYc6PtBbmiaNIpkSvKFkECeJnk/FZm55TpJJQE+LARxEvFSshHQbhr6UTCtzmAwihgsefv27TczM4fsMTAwnDx5ypcvudQazDFjxurrGxgaGiFVuPAlJiZNmzbdxKS9lpZ2jx42/LXfM2bMdHbeSMIAp5g9297BYRExr1y52r17D23ttjhw4sRJSUlJJF6SpKSvlpYd9+/fHxwc3LFjpylTptIE7tT9+9u2bt3G2Nhk1arVeB8i8TgvsoWFhdvZDezZs1dmZiYiX716DVNPTx+vQYMGR0fHkMwAbe/QwRLlmJtbTJo0mcZmg1PjELSuT5++sbGfaKySUnJyyoIFC+G0Vq1ad+1qfe7ceZogjeXLl5uamunotEMdYmJE21ZJUlNTu3SxEpbj43MaJbdpo4WzzJkzl79sPioqGq64c+eure0AVBtdtnjxEv6i9zNnzuKotLQ0YiLJyMgY2Tp37iL0UkhISK9evbW0tNq21bGx6fno0WMSP2/e/FGjRn/LzMQp0EcQG4icMGGii8s2kgEEBgaR7oPnkRQfL9IVICUlFUf5+vqhr5Gqq6uH0YJ2kdQ8OXjQA21Be3v37vPhw0caq6SEXj5x4gQJo5kYRRg2yGZl1RWS79Spk506dSKp4NChQyYmxtra6K8+YWFhNFbwLk7e3zEqJk+erKura2hoOHXqVCId4RzE//HHHyYmJijBwsJi5cpVmZmi/Q0KSE5O7t6jB3TvihUrUPj58+eRv0ePHjjjtGnTcIiVlRWOhecPHz7csWNHIyOj/v37v337FocTEhIS7O3tu3XrZm5uPnDgwDt37pB4lHPq1KlRo0ZhkKNAcwtzOzu7oKAgPhXl7Nmzh5jg4sWLgwYNwilwRpw6MTGRJgiAOpo0aRL0OUAe5HR1dSVJ6JEFCxb07Nmzc+fOw4cPF14XPXfuXAx4gKPg1fHjx6PVNC0rC/N08eLFvXr1wqmHDBkiPBA+WbZsGWLQiqFDhyIGnnRycrK2tu7QocP//vc/1J9cAo3K9+7dGwr28GEvW1vbu3fvIvL06dMIY7CJyuKUPDrFxsamS5cuqOGDBw9IPNi9ezdy+vn59expY2lpiWo8evSIpskFo3TGjBndu3eHK8aMGcNL6ClTpjg6OqJuKBZDgkTCnDdvHlqKyiP+7NmzJF4OolHFLXQ8pUqVQkx4eDjCcOPs2bPRHEvLDujNY8eOoVtJNg8Pjzlz5mCcTJw4EaMCOQcPHuzr64sBgFPDq8iDuY8hwY8ljLF169b17dsXAwmV/PPPP0n8uXPn0OkkTJgwYQIcTg2ukjSUlXX9+nWcDj5EX+PUcXFxNCErC/2OGh4/fhzOX7t2DWK4xomOjYyMRK3EbhmYMWP60aNHqZEbDDa0d9WqVV+/fh0wYACGIiLRdpSGpOnTp6MCmBFoJtpIDgEof/To0Rg8AJUp/B0KDAYD8MuOJEiSk1oYyNJB/oqZ+KuIXCcBMWRES+dHynVUmGl1BoNRxLx+HQkxOXbs2KNHj2DPfe/evblz59A0DmdnZ2zrd+zYYT/HPiAgAHs1rOkkCdtK7CBXrlzh7r4f+6oBA+yCgx8hvmnTpkeOHOGzAew+yWONINSx/YImQYbNmzdj0zx8+AiiCSXBfhfyRkdHp27dutjsQqLQBJG0OwhhcOCAO/aCu3btCgq6R+Kjo6OxfYeoaN26Nc5SrFgxbBMhD9TU1Pbt27tv375atWqhOaRuz56FoMnY8Xt5HV64cCEq4+V1hJQD4IrExCQ0fN26tRB+w4YN4+s5ecrkO3fvLFmyxNPzT2yjZ86cKUuuQy17eh4eOXLk7t1ukDFz5tgL3SIE23r+0QDHj5+YP38emoZmOjk5QtKMHz/hW6boQAgJ5HRzcxs+fJiHx0FsarFZh/IhB0IQRkREkPCuXW5nzpxxcHBAz44bNxaqIDLyDeJRAjS2pqYmlA9EFHwLNUW+XURg4KCBcBq8PW3aVPKsLwjUmBj66Qb6FwMADoQn16xZ8/nz50GDBmdmiD4QwVsUKgalBw2MVJQAnbB06TJyoHxCQkIgL7dv37Zhw3qcC6fgXf3y5Uv+4wCXrS6QEHC7j89faPjDhw/R2EqVKpJUdD2O3bJl68aNztA80C1ctJQ36UuXLkGKk0pevXoVOpZ0CtQOPAYpi/EAIQHVjaFFCsj89g3ngkZCk9H8hg0bor2I8fHxgWRCCSNGjMCxGK7PQ0PXcqBFEEvp6enIib8Y9h8+fFi0aJGLiwtEIHQLkesoHM5/9uwZNCF049o1a8uUKYNsGLdIBfAAiiJhyFSMbahlzEqIzydPnqAXiAzmwbkw3ipXrozaYoqhOy5cuFCnTh2SimGMQYITYWCbmJigmbwIhChCTvQ+yoRYff78OVQcL6ExyDEScHYMGyheKNunT5+SpI8fP0Kou7hsxVSFcxCzYcMGOAeF7Ny5E6oSfzGbEN+iRQvI47Jly6JW48aNa9CgASJRH7RRVBD3iQCmCVqE+Yj66+vrQbfzcv3Tp0/ICV85Ojph5mJ8YjCQJPkMGTq0dOnSq1ev3rp1q4aGBjqLuBd6tVOnTigHlcHyghh4z3aALXpq1qxZ69evNzIyQlfCFVwx8kA/0hAH+QiSe4RhlpOTU3JKMqrq6roD/oF7X79+TbJhOGHwoy3NmzeHV1GTMWPGNGnSpH79+qhS9+7dkQeD89WrV5Do5BAs1xi0cOO2bdvsBg7EcILwRnxcfLzwsyGA/sKSQsKiQZxdQ4w3VAaDEMMDpSEP1kCIZ5KKo86fP4/Ja2hoiA4lkeRY0SMeixVDb5JIAM/cuBGgr69P7dygORj2ZmZmWMnRHCyVJB6lYaShvegOLOOYd4AkvX//Hh2BdxCMcFCtWjXMdOFHCQwGo8BgMQHUKCL4hYVATGEkH8MHhH9JbXiThzdRYRIQQyy/fH6YXC9evPj/AQfgKtu4c9RPAAAAAElFTkSuQmCC"/>
          <p:cNvSpPr>
            <a:spLocks noChangeAspect="1" noChangeArrowheads="1"/>
          </p:cNvSpPr>
          <p:nvPr/>
        </p:nvSpPr>
        <p:spPr bwMode="auto">
          <a:xfrm>
            <a:off x="2762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8" name="Kép 7"/>
          <p:cNvPicPr>
            <a:picLocks noChangeAspect="1"/>
          </p:cNvPicPr>
          <p:nvPr/>
        </p:nvPicPr>
        <p:blipFill>
          <a:blip r:embed="rId3"/>
          <a:stretch>
            <a:fillRect/>
          </a:stretch>
        </p:blipFill>
        <p:spPr>
          <a:xfrm>
            <a:off x="3955172" y="2610158"/>
            <a:ext cx="4029263" cy="3815590"/>
          </a:xfrm>
          <a:prstGeom prst="rect">
            <a:avLst/>
          </a:prstGeom>
          <a:ln>
            <a:noFill/>
          </a:ln>
          <a:effectLst>
            <a:outerShdw blurRad="292100" dist="139700" dir="2700000" algn="tl" rotWithShape="0">
              <a:srgbClr val="333333">
                <a:alpha val="65000"/>
              </a:srgbClr>
            </a:outerShdw>
          </a:effectLst>
        </p:spPr>
      </p:pic>
      <p:pic>
        <p:nvPicPr>
          <p:cNvPr id="15" name="Kép 14"/>
          <p:cNvPicPr/>
          <p:nvPr/>
        </p:nvPicPr>
        <p:blipFill>
          <a:blip r:embed="rId4"/>
          <a:stretch>
            <a:fillRect/>
          </a:stretch>
        </p:blipFill>
        <p:spPr>
          <a:xfrm>
            <a:off x="8019248" y="2610158"/>
            <a:ext cx="3925904" cy="3815590"/>
          </a:xfrm>
          <a:prstGeom prst="rect">
            <a:avLst/>
          </a:prstGeom>
          <a:ln>
            <a:noFill/>
          </a:ln>
          <a:effectLst>
            <a:outerShdw blurRad="292100" dist="139700" dir="2700000" algn="tl" rotWithShape="0">
              <a:srgbClr val="333333">
                <a:alpha val="65000"/>
              </a:srgbClr>
            </a:outerShdw>
          </a:effectLst>
        </p:spPr>
      </p:pic>
      <p:sp>
        <p:nvSpPr>
          <p:cNvPr id="9" name="Szövegdoboz 8"/>
          <p:cNvSpPr txBox="1"/>
          <p:nvPr/>
        </p:nvSpPr>
        <p:spPr>
          <a:xfrm>
            <a:off x="4341028" y="2251524"/>
            <a:ext cx="142808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6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Customer</a:t>
            </a:r>
            <a:r>
              <a:rPr kumimoji="0" lang="hu-HU"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hu-HU" sz="16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view</a:t>
            </a:r>
            <a:endParaRPr kumimoji="0" lang="hu-HU"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Szövegdoboz 16"/>
          <p:cNvSpPr txBox="1"/>
          <p:nvPr/>
        </p:nvSpPr>
        <p:spPr>
          <a:xfrm>
            <a:off x="8417415" y="2220746"/>
            <a:ext cx="11161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6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Agent</a:t>
            </a:r>
            <a:r>
              <a:rPr kumimoji="0" lang="hu-H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hu-HU" sz="16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view</a:t>
            </a:r>
            <a:endParaRPr kumimoji="0" lang="hu-HU"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2519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cím 2">
            <a:extLst>
              <a:ext uri="{FF2B5EF4-FFF2-40B4-BE49-F238E27FC236}">
                <a16:creationId xmlns:a16="http://schemas.microsoft.com/office/drawing/2014/main" id="{DA1CA5E2-7841-41D4-857B-8C6AAF72D038}"/>
              </a:ext>
            </a:extLst>
          </p:cNvPr>
          <p:cNvSpPr txBox="1">
            <a:spLocks/>
          </p:cNvSpPr>
          <p:nvPr/>
        </p:nvSpPr>
        <p:spPr>
          <a:xfrm>
            <a:off x="1226073" y="668112"/>
            <a:ext cx="10658475"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3900" b="1" dirty="0">
                <a:solidFill>
                  <a:srgbClr val="FE5000"/>
                </a:solidFill>
                <a:latin typeface="+mj-lt"/>
              </a:rPr>
              <a:t>WP5</a:t>
            </a:r>
            <a:r>
              <a:rPr lang="ro-RO" sz="3900" b="1" dirty="0">
                <a:solidFill>
                  <a:srgbClr val="FE5000"/>
                </a:solidFill>
                <a:latin typeface="+mj-lt"/>
              </a:rPr>
              <a:t> – </a:t>
            </a:r>
            <a:r>
              <a:rPr lang="ro-RO" sz="3900" b="1" dirty="0" err="1">
                <a:solidFill>
                  <a:srgbClr val="FE5000"/>
                </a:solidFill>
                <a:latin typeface="+mj-lt"/>
              </a:rPr>
              <a:t>Objectives</a:t>
            </a:r>
            <a:r>
              <a:rPr lang="ro-RO" sz="3900" b="1" dirty="0">
                <a:solidFill>
                  <a:srgbClr val="FE5000"/>
                </a:solidFill>
                <a:latin typeface="+mj-lt"/>
              </a:rPr>
              <a:t> </a:t>
            </a:r>
            <a:r>
              <a:rPr lang="ro-RO" sz="3900" b="1" dirty="0" err="1">
                <a:solidFill>
                  <a:srgbClr val="FE5000"/>
                </a:solidFill>
                <a:latin typeface="+mj-lt"/>
              </a:rPr>
              <a:t>and</a:t>
            </a:r>
            <a:r>
              <a:rPr lang="ro-RO" sz="3900" b="1" dirty="0">
                <a:solidFill>
                  <a:srgbClr val="FE5000"/>
                </a:solidFill>
                <a:latin typeface="+mj-lt"/>
              </a:rPr>
              <a:t> </a:t>
            </a:r>
            <a:r>
              <a:rPr lang="ro-RO" sz="3900" b="1" dirty="0" err="1">
                <a:solidFill>
                  <a:srgbClr val="FE5000"/>
                </a:solidFill>
                <a:latin typeface="+mj-lt"/>
              </a:rPr>
              <a:t>Tasks</a:t>
            </a:r>
            <a:endParaRPr lang="hu-HU" sz="3900" b="1" dirty="0">
              <a:solidFill>
                <a:srgbClr val="FE5000"/>
              </a:solidFill>
              <a:latin typeface="+mj-lt"/>
            </a:endParaRPr>
          </a:p>
        </p:txBody>
      </p:sp>
      <p:sp>
        <p:nvSpPr>
          <p:cNvPr id="4" name="Alcím 2">
            <a:extLst>
              <a:ext uri="{FF2B5EF4-FFF2-40B4-BE49-F238E27FC236}">
                <a16:creationId xmlns:a16="http://schemas.microsoft.com/office/drawing/2014/main" id="{01CF3BA3-F06A-4445-A25E-22EBE6120483}"/>
              </a:ext>
            </a:extLst>
          </p:cNvPr>
          <p:cNvSpPr txBox="1">
            <a:spLocks/>
          </p:cNvSpPr>
          <p:nvPr/>
        </p:nvSpPr>
        <p:spPr bwMode="auto">
          <a:xfrm>
            <a:off x="461913" y="1323643"/>
            <a:ext cx="8799562" cy="5478796"/>
          </a:xfrm>
          <a:prstGeom prst="rect">
            <a:avLst/>
          </a:prstGeom>
          <a:noFill/>
          <a:ln>
            <a:noFill/>
          </a:ln>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buClr>
                <a:srgbClr val="E84E1B"/>
              </a:buClr>
              <a:buFont typeface="Century Gothic" panose="020B0502020202020204" pitchFamily="34" charset="0"/>
              <a:buChar char="−"/>
              <a:defRPr/>
            </a:pPr>
            <a:r>
              <a:rPr lang="en-US" altLang="cs-CZ" sz="2000" b="1" dirty="0">
                <a:solidFill>
                  <a:srgbClr val="E84E1B"/>
                </a:solidFill>
                <a:latin typeface="Calibri" panose="020F0502020204030204"/>
              </a:rPr>
              <a:t>Main objective: Implementing standards and practices in all areas related to user experience </a:t>
            </a:r>
            <a:r>
              <a:rPr lang="en-US" altLang="cs-CZ" sz="2000" b="1" dirty="0">
                <a:solidFill>
                  <a:prstClr val="black"/>
                </a:solidFill>
                <a:latin typeface="Calibri" panose="020F0502020204030204"/>
              </a:rPr>
              <a:t>to support the development of ELI as the most advanced user facility in the world in the field of laser-driven science.</a:t>
            </a:r>
          </a:p>
          <a:p>
            <a:pPr eaLnBrk="1" hangingPunct="1">
              <a:lnSpc>
                <a:spcPct val="100000"/>
              </a:lnSpc>
              <a:buClr>
                <a:srgbClr val="E84E1B"/>
              </a:buClr>
              <a:buFont typeface="Century Gothic" panose="020B0502020202020204" pitchFamily="34" charset="0"/>
              <a:buChar char="−"/>
              <a:defRPr/>
            </a:pPr>
            <a:r>
              <a:rPr lang="en-US" altLang="cs-CZ" sz="2000" b="1" dirty="0">
                <a:solidFill>
                  <a:prstClr val="black"/>
                </a:solidFill>
                <a:latin typeface="Calibri" panose="020F0502020204030204"/>
              </a:rPr>
              <a:t>Performing open access pilot experiments </a:t>
            </a:r>
            <a:r>
              <a:rPr lang="en-US" altLang="cs-CZ" sz="2000" dirty="0">
                <a:solidFill>
                  <a:prstClr val="black"/>
                </a:solidFill>
                <a:latin typeface="Calibri" panose="020F0502020204030204"/>
              </a:rPr>
              <a:t>to demonstrate the feasibility of the user access workflows at the ELI facilities, and </a:t>
            </a:r>
            <a:r>
              <a:rPr lang="en-US" altLang="cs-CZ" sz="2000" b="1" dirty="0">
                <a:solidFill>
                  <a:prstClr val="black"/>
                </a:solidFill>
                <a:latin typeface="Calibri" panose="020F0502020204030204"/>
              </a:rPr>
              <a:t>flagship experiments </a:t>
            </a:r>
            <a:r>
              <a:rPr lang="en-US" altLang="cs-CZ" sz="2000" dirty="0">
                <a:solidFill>
                  <a:prstClr val="black"/>
                </a:solidFill>
                <a:latin typeface="Calibri" panose="020F0502020204030204"/>
              </a:rPr>
              <a:t>to demonstrate the capacity to perform state-of-the-art experiments</a:t>
            </a:r>
          </a:p>
          <a:p>
            <a:pPr eaLnBrk="1" hangingPunct="1">
              <a:lnSpc>
                <a:spcPct val="100000"/>
              </a:lnSpc>
              <a:buClr>
                <a:srgbClr val="E84E1B"/>
              </a:buClr>
              <a:buFont typeface="Century Gothic" panose="020B0502020202020204" pitchFamily="34" charset="0"/>
              <a:buChar char="−"/>
              <a:defRPr/>
            </a:pPr>
            <a:r>
              <a:rPr lang="en-US" altLang="cs-CZ" sz="2000" b="1" dirty="0">
                <a:solidFill>
                  <a:prstClr val="black"/>
                </a:solidFill>
                <a:latin typeface="Calibri" panose="020F0502020204030204"/>
              </a:rPr>
              <a:t>Enhancing safety culture </a:t>
            </a:r>
            <a:r>
              <a:rPr lang="en-US" altLang="cs-CZ" sz="2000" dirty="0">
                <a:solidFill>
                  <a:prstClr val="black"/>
                </a:solidFill>
                <a:latin typeface="Calibri" panose="020F0502020204030204"/>
              </a:rPr>
              <a:t>and providing </a:t>
            </a:r>
            <a:r>
              <a:rPr lang="en-US" altLang="cs-CZ" sz="2000" b="1" dirty="0">
                <a:solidFill>
                  <a:prstClr val="black"/>
                </a:solidFill>
                <a:latin typeface="Calibri" panose="020F0502020204030204"/>
              </a:rPr>
              <a:t>efficient training methods for the users, </a:t>
            </a:r>
            <a:r>
              <a:rPr lang="en-US" altLang="cs-CZ" sz="2000" dirty="0">
                <a:solidFill>
                  <a:prstClr val="black"/>
                </a:solidFill>
                <a:latin typeface="Calibri" panose="020F0502020204030204"/>
              </a:rPr>
              <a:t>including an </a:t>
            </a:r>
            <a:r>
              <a:rPr lang="en-US" altLang="cs-CZ" sz="2000" b="1" dirty="0">
                <a:solidFill>
                  <a:prstClr val="black"/>
                </a:solidFill>
                <a:latin typeface="Calibri" panose="020F0502020204030204"/>
              </a:rPr>
              <a:t>online training platform</a:t>
            </a: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000" dirty="0">
                <a:latin typeface="+mn-lt"/>
              </a:rPr>
              <a:t>Activity is performed within 6 Tasks related to:</a:t>
            </a:r>
          </a:p>
          <a:p>
            <a:pPr marL="601200" lvl="1"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1800" b="1" dirty="0">
                <a:latin typeface="+mn-lt"/>
              </a:rPr>
              <a:t>User office – T5.1 </a:t>
            </a:r>
            <a:r>
              <a:rPr lang="en-US" altLang="cs-CZ" sz="1800" dirty="0">
                <a:latin typeface="+mn-lt"/>
              </a:rPr>
              <a:t>– </a:t>
            </a:r>
            <a:r>
              <a:rPr lang="en-US" altLang="cs-CZ" sz="1800" i="1" dirty="0">
                <a:latin typeface="+mn-lt"/>
              </a:rPr>
              <a:t>Setting-up and development of user management processes and user offices</a:t>
            </a:r>
          </a:p>
          <a:p>
            <a:pPr marL="601200" lvl="1"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1800" b="1" dirty="0">
                <a:latin typeface="+mn-lt"/>
              </a:rPr>
              <a:t>User portal – T5.2 </a:t>
            </a:r>
            <a:r>
              <a:rPr lang="en-US" altLang="cs-CZ" sz="1800" dirty="0">
                <a:latin typeface="+mn-lt"/>
              </a:rPr>
              <a:t>– </a:t>
            </a:r>
            <a:r>
              <a:rPr lang="en-US" altLang="cs-CZ" sz="1800" i="1" dirty="0">
                <a:latin typeface="+mn-lt"/>
              </a:rPr>
              <a:t>Development and maintenance of user portal, including online data service</a:t>
            </a:r>
          </a:p>
          <a:p>
            <a:pPr marL="601200" lvl="1"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1800" b="1" dirty="0">
                <a:latin typeface="+mn-lt"/>
              </a:rPr>
              <a:t>Implementation of Access pilot experiments </a:t>
            </a:r>
            <a:r>
              <a:rPr lang="en-US" altLang="cs-CZ" sz="1800" dirty="0">
                <a:latin typeface="+mn-lt"/>
              </a:rPr>
              <a:t>– T5.3-5.5 (one for each facility)</a:t>
            </a:r>
          </a:p>
          <a:p>
            <a:pPr marL="601200" lvl="1"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1800" b="1" dirty="0">
                <a:latin typeface="+mn-lt"/>
              </a:rPr>
              <a:t>Training for users – T5.6 </a:t>
            </a:r>
            <a:r>
              <a:rPr lang="en-US" altLang="cs-CZ" sz="1800" dirty="0">
                <a:latin typeface="+mn-lt"/>
              </a:rPr>
              <a:t>– </a:t>
            </a:r>
            <a:r>
              <a:rPr lang="en-US" altLang="cs-CZ" sz="1800" i="1" dirty="0">
                <a:latin typeface="+mn-lt"/>
              </a:rPr>
              <a:t>Training measures for users, including safety</a:t>
            </a: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000" b="1" dirty="0">
                <a:solidFill>
                  <a:prstClr val="black"/>
                </a:solidFill>
                <a:latin typeface="Calibri" panose="020F0502020204030204"/>
              </a:rPr>
              <a:t>6 Deliverables and 6 Milestones</a:t>
            </a:r>
            <a:endParaRPr lang="en-US" altLang="cs-CZ" sz="2000" i="1" dirty="0">
              <a:latin typeface="+mn-lt"/>
            </a:endParaRPr>
          </a:p>
        </p:txBody>
      </p:sp>
      <p:pic>
        <p:nvPicPr>
          <p:cNvPr id="16388" name="Picture 8">
            <a:extLst>
              <a:ext uri="{FF2B5EF4-FFF2-40B4-BE49-F238E27FC236}">
                <a16:creationId xmlns:a16="http://schemas.microsoft.com/office/drawing/2014/main" id="{7CB66E8D-7FF7-4DAE-AA42-7A261EEC52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630937">
            <a:off x="9461500" y="1544638"/>
            <a:ext cx="2646363"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a:extLst>
              <a:ext uri="{FF2B5EF4-FFF2-40B4-BE49-F238E27FC236}">
                <a16:creationId xmlns:a16="http://schemas.microsoft.com/office/drawing/2014/main" id="{A364A1C4-426B-4303-8D40-3A39BBA46E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00416">
            <a:off x="9115425" y="4732338"/>
            <a:ext cx="3603625"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a:extLst>
              <a:ext uri="{FF2B5EF4-FFF2-40B4-BE49-F238E27FC236}">
                <a16:creationId xmlns:a16="http://schemas.microsoft.com/office/drawing/2014/main" id="{C9C6CFF4-BDCD-4385-8325-984231FD02F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67875" y="3057525"/>
            <a:ext cx="250031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lcím 2">
            <a:extLst>
              <a:ext uri="{FF2B5EF4-FFF2-40B4-BE49-F238E27FC236}">
                <a16:creationId xmlns:a16="http://schemas.microsoft.com/office/drawing/2014/main" id="{E1D8B11A-3DB1-4B86-9EE4-974B9EE708BE}"/>
              </a:ext>
            </a:extLst>
          </p:cNvPr>
          <p:cNvSpPr>
            <a:spLocks noGrp="1"/>
          </p:cNvSpPr>
          <p:nvPr>
            <p:ph type="subTitle" idx="4294967295"/>
          </p:nvPr>
        </p:nvSpPr>
        <p:spPr>
          <a:xfrm>
            <a:off x="337226" y="1371600"/>
            <a:ext cx="4961105" cy="5280921"/>
          </a:xfrm>
        </p:spPr>
        <p:txBody>
          <a:bodyPr/>
          <a:lstStyle/>
          <a:p>
            <a:pPr marL="0" indent="0" eaLnBrk="1" hangingPunct="1">
              <a:lnSpc>
                <a:spcPct val="100000"/>
              </a:lnSpc>
              <a:buClr>
                <a:srgbClr val="E84E1B"/>
              </a:buClr>
              <a:buFont typeface="Arial" panose="020B0604020202020204" pitchFamily="34" charset="0"/>
              <a:buNone/>
              <a:defRPr/>
            </a:pPr>
            <a:endParaRPr lang="en-US" altLang="cs-CZ" sz="1600" dirty="0"/>
          </a:p>
          <a:p>
            <a:pPr eaLnBrk="1" hangingPunct="1">
              <a:lnSpc>
                <a:spcPct val="100000"/>
              </a:lnSpc>
              <a:buClr>
                <a:srgbClr val="E84E1B"/>
              </a:buClr>
              <a:buFont typeface="Century Gothic" panose="020B0502020202020204" pitchFamily="34" charset="0"/>
              <a:buChar char="−"/>
              <a:defRPr/>
            </a:pPr>
            <a:r>
              <a:rPr lang="en-US" altLang="cs-CZ" sz="2000" b="1" dirty="0"/>
              <a:t>Core features of the Portal: </a:t>
            </a:r>
            <a:r>
              <a:rPr lang="hu-HU" altLang="cs-CZ" sz="2000" b="1" dirty="0"/>
              <a:t> </a:t>
            </a:r>
          </a:p>
          <a:p>
            <a:pPr eaLnBrk="1" hangingPunct="1">
              <a:lnSpc>
                <a:spcPct val="100000"/>
              </a:lnSpc>
              <a:buClr>
                <a:srgbClr val="E84E1B"/>
              </a:buClr>
              <a:buFont typeface="Century Gothic" panose="020B0502020202020204" pitchFamily="34" charset="0"/>
              <a:buChar char="−"/>
              <a:defRPr/>
            </a:pPr>
            <a:r>
              <a:rPr lang="hu-HU" altLang="cs-CZ" sz="2000" b="0" i="1" dirty="0" err="1">
                <a:solidFill>
                  <a:srgbClr val="E84E1B"/>
                </a:solidFill>
              </a:rPr>
              <a:t>Custom</a:t>
            </a:r>
            <a:r>
              <a:rPr lang="hu-HU" altLang="cs-CZ" sz="2000" b="0" i="1" dirty="0">
                <a:solidFill>
                  <a:srgbClr val="E84E1B"/>
                </a:solidFill>
              </a:rPr>
              <a:t> made </a:t>
            </a:r>
            <a:r>
              <a:rPr lang="hu-HU" altLang="cs-CZ" sz="2000" b="0" i="1" dirty="0" err="1">
                <a:solidFill>
                  <a:srgbClr val="E84E1B"/>
                </a:solidFill>
              </a:rPr>
              <a:t>report</a:t>
            </a:r>
            <a:r>
              <a:rPr lang="hu-HU" altLang="cs-CZ" sz="2000" b="0" i="1" dirty="0">
                <a:solidFill>
                  <a:srgbClr val="E84E1B"/>
                </a:solidFill>
              </a:rPr>
              <a:t> </a:t>
            </a:r>
            <a:r>
              <a:rPr lang="hu-HU" altLang="cs-CZ" sz="2000" b="0" i="1" dirty="0" err="1">
                <a:solidFill>
                  <a:srgbClr val="E84E1B"/>
                </a:solidFill>
              </a:rPr>
              <a:t>gen</a:t>
            </a:r>
            <a:r>
              <a:rPr lang="en-US" altLang="cs-CZ" sz="2000" b="0" i="1" dirty="0">
                <a:solidFill>
                  <a:srgbClr val="E84E1B"/>
                </a:solidFill>
              </a:rPr>
              <a:t>e</a:t>
            </a:r>
            <a:r>
              <a:rPr lang="hu-HU" altLang="cs-CZ" sz="2000" b="0" i="1" dirty="0">
                <a:solidFill>
                  <a:srgbClr val="E84E1B"/>
                </a:solidFill>
              </a:rPr>
              <a:t>ration </a:t>
            </a:r>
            <a:r>
              <a:rPr lang="hu-HU" altLang="cs-CZ" sz="2000" b="0" i="1" dirty="0" err="1">
                <a:solidFill>
                  <a:srgbClr val="E84E1B"/>
                </a:solidFill>
              </a:rPr>
              <a:t>for</a:t>
            </a:r>
            <a:r>
              <a:rPr lang="hu-HU" altLang="cs-CZ" sz="2000" b="0" i="1" dirty="0">
                <a:solidFill>
                  <a:srgbClr val="E84E1B"/>
                </a:solidFill>
              </a:rPr>
              <a:t> </a:t>
            </a:r>
            <a:r>
              <a:rPr lang="hu-HU" altLang="cs-CZ" sz="2000" b="0" i="1" dirty="0" err="1">
                <a:solidFill>
                  <a:srgbClr val="E84E1B"/>
                </a:solidFill>
              </a:rPr>
              <a:t>Fea</a:t>
            </a:r>
            <a:r>
              <a:rPr lang="en-US" altLang="cs-CZ" sz="2000" b="0" i="1" dirty="0" err="1">
                <a:solidFill>
                  <a:srgbClr val="E84E1B"/>
                </a:solidFill>
              </a:rPr>
              <a:t>sibility</a:t>
            </a:r>
            <a:r>
              <a:rPr lang="en-US" altLang="cs-CZ" sz="2000" b="0" i="1" dirty="0">
                <a:solidFill>
                  <a:srgbClr val="E84E1B"/>
                </a:solidFill>
              </a:rPr>
              <a:t> </a:t>
            </a:r>
            <a:r>
              <a:rPr lang="hu-HU" altLang="cs-CZ" sz="2000" b="0" i="1" dirty="0">
                <a:solidFill>
                  <a:srgbClr val="E84E1B"/>
                </a:solidFill>
              </a:rPr>
              <a:t>and Peer </a:t>
            </a:r>
            <a:r>
              <a:rPr lang="hu-HU" altLang="cs-CZ" sz="2000" b="0" i="1" dirty="0" err="1">
                <a:solidFill>
                  <a:srgbClr val="E84E1B"/>
                </a:solidFill>
              </a:rPr>
              <a:t>Review</a:t>
            </a:r>
            <a:r>
              <a:rPr lang="en-US" altLang="cs-CZ" sz="2000" b="0" i="1" dirty="0">
                <a:solidFill>
                  <a:srgbClr val="E84E1B"/>
                </a:solidFill>
              </a:rPr>
              <a:t> </a:t>
            </a:r>
            <a:endParaRPr lang="hu-HU" altLang="cs-CZ" sz="2000" b="0" i="1" dirty="0">
              <a:solidFill>
                <a:srgbClr val="E84E1B"/>
              </a:solidFill>
            </a:endParaRPr>
          </a:p>
          <a:p>
            <a:pPr eaLnBrk="1" hangingPunct="1">
              <a:lnSpc>
                <a:spcPct val="100000"/>
              </a:lnSpc>
              <a:buClr>
                <a:srgbClr val="E84E1B"/>
              </a:buClr>
              <a:buFont typeface="Century Gothic" panose="020B0502020202020204" pitchFamily="34" charset="0"/>
              <a:buChar char="−"/>
              <a:defRPr/>
            </a:pPr>
            <a:endParaRPr lang="hu-HU" altLang="cs-CZ" sz="900" b="0" i="1" dirty="0">
              <a:solidFill>
                <a:srgbClr val="E84E1B"/>
              </a:solidFill>
            </a:endParaRPr>
          </a:p>
          <a:p>
            <a:pPr eaLnBrk="1" hangingPunct="1">
              <a:lnSpc>
                <a:spcPct val="100000"/>
              </a:lnSpc>
              <a:buClr>
                <a:srgbClr val="E84E1B"/>
              </a:buClr>
              <a:buFont typeface="Century Gothic" panose="020B0502020202020204" pitchFamily="34" charset="0"/>
              <a:buChar char="−"/>
              <a:defRPr/>
            </a:pPr>
            <a:r>
              <a:rPr lang="en-US" altLang="cs-CZ" sz="2000" b="0" i="1" dirty="0"/>
              <a:t>Data </a:t>
            </a:r>
            <a:r>
              <a:rPr lang="hu-HU" altLang="cs-CZ" sz="2000" b="0" i="1" dirty="0"/>
              <a:t> management</a:t>
            </a:r>
          </a:p>
          <a:p>
            <a:pPr lvl="1" eaLnBrk="1" hangingPunct="1">
              <a:lnSpc>
                <a:spcPct val="100000"/>
              </a:lnSpc>
              <a:buClr>
                <a:srgbClr val="E84E1B"/>
              </a:buClr>
              <a:buFont typeface="Arial" panose="020B0604020202020204" pitchFamily="34" charset="0"/>
              <a:buChar char="•"/>
              <a:defRPr/>
            </a:pPr>
            <a:r>
              <a:rPr lang="en-US" altLang="cs-CZ" sz="1600" b="0" dirty="0"/>
              <a:t>The experiment folder is made read-only to prevent any further change on the collected data.</a:t>
            </a:r>
            <a:endParaRPr lang="hu-HU" altLang="cs-CZ" sz="1600" b="0" dirty="0"/>
          </a:p>
          <a:p>
            <a:pPr lvl="1" eaLnBrk="1" hangingPunct="1">
              <a:lnSpc>
                <a:spcPct val="100000"/>
              </a:lnSpc>
              <a:buClr>
                <a:srgbClr val="E84E1B"/>
              </a:buClr>
              <a:buFont typeface="Arial" panose="020B0604020202020204" pitchFamily="34" charset="0"/>
              <a:buChar char="•"/>
              <a:defRPr/>
            </a:pPr>
            <a:r>
              <a:rPr lang="en-US" altLang="cs-CZ" sz="1600" b="0" dirty="0"/>
              <a:t>The electronic logbook document is set read-only </a:t>
            </a:r>
          </a:p>
          <a:p>
            <a:pPr lvl="1" eaLnBrk="1" hangingPunct="1">
              <a:lnSpc>
                <a:spcPct val="100000"/>
              </a:lnSpc>
              <a:buClr>
                <a:srgbClr val="E84E1B"/>
              </a:buClr>
              <a:buFont typeface="Arial" panose="020B0604020202020204" pitchFamily="34" charset="0"/>
              <a:buChar char="•"/>
              <a:defRPr/>
            </a:pPr>
            <a:r>
              <a:rPr lang="en-US" altLang="cs-CZ" sz="1600" b="0" dirty="0"/>
              <a:t>The experiment data is stored on the central storage on Hard Disk Drives (HDDs) and backups are made regularly with a Tape Drive Backup System</a:t>
            </a:r>
            <a:endParaRPr lang="hu-HU" altLang="cs-CZ" sz="1600" b="0" dirty="0"/>
          </a:p>
          <a:p>
            <a:pPr eaLnBrk="1" hangingPunct="1">
              <a:lnSpc>
                <a:spcPct val="100000"/>
              </a:lnSpc>
              <a:buClr>
                <a:srgbClr val="E84E1B"/>
              </a:buClr>
              <a:defRPr/>
            </a:pPr>
            <a:r>
              <a:rPr lang="hu-HU" altLang="cs-CZ" sz="1800" b="0" dirty="0" err="1"/>
              <a:t>Introduction</a:t>
            </a:r>
            <a:r>
              <a:rPr lang="hu-HU" altLang="cs-CZ" sz="1800" b="0" dirty="0"/>
              <a:t> of a Data Management </a:t>
            </a:r>
            <a:r>
              <a:rPr lang="hu-HU" altLang="cs-CZ" sz="1800" b="0" dirty="0" err="1"/>
              <a:t>Plan</a:t>
            </a:r>
            <a:endParaRPr lang="hu-HU" altLang="cs-CZ" sz="1800" b="0" dirty="0"/>
          </a:p>
          <a:p>
            <a:pPr eaLnBrk="1" hangingPunct="1">
              <a:lnSpc>
                <a:spcPct val="100000"/>
              </a:lnSpc>
              <a:buClr>
                <a:srgbClr val="E84E1B"/>
              </a:buClr>
              <a:buFont typeface="Century Gothic" panose="020B0502020202020204" pitchFamily="34" charset="0"/>
              <a:buChar char="−"/>
              <a:defRPr/>
            </a:pPr>
            <a:r>
              <a:rPr lang="hu-HU" altLang="cs-CZ" sz="1800" b="0" dirty="0" err="1"/>
              <a:t>Data&amp;Computation</a:t>
            </a:r>
            <a:r>
              <a:rPr lang="hu-HU" altLang="cs-CZ" sz="1800" b="0" dirty="0"/>
              <a:t> </a:t>
            </a:r>
            <a:r>
              <a:rPr lang="hu-HU" altLang="cs-CZ" sz="1800" b="0" dirty="0" err="1"/>
              <a:t>review</a:t>
            </a:r>
            <a:r>
              <a:rPr lang="hu-HU" altLang="cs-CZ" sz="1800" b="0" dirty="0"/>
              <a:t> </a:t>
            </a:r>
            <a:r>
              <a:rPr lang="hu-HU" altLang="cs-CZ" sz="1800" b="0" dirty="0" err="1"/>
              <a:t>at</a:t>
            </a:r>
            <a:r>
              <a:rPr lang="hu-HU" altLang="cs-CZ" sz="1800" b="0" dirty="0"/>
              <a:t> the </a:t>
            </a:r>
            <a:r>
              <a:rPr lang="hu-HU" altLang="cs-CZ" sz="1800" b="0" dirty="0" err="1"/>
              <a:t>facilities</a:t>
            </a:r>
            <a:r>
              <a:rPr lang="hu-HU" altLang="cs-CZ" sz="1800" b="0" dirty="0"/>
              <a:t> in 2024/25</a:t>
            </a:r>
            <a:endParaRPr lang="en-US" altLang="cs-CZ" sz="1800" b="0" dirty="0"/>
          </a:p>
          <a:p>
            <a:pPr marL="457200" lvl="1" indent="0" eaLnBrk="1" hangingPunct="1">
              <a:lnSpc>
                <a:spcPct val="100000"/>
              </a:lnSpc>
              <a:buClr>
                <a:srgbClr val="E84E1B"/>
              </a:buClr>
              <a:buNone/>
              <a:defRPr/>
            </a:pPr>
            <a:endParaRPr lang="en-US" altLang="cs-CZ" sz="1400" b="0" i="1" dirty="0">
              <a:solidFill>
                <a:srgbClr val="E84E1B"/>
              </a:solidFill>
            </a:endParaRPr>
          </a:p>
          <a:p>
            <a:pPr marL="0" indent="0" eaLnBrk="1" hangingPunct="1">
              <a:lnSpc>
                <a:spcPct val="100000"/>
              </a:lnSpc>
              <a:buClr>
                <a:srgbClr val="E84E1B"/>
              </a:buClr>
              <a:buNone/>
              <a:defRPr/>
            </a:pPr>
            <a:endParaRPr lang="en-US" altLang="cs-CZ" sz="2000" b="0" dirty="0"/>
          </a:p>
        </p:txBody>
      </p:sp>
      <p:sp>
        <p:nvSpPr>
          <p:cNvPr id="25603" name="Alcím 2">
            <a:extLst>
              <a:ext uri="{FF2B5EF4-FFF2-40B4-BE49-F238E27FC236}">
                <a16:creationId xmlns:a16="http://schemas.microsoft.com/office/drawing/2014/main" id="{BCED4504-CA63-47B7-8B71-95E3670FE06E}"/>
              </a:ext>
            </a:extLst>
          </p:cNvPr>
          <p:cNvSpPr txBox="1">
            <a:spLocks/>
          </p:cNvSpPr>
          <p:nvPr/>
        </p:nvSpPr>
        <p:spPr bwMode="auto">
          <a:xfrm>
            <a:off x="2233820" y="205479"/>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3900" b="1" i="0" u="none" strike="noStrike" kern="1200" cap="none" spc="0" normalizeH="0" baseline="0" noProof="0" dirty="0">
                <a:ln>
                  <a:noFill/>
                </a:ln>
                <a:solidFill>
                  <a:srgbClr val="FE5000"/>
                </a:solidFill>
                <a:effectLst/>
                <a:uLnTx/>
                <a:uFillTx/>
                <a:latin typeface="Calibri" panose="020F0502020204030204"/>
                <a:ea typeface="+mn-ea"/>
                <a:cs typeface="+mn-cs"/>
              </a:rPr>
              <a:t>Task 5.2 Development and maintenance of user portal, including online data service</a:t>
            </a:r>
          </a:p>
        </p:txBody>
      </p:sp>
      <p:sp>
        <p:nvSpPr>
          <p:cNvPr id="24580" name="Slide Number Placeholder 1">
            <a:extLst>
              <a:ext uri="{FF2B5EF4-FFF2-40B4-BE49-F238E27FC236}">
                <a16:creationId xmlns:a16="http://schemas.microsoft.com/office/drawing/2014/main" id="{6CFD5670-9927-4F42-86F2-D80EA4C8B77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7BFA65-9C4A-47B0-9412-0CD03A512C30}" type="slidenum">
              <a:rPr kumimoji="0" lang="hu-HU"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hu-HU"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3" name="Kép 2"/>
          <p:cNvPicPr>
            <a:picLocks noChangeAspect="1"/>
          </p:cNvPicPr>
          <p:nvPr/>
        </p:nvPicPr>
        <p:blipFill>
          <a:blip r:embed="rId2"/>
          <a:stretch>
            <a:fillRect/>
          </a:stretch>
        </p:blipFill>
        <p:spPr>
          <a:xfrm>
            <a:off x="5623063" y="2017609"/>
            <a:ext cx="5730737" cy="220084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170" name="Picture 2" descr="basic_work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154" y="4218457"/>
            <a:ext cx="6178411" cy="213789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843465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lcím 2">
            <a:extLst>
              <a:ext uri="{FF2B5EF4-FFF2-40B4-BE49-F238E27FC236}">
                <a16:creationId xmlns:a16="http://schemas.microsoft.com/office/drawing/2014/main" id="{798CD809-782E-4CE6-83F0-3E1706DA2AC4}"/>
              </a:ext>
            </a:extLst>
          </p:cNvPr>
          <p:cNvSpPr>
            <a:spLocks noGrp="1"/>
          </p:cNvSpPr>
          <p:nvPr>
            <p:ph type="subTitle" idx="4294967295"/>
          </p:nvPr>
        </p:nvSpPr>
        <p:spPr>
          <a:xfrm>
            <a:off x="672140" y="1326663"/>
            <a:ext cx="10990263" cy="4970462"/>
          </a:xfrm>
        </p:spPr>
        <p:txBody>
          <a:bodyPr/>
          <a:lstStyle/>
          <a:p>
            <a:pPr marL="0" indent="0" eaLnBrk="1" hangingPunct="1">
              <a:lnSpc>
                <a:spcPct val="100000"/>
              </a:lnSpc>
              <a:buClr>
                <a:srgbClr val="E84E1B"/>
              </a:buClr>
              <a:buFont typeface="Arial" panose="020B0604020202020204" pitchFamily="34" charset="0"/>
              <a:buNone/>
              <a:defRPr/>
            </a:pPr>
            <a:endParaRPr lang="en-US" altLang="cs-CZ" dirty="0"/>
          </a:p>
          <a:p>
            <a:pPr eaLnBrk="1" hangingPunct="1">
              <a:lnSpc>
                <a:spcPct val="100000"/>
              </a:lnSpc>
              <a:buClr>
                <a:srgbClr val="E84E1B"/>
              </a:buClr>
              <a:buFont typeface="Century Gothic" panose="020B0502020202020204" pitchFamily="34" charset="0"/>
              <a:buChar char="−"/>
              <a:defRPr/>
            </a:pPr>
            <a:r>
              <a:rPr lang="en-GB" altLang="cs-CZ" sz="2000" dirty="0"/>
              <a:t>Task Leader: Tamara </a:t>
            </a:r>
            <a:r>
              <a:rPr lang="en-GB" altLang="cs-CZ" sz="2000" dirty="0" err="1"/>
              <a:t>Kecsk</a:t>
            </a:r>
            <a:r>
              <a:rPr lang="hu-HU" altLang="cs-CZ" sz="2000" dirty="0"/>
              <a:t>é</a:t>
            </a:r>
            <a:r>
              <a:rPr lang="en-GB" altLang="cs-CZ" sz="2000" dirty="0"/>
              <a:t>s </a:t>
            </a:r>
            <a:r>
              <a:rPr lang="en-GB" altLang="cs-CZ" sz="2000" b="0" dirty="0"/>
              <a:t>(since 2023)</a:t>
            </a:r>
            <a:r>
              <a:rPr lang="en-GB" altLang="cs-CZ" sz="2000" dirty="0"/>
              <a:t>, T. </a:t>
            </a:r>
            <a:r>
              <a:rPr lang="en-GB" altLang="cs-CZ" sz="2000" dirty="0" err="1"/>
              <a:t>Ivanoaica</a:t>
            </a:r>
            <a:r>
              <a:rPr lang="en-GB" altLang="cs-CZ" sz="2000" b="0" dirty="0"/>
              <a:t> (until end 2022)</a:t>
            </a:r>
            <a:r>
              <a:rPr lang="en-GB" altLang="cs-CZ" sz="2000" dirty="0"/>
              <a:t> </a:t>
            </a:r>
          </a:p>
          <a:p>
            <a:pPr eaLnBrk="1" hangingPunct="1">
              <a:lnSpc>
                <a:spcPct val="100000"/>
              </a:lnSpc>
              <a:buClr>
                <a:srgbClr val="E84E1B"/>
              </a:buClr>
              <a:buFont typeface="Century Gothic" panose="020B0502020202020204" pitchFamily="34" charset="0"/>
              <a:buChar char="−"/>
              <a:defRPr/>
            </a:pPr>
            <a:r>
              <a:rPr lang="en-US" altLang="cs-CZ" sz="2000" dirty="0"/>
              <a:t>Participating partners: </a:t>
            </a:r>
            <a:r>
              <a:rPr lang="en-US" altLang="cs-CZ" sz="2000" dirty="0">
                <a:solidFill>
                  <a:srgbClr val="E84E1B"/>
                </a:solidFill>
              </a:rPr>
              <a:t>ELI-DC</a:t>
            </a:r>
            <a:r>
              <a:rPr lang="ro-RO" altLang="cs-CZ" sz="2000" dirty="0">
                <a:solidFill>
                  <a:srgbClr val="E84E1B"/>
                </a:solidFill>
              </a:rPr>
              <a:t>/ERIC</a:t>
            </a:r>
            <a:r>
              <a:rPr lang="en-US" altLang="cs-CZ" sz="2000" dirty="0">
                <a:solidFill>
                  <a:srgbClr val="E84E1B"/>
                </a:solidFill>
              </a:rPr>
              <a:t>, ELI-ALPS, ELI-BL, ELI-NP</a:t>
            </a:r>
            <a:endParaRPr lang="hu-HU" altLang="cs-CZ" sz="2000" dirty="0">
              <a:solidFill>
                <a:srgbClr val="E84E1B"/>
              </a:solidFill>
            </a:endParaRPr>
          </a:p>
          <a:p>
            <a:pPr marL="636588" lvl="1" indent="-179388">
              <a:spcBef>
                <a:spcPts val="0"/>
              </a:spcBef>
              <a:spcAft>
                <a:spcPts val="1200"/>
              </a:spcAft>
            </a:pPr>
            <a:r>
              <a:rPr lang="hu-HU" sz="2000" dirty="0" err="1"/>
              <a:t>Safety</a:t>
            </a:r>
            <a:r>
              <a:rPr lang="hu-HU" sz="2000" dirty="0"/>
              <a:t> </a:t>
            </a:r>
            <a:r>
              <a:rPr lang="hu-HU" sz="2000" dirty="0" err="1"/>
              <a:t>teams</a:t>
            </a:r>
            <a:r>
              <a:rPr lang="hu-HU" sz="3000" dirty="0"/>
              <a:t>	</a:t>
            </a:r>
            <a:r>
              <a:rPr lang="hu-HU" sz="2000" b="0" dirty="0" err="1">
                <a:latin typeface="Calibri" panose="020F0502020204030204" pitchFamily="34" charset="0"/>
                <a:cs typeface="Calibri" panose="020F0502020204030204" pitchFamily="34" charset="0"/>
              </a:rPr>
              <a:t>Training</a:t>
            </a:r>
            <a:r>
              <a:rPr lang="hu-HU" sz="2000" b="0" dirty="0">
                <a:latin typeface="Calibri" panose="020F0502020204030204" pitchFamily="34" charset="0"/>
                <a:cs typeface="Calibri" panose="020F0502020204030204" pitchFamily="34" charset="0"/>
              </a:rPr>
              <a:t> </a:t>
            </a:r>
            <a:r>
              <a:rPr lang="hu-HU" sz="2000" b="0" dirty="0" err="1">
                <a:latin typeface="Calibri" panose="020F0502020204030204" pitchFamily="34" charset="0"/>
                <a:cs typeface="Calibri" panose="020F0502020204030204" pitchFamily="34" charset="0"/>
              </a:rPr>
              <a:t>material</a:t>
            </a:r>
            <a:r>
              <a:rPr lang="hu-HU" sz="2000" b="0" dirty="0">
                <a:latin typeface="Calibri" panose="020F0502020204030204" pitchFamily="34" charset="0"/>
                <a:cs typeface="Calibri" panose="020F0502020204030204" pitchFamily="34" charset="0"/>
              </a:rPr>
              <a:t> </a:t>
            </a:r>
            <a:r>
              <a:rPr lang="hu-HU" sz="2000" b="0" dirty="0" err="1">
                <a:latin typeface="Calibri" panose="020F0502020204030204" pitchFamily="34" charset="0"/>
                <a:cs typeface="Calibri" panose="020F0502020204030204" pitchFamily="34" charset="0"/>
              </a:rPr>
              <a:t>development</a:t>
            </a:r>
            <a:endParaRPr lang="hu-HU" sz="1600" b="0" dirty="0">
              <a:latin typeface="Calibri" panose="020F0502020204030204" pitchFamily="34" charset="0"/>
              <a:cs typeface="Calibri" panose="020F0502020204030204" pitchFamily="34" charset="0"/>
            </a:endParaRPr>
          </a:p>
          <a:p>
            <a:pPr marL="636588" lvl="1" indent="-179388">
              <a:spcBef>
                <a:spcPts val="0"/>
              </a:spcBef>
              <a:spcAft>
                <a:spcPts val="1200"/>
              </a:spcAft>
            </a:pPr>
            <a:r>
              <a:rPr lang="hu-HU" sz="2000" dirty="0">
                <a:latin typeface="Calibri" panose="020F0502020204030204" pitchFamily="34" charset="0"/>
                <a:cs typeface="Calibri" panose="020F0502020204030204" pitchFamily="34" charset="0"/>
              </a:rPr>
              <a:t>IT </a:t>
            </a:r>
            <a:r>
              <a:rPr lang="hu-HU" sz="2000" dirty="0" err="1">
                <a:latin typeface="Calibri" panose="020F0502020204030204" pitchFamily="34" charset="0"/>
                <a:cs typeface="Calibri" panose="020F0502020204030204" pitchFamily="34" charset="0"/>
              </a:rPr>
              <a:t>teams</a:t>
            </a:r>
            <a:r>
              <a:rPr lang="hu-HU" sz="2000" dirty="0">
                <a:latin typeface="Calibri" panose="020F0502020204030204" pitchFamily="34" charset="0"/>
                <a:cs typeface="Calibri" panose="020F0502020204030204" pitchFamily="34" charset="0"/>
              </a:rPr>
              <a:t>		</a:t>
            </a:r>
            <a:r>
              <a:rPr lang="en-US" sz="1800" b="0" dirty="0">
                <a:latin typeface="Calibri" panose="020F0502020204030204" pitchFamily="34" charset="0"/>
                <a:cs typeface="Calibri" panose="020F0502020204030204" pitchFamily="34" charset="0"/>
              </a:rPr>
              <a:t>Moodle</a:t>
            </a:r>
            <a:r>
              <a:rPr lang="hu-HU" sz="1800" b="0" dirty="0">
                <a:latin typeface="Calibri" panose="020F0502020204030204" pitchFamily="34" charset="0"/>
                <a:cs typeface="Calibri" panose="020F0502020204030204" pitchFamily="34" charset="0"/>
              </a:rPr>
              <a:t> platform</a:t>
            </a:r>
            <a:r>
              <a:rPr lang="en-US" sz="1800" b="0" dirty="0">
                <a:latin typeface="Calibri" panose="020F0502020204030204" pitchFamily="34" charset="0"/>
                <a:cs typeface="Calibri" panose="020F0502020204030204" pitchFamily="34" charset="0"/>
              </a:rPr>
              <a:t>: technical support </a:t>
            </a:r>
            <a:br>
              <a:rPr lang="hu-HU" sz="1800" b="0" dirty="0">
                <a:latin typeface="Calibri" panose="020F0502020204030204" pitchFamily="34" charset="0"/>
                <a:cs typeface="Calibri" panose="020F0502020204030204" pitchFamily="34" charset="0"/>
              </a:rPr>
            </a:br>
            <a:r>
              <a:rPr lang="hu-HU" sz="1800" b="0" dirty="0">
                <a:latin typeface="Calibri" panose="020F0502020204030204" pitchFamily="34" charset="0"/>
                <a:cs typeface="Calibri" panose="020F0502020204030204" pitchFamily="34" charset="0"/>
              </a:rPr>
              <a:t>			</a:t>
            </a:r>
            <a:r>
              <a:rPr lang="en-US" sz="1800" b="0" dirty="0">
                <a:latin typeface="Calibri" panose="020F0502020204030204" pitchFamily="34" charset="0"/>
                <a:cs typeface="Calibri" panose="020F0502020204030204" pitchFamily="34" charset="0"/>
              </a:rPr>
              <a:t>(accounts, training development tool / service)</a:t>
            </a:r>
            <a:endParaRPr lang="en-US" sz="2000" b="0" dirty="0">
              <a:latin typeface="Calibri" panose="020F0502020204030204" pitchFamily="34" charset="0"/>
              <a:cs typeface="Calibri" panose="020F0502020204030204" pitchFamily="34" charset="0"/>
            </a:endParaRPr>
          </a:p>
          <a:p>
            <a:pPr marL="636588" lvl="1" indent="-179388">
              <a:spcBef>
                <a:spcPts val="0"/>
              </a:spcBef>
              <a:spcAft>
                <a:spcPts val="600"/>
              </a:spcAft>
            </a:pPr>
            <a:r>
              <a:rPr lang="hu-HU" sz="2000" dirty="0"/>
              <a:t>User Office</a:t>
            </a:r>
          </a:p>
          <a:p>
            <a:pPr marL="2957513" lvl="1" indent="-174625" algn="just">
              <a:spcBef>
                <a:spcPts val="0"/>
              </a:spcBef>
              <a:spcAft>
                <a:spcPts val="0"/>
              </a:spcAft>
              <a:buFont typeface="Arial" panose="020B0604020202020204" pitchFamily="34" charset="0"/>
              <a:buChar char="•"/>
            </a:pPr>
            <a:r>
              <a:rPr lang="hu-HU" sz="2000" b="0" dirty="0" err="1">
                <a:latin typeface="Calibri" panose="020F0502020204030204" pitchFamily="34" charset="0"/>
                <a:ea typeface="Times New Roman" panose="02020603050405020304" pitchFamily="18" charset="0"/>
                <a:cs typeface="Calibri" panose="020F0502020204030204" pitchFamily="34" charset="0"/>
              </a:rPr>
              <a:t>Procedure</a:t>
            </a:r>
            <a:r>
              <a:rPr lang="hu-HU" sz="2000" b="0" dirty="0">
                <a:latin typeface="Calibri" panose="020F0502020204030204" pitchFamily="34" charset="0"/>
                <a:ea typeface="Times New Roman" panose="02020603050405020304" pitchFamily="18" charset="0"/>
                <a:cs typeface="Calibri" panose="020F0502020204030204" pitchFamily="34" charset="0"/>
              </a:rPr>
              <a:t> </a:t>
            </a:r>
            <a:r>
              <a:rPr lang="hu-HU" sz="2000" b="0" dirty="0" err="1">
                <a:latin typeface="Calibri" panose="020F0502020204030204" pitchFamily="34" charset="0"/>
                <a:ea typeface="Times New Roman" panose="02020603050405020304" pitchFamily="18" charset="0"/>
                <a:cs typeface="Calibri" panose="020F0502020204030204" pitchFamily="34" charset="0"/>
              </a:rPr>
              <a:t>definition</a:t>
            </a:r>
            <a:endParaRPr lang="hu-HU" sz="2000" b="0" dirty="0">
              <a:latin typeface="Calibri" panose="020F0502020204030204" pitchFamily="34" charset="0"/>
              <a:ea typeface="Times New Roman" panose="02020603050405020304" pitchFamily="18" charset="0"/>
              <a:cs typeface="Calibri" panose="020F0502020204030204" pitchFamily="34" charset="0"/>
            </a:endParaRPr>
          </a:p>
          <a:p>
            <a:pPr marL="2957513" lvl="1" indent="-174625" algn="just">
              <a:spcBef>
                <a:spcPts val="0"/>
              </a:spcBef>
              <a:spcAft>
                <a:spcPts val="0"/>
              </a:spcAft>
              <a:buFont typeface="Arial" panose="020B0604020202020204" pitchFamily="34" charset="0"/>
              <a:buChar char="•"/>
            </a:pPr>
            <a:r>
              <a:rPr lang="hu-HU" sz="2000" b="0" dirty="0" err="1">
                <a:latin typeface="Calibri" panose="020F0502020204030204" pitchFamily="34" charset="0"/>
                <a:ea typeface="Times New Roman" panose="02020603050405020304" pitchFamily="18" charset="0"/>
                <a:cs typeface="Calibri" panose="020F0502020204030204" pitchFamily="34" charset="0"/>
              </a:rPr>
              <a:t>Communication</a:t>
            </a:r>
            <a:endParaRPr lang="hu-HU" sz="2000" b="0" dirty="0">
              <a:latin typeface="Calibri" panose="020F0502020204030204" pitchFamily="34" charset="0"/>
              <a:ea typeface="Times New Roman" panose="02020603050405020304" pitchFamily="18" charset="0"/>
              <a:cs typeface="Calibri" panose="020F0502020204030204" pitchFamily="34" charset="0"/>
            </a:endParaRPr>
          </a:p>
          <a:p>
            <a:pPr marL="2957513" lvl="1" indent="-174625" algn="just">
              <a:spcBef>
                <a:spcPts val="0"/>
              </a:spcBef>
              <a:spcAft>
                <a:spcPts val="0"/>
              </a:spcAft>
              <a:buFont typeface="Arial" panose="020B0604020202020204" pitchFamily="34" charset="0"/>
              <a:buChar char="•"/>
            </a:pPr>
            <a:r>
              <a:rPr lang="hu-HU" sz="2000" b="0" dirty="0">
                <a:latin typeface="Calibri" panose="020F0502020204030204" pitchFamily="34" charset="0"/>
                <a:ea typeface="Times New Roman" panose="02020603050405020304" pitchFamily="18" charset="0"/>
                <a:cs typeface="Calibri" panose="020F0502020204030204" pitchFamily="34" charset="0"/>
              </a:rPr>
              <a:t>Account </a:t>
            </a:r>
            <a:r>
              <a:rPr lang="hu-HU" sz="2000" b="0" dirty="0" err="1">
                <a:latin typeface="Calibri" panose="020F0502020204030204" pitchFamily="34" charset="0"/>
                <a:ea typeface="Times New Roman" panose="02020603050405020304" pitchFamily="18" charset="0"/>
                <a:cs typeface="Calibri" panose="020F0502020204030204" pitchFamily="34" charset="0"/>
              </a:rPr>
              <a:t>request</a:t>
            </a:r>
            <a:endParaRPr lang="hu-HU" sz="2000" b="0" dirty="0">
              <a:latin typeface="Calibri" panose="020F0502020204030204" pitchFamily="34" charset="0"/>
              <a:ea typeface="Times New Roman" panose="02020603050405020304" pitchFamily="18" charset="0"/>
              <a:cs typeface="Calibri" panose="020F0502020204030204" pitchFamily="34" charset="0"/>
            </a:endParaRPr>
          </a:p>
          <a:p>
            <a:pPr marL="2957513" lvl="1" indent="-174625" algn="just">
              <a:spcBef>
                <a:spcPts val="0"/>
              </a:spcBef>
              <a:spcAft>
                <a:spcPts val="0"/>
              </a:spcAft>
              <a:buFont typeface="Arial" panose="020B0604020202020204" pitchFamily="34" charset="0"/>
              <a:buChar char="•"/>
            </a:pPr>
            <a:r>
              <a:rPr lang="hu-HU" sz="2000" b="0" dirty="0">
                <a:latin typeface="Calibri" panose="020F0502020204030204" pitchFamily="34" charset="0"/>
                <a:ea typeface="Times New Roman" panose="02020603050405020304" pitchFamily="18" charset="0"/>
                <a:cs typeface="Calibri" panose="020F0502020204030204" pitchFamily="34" charset="0"/>
              </a:rPr>
              <a:t>Records</a:t>
            </a:r>
            <a:endParaRPr lang="hu-HU" sz="1600" b="0" dirty="0">
              <a:latin typeface="Calibri" panose="020F0502020204030204" pitchFamily="34" charset="0"/>
              <a:ea typeface="Times New Roman" panose="02020603050405020304" pitchFamily="18" charset="0"/>
              <a:cs typeface="Calibri" panose="020F0502020204030204" pitchFamily="34" charset="0"/>
            </a:endParaRPr>
          </a:p>
        </p:txBody>
      </p:sp>
      <p:sp>
        <p:nvSpPr>
          <p:cNvPr id="33795" name="Alcím 2">
            <a:extLst>
              <a:ext uri="{FF2B5EF4-FFF2-40B4-BE49-F238E27FC236}">
                <a16:creationId xmlns:a16="http://schemas.microsoft.com/office/drawing/2014/main" id="{148634E2-5555-4408-8C96-1102486FEBBC}"/>
              </a:ext>
            </a:extLst>
          </p:cNvPr>
          <p:cNvSpPr txBox="1">
            <a:spLocks/>
          </p:cNvSpPr>
          <p:nvPr/>
        </p:nvSpPr>
        <p:spPr bwMode="auto">
          <a:xfrm>
            <a:off x="1" y="819014"/>
            <a:ext cx="12191999"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gn="ctr" eaLnBrk="1" hangingPunct="1">
              <a:buClrTx/>
              <a:buFont typeface="Arial" panose="020B0604020202020204" pitchFamily="34" charset="0"/>
              <a:buNone/>
              <a:defRPr/>
            </a:pPr>
            <a:r>
              <a:rPr lang="en-US" altLang="en-US" sz="3900" dirty="0">
                <a:solidFill>
                  <a:srgbClr val="FE5000"/>
                </a:solidFill>
                <a:latin typeface="+mj-lt"/>
              </a:rPr>
              <a:t>Tasks 5.6  Training measures for users, including safety</a:t>
            </a:r>
          </a:p>
        </p:txBody>
      </p:sp>
      <p:pic>
        <p:nvPicPr>
          <p:cNvPr id="6" name="Picture 2" descr="A simple circle diagram showing the the key components of online training. The circle is split into three sections, each with an icon representing the key items: top section is Your Training Outcomes (target icon); left-third section is Your Training Content (a page with a folded corner icon); and the right-third is Your Training Platform (laptop and mobile phone icon).">
            <a:extLst>
              <a:ext uri="{FF2B5EF4-FFF2-40B4-BE49-F238E27FC236}">
                <a16:creationId xmlns:a16="http://schemas.microsoft.com/office/drawing/2014/main" id="{61A0D79C-21C2-DC86-68EE-F037539C75D9}"/>
              </a:ext>
            </a:extLst>
          </p:cNvPr>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084316" y="3025430"/>
            <a:ext cx="3578087" cy="30188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Kép 1">
            <a:extLst>
              <a:ext uri="{FF2B5EF4-FFF2-40B4-BE49-F238E27FC236}">
                <a16:creationId xmlns:a16="http://schemas.microsoft.com/office/drawing/2014/main" id="{BCE54643-A710-111D-1148-7558F54A1A1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97195" y="4534851"/>
            <a:ext cx="1633353" cy="1633353"/>
          </a:xfrm>
          <a:prstGeom prst="rect">
            <a:avLst/>
          </a:prstGeom>
          <a:ln>
            <a:noFill/>
          </a:ln>
          <a:effectLst>
            <a:outerShdw blurRad="190500" algn="tl" rotWithShape="0">
              <a:srgbClr val="000000">
                <a:alpha val="70000"/>
              </a:srgbClr>
            </a:outerShdw>
          </a:effectLst>
        </p:spPr>
      </p:pic>
      <p:sp>
        <p:nvSpPr>
          <p:cNvPr id="3" name="Alcím 2">
            <a:extLst>
              <a:ext uri="{FF2B5EF4-FFF2-40B4-BE49-F238E27FC236}">
                <a16:creationId xmlns:a16="http://schemas.microsoft.com/office/drawing/2014/main" id="{DFF7794F-CFCF-4E08-1ED2-4E69EA34803D}"/>
              </a:ext>
            </a:extLst>
          </p:cNvPr>
          <p:cNvSpPr txBox="1">
            <a:spLocks/>
          </p:cNvSpPr>
          <p:nvPr/>
        </p:nvSpPr>
        <p:spPr bwMode="auto">
          <a:xfrm>
            <a:off x="672140" y="5699043"/>
            <a:ext cx="10990263" cy="93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Clr>
                <a:srgbClr val="FE5000"/>
              </a:buClr>
              <a:buFont typeface="Calibri" panose="020F0502020204030204" pitchFamily="34" charset="0"/>
              <a:buChar char="−"/>
              <a:defRPr sz="31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5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2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0000"/>
              </a:lnSpc>
              <a:buClr>
                <a:srgbClr val="E84E1B"/>
              </a:buClr>
              <a:buFont typeface="Arial" panose="020B0604020202020204" pitchFamily="34" charset="0"/>
              <a:buNone/>
              <a:defRPr/>
            </a:pPr>
            <a:endParaRPr lang="en-US" altLang="cs-CZ" dirty="0"/>
          </a:p>
          <a:p>
            <a:pPr eaLnBrk="1" hangingPunct="1">
              <a:lnSpc>
                <a:spcPct val="100000"/>
              </a:lnSpc>
              <a:buClr>
                <a:srgbClr val="E84E1B"/>
              </a:buClr>
              <a:buFont typeface="Century Gothic" panose="020B0502020202020204" pitchFamily="34" charset="0"/>
              <a:buChar char="−"/>
              <a:defRPr/>
            </a:pPr>
            <a:r>
              <a:rPr lang="hu-HU" altLang="cs-CZ" sz="2000" dirty="0" err="1"/>
              <a:t>Other</a:t>
            </a:r>
            <a:r>
              <a:rPr lang="hu-HU" altLang="cs-CZ" sz="2000" dirty="0"/>
              <a:t> </a:t>
            </a:r>
            <a:r>
              <a:rPr lang="hu-HU" altLang="cs-CZ" sz="2000" dirty="0" err="1"/>
              <a:t>WPs</a:t>
            </a:r>
            <a:r>
              <a:rPr lang="en-GB" altLang="cs-CZ" sz="2000" dirty="0"/>
              <a:t>: </a:t>
            </a:r>
            <a:r>
              <a:rPr lang="hu-HU" altLang="cs-CZ" sz="2000" dirty="0"/>
              <a:t>WP2: </a:t>
            </a:r>
            <a:r>
              <a:rPr lang="hu-HU" altLang="cs-CZ" sz="2000" b="0" dirty="0"/>
              <a:t>EHS Policy</a:t>
            </a:r>
            <a:r>
              <a:rPr lang="en-US" altLang="cs-CZ" sz="2000" dirty="0"/>
              <a:t>;  </a:t>
            </a:r>
            <a:r>
              <a:rPr lang="hu-HU" altLang="cs-CZ" sz="2000" dirty="0"/>
              <a:t> WP3: </a:t>
            </a:r>
            <a:r>
              <a:rPr lang="hu-HU" altLang="cs-CZ" sz="2000" b="0" dirty="0"/>
              <a:t>Operator trainings</a:t>
            </a:r>
            <a:r>
              <a:rPr lang="hu-HU" altLang="cs-CZ" sz="2000" dirty="0"/>
              <a:t>; </a:t>
            </a:r>
            <a:r>
              <a:rPr lang="en-US" altLang="cs-CZ" sz="2000" dirty="0"/>
              <a:t>  </a:t>
            </a:r>
            <a:r>
              <a:rPr lang="hu-HU" altLang="cs-CZ" sz="2000" dirty="0"/>
              <a:t>WP7: </a:t>
            </a:r>
            <a:r>
              <a:rPr lang="hu-HU" altLang="cs-CZ" sz="2000" b="0" dirty="0"/>
              <a:t>Template and design</a:t>
            </a:r>
            <a:endParaRPr lang="en-GB" altLang="cs-CZ" sz="2000" b="0" dirty="0"/>
          </a:p>
          <a:p>
            <a:pPr eaLnBrk="1" hangingPunct="1">
              <a:lnSpc>
                <a:spcPct val="100000"/>
              </a:lnSpc>
              <a:buClr>
                <a:srgbClr val="E84E1B"/>
              </a:buClr>
              <a:buFont typeface="Century Gothic" panose="020B0502020202020204" pitchFamily="34" charset="0"/>
              <a:buChar char="−"/>
              <a:defRPr/>
            </a:pPr>
            <a:endParaRPr lang="hu-HU" sz="1600" b="0" dirty="0">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6">
                                            <p:txEl>
                                              <p:pRg st="1" end="1"/>
                                            </p:txEl>
                                          </p:spTgt>
                                        </p:tgtEl>
                                        <p:attrNameLst>
                                          <p:attrName>style.visibility</p:attrName>
                                        </p:attrNameLst>
                                      </p:cBhvr>
                                      <p:to>
                                        <p:strVal val="visible"/>
                                      </p:to>
                                    </p:set>
                                    <p:anim calcmode="lin" valueType="num">
                                      <p:cBhvr additive="base">
                                        <p:cTn id="7" dur="500" fill="hold"/>
                                        <p:tgtEl>
                                          <p:spTgt spid="2150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6">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500"/>
                                  </p:stCondLst>
                                  <p:childTnLst>
                                    <p:set>
                                      <p:cBhvr>
                                        <p:cTn id="11" dur="1" fill="hold">
                                          <p:stCondLst>
                                            <p:cond delay="0"/>
                                          </p:stCondLst>
                                        </p:cTn>
                                        <p:tgtEl>
                                          <p:spTgt spid="21506">
                                            <p:txEl>
                                              <p:pRg st="2" end="2"/>
                                            </p:txEl>
                                          </p:spTgt>
                                        </p:tgtEl>
                                        <p:attrNameLst>
                                          <p:attrName>style.visibility</p:attrName>
                                        </p:attrNameLst>
                                      </p:cBhvr>
                                      <p:to>
                                        <p:strVal val="visible"/>
                                      </p:to>
                                    </p:set>
                                    <p:anim calcmode="lin" valueType="num">
                                      <p:cBhvr additive="base">
                                        <p:cTn id="12" dur="500" fill="hold"/>
                                        <p:tgtEl>
                                          <p:spTgt spid="21506">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1506">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6" presetClass="entr" presetSubtype="16" fill="hold" nodeType="after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1506">
                                            <p:txEl>
                                              <p:pRg st="3" end="3"/>
                                            </p:txEl>
                                          </p:spTgt>
                                        </p:tgtEl>
                                        <p:attrNameLst>
                                          <p:attrName>style.visibility</p:attrName>
                                        </p:attrNameLst>
                                      </p:cBhvr>
                                      <p:to>
                                        <p:strVal val="visible"/>
                                      </p:to>
                                    </p:set>
                                    <p:anim calcmode="lin" valueType="num">
                                      <p:cBhvr additive="base">
                                        <p:cTn id="22" dur="500" fill="hold"/>
                                        <p:tgtEl>
                                          <p:spTgt spid="21506">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1506">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1506">
                                            <p:txEl>
                                              <p:pRg st="4" end="4"/>
                                            </p:txEl>
                                          </p:spTgt>
                                        </p:tgtEl>
                                        <p:attrNameLst>
                                          <p:attrName>style.visibility</p:attrName>
                                        </p:attrNameLst>
                                      </p:cBhvr>
                                      <p:to>
                                        <p:strVal val="visible"/>
                                      </p:to>
                                    </p:set>
                                    <p:anim calcmode="lin" valueType="num">
                                      <p:cBhvr additive="base">
                                        <p:cTn id="26" dur="500" fill="hold"/>
                                        <p:tgtEl>
                                          <p:spTgt spid="21506">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1506">
                                            <p:txEl>
                                              <p:pRg st="4" end="4"/>
                                            </p:txEl>
                                          </p:spTgt>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1506">
                                            <p:txEl>
                                              <p:pRg st="5" end="5"/>
                                            </p:txEl>
                                          </p:spTgt>
                                        </p:tgtEl>
                                        <p:attrNameLst>
                                          <p:attrName>style.visibility</p:attrName>
                                        </p:attrNameLst>
                                      </p:cBhvr>
                                      <p:to>
                                        <p:strVal val="visible"/>
                                      </p:to>
                                    </p:set>
                                    <p:anim calcmode="lin" valueType="num">
                                      <p:cBhvr additive="base">
                                        <p:cTn id="30" dur="500" fill="hold"/>
                                        <p:tgtEl>
                                          <p:spTgt spid="21506">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1506">
                                            <p:txEl>
                                              <p:pRg st="5" end="5"/>
                                            </p:txEl>
                                          </p:spTgt>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 presetClass="entr" presetSubtype="8" fill="hold" grpId="0" nodeType="afterEffect">
                                  <p:stCondLst>
                                    <p:cond delay="0"/>
                                  </p:stCondLst>
                                  <p:childTnLst>
                                    <p:set>
                                      <p:cBhvr>
                                        <p:cTn id="34" dur="1" fill="hold">
                                          <p:stCondLst>
                                            <p:cond delay="0"/>
                                          </p:stCondLst>
                                        </p:cTn>
                                        <p:tgtEl>
                                          <p:spTgt spid="21506">
                                            <p:txEl>
                                              <p:pRg st="6" end="6"/>
                                            </p:txEl>
                                          </p:spTgt>
                                        </p:tgtEl>
                                        <p:attrNameLst>
                                          <p:attrName>style.visibility</p:attrName>
                                        </p:attrNameLst>
                                      </p:cBhvr>
                                      <p:to>
                                        <p:strVal val="visible"/>
                                      </p:to>
                                    </p:set>
                                    <p:anim calcmode="lin" valueType="num">
                                      <p:cBhvr additive="base">
                                        <p:cTn id="35" dur="500" fill="hold"/>
                                        <p:tgtEl>
                                          <p:spTgt spid="21506">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1506">
                                            <p:txEl>
                                              <p:pRg st="6" end="6"/>
                                            </p:txEl>
                                          </p:spTgt>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2" presetClass="entr" presetSubtype="8" fill="hold" grpId="0" nodeType="afterEffect">
                                  <p:stCondLst>
                                    <p:cond delay="0"/>
                                  </p:stCondLst>
                                  <p:childTnLst>
                                    <p:set>
                                      <p:cBhvr>
                                        <p:cTn id="39" dur="1" fill="hold">
                                          <p:stCondLst>
                                            <p:cond delay="0"/>
                                          </p:stCondLst>
                                        </p:cTn>
                                        <p:tgtEl>
                                          <p:spTgt spid="21506">
                                            <p:txEl>
                                              <p:pRg st="7" end="7"/>
                                            </p:txEl>
                                          </p:spTgt>
                                        </p:tgtEl>
                                        <p:attrNameLst>
                                          <p:attrName>style.visibility</p:attrName>
                                        </p:attrNameLst>
                                      </p:cBhvr>
                                      <p:to>
                                        <p:strVal val="visible"/>
                                      </p:to>
                                    </p:set>
                                    <p:anim calcmode="lin" valueType="num">
                                      <p:cBhvr additive="base">
                                        <p:cTn id="40" dur="500" fill="hold"/>
                                        <p:tgtEl>
                                          <p:spTgt spid="21506">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21506">
                                            <p:txEl>
                                              <p:pRg st="7" end="7"/>
                                            </p:txEl>
                                          </p:spTgt>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2" presetClass="entr" presetSubtype="8" fill="hold" grpId="0" nodeType="afterEffect">
                                  <p:stCondLst>
                                    <p:cond delay="0"/>
                                  </p:stCondLst>
                                  <p:childTnLst>
                                    <p:set>
                                      <p:cBhvr>
                                        <p:cTn id="44" dur="1" fill="hold">
                                          <p:stCondLst>
                                            <p:cond delay="0"/>
                                          </p:stCondLst>
                                        </p:cTn>
                                        <p:tgtEl>
                                          <p:spTgt spid="21506">
                                            <p:txEl>
                                              <p:pRg st="8" end="8"/>
                                            </p:txEl>
                                          </p:spTgt>
                                        </p:tgtEl>
                                        <p:attrNameLst>
                                          <p:attrName>style.visibility</p:attrName>
                                        </p:attrNameLst>
                                      </p:cBhvr>
                                      <p:to>
                                        <p:strVal val="visible"/>
                                      </p:to>
                                    </p:set>
                                    <p:anim calcmode="lin" valueType="num">
                                      <p:cBhvr additive="base">
                                        <p:cTn id="45" dur="500" fill="hold"/>
                                        <p:tgtEl>
                                          <p:spTgt spid="21506">
                                            <p:txEl>
                                              <p:pRg st="8" end="8"/>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1506">
                                            <p:txEl>
                                              <p:pRg st="8" end="8"/>
                                            </p:txEl>
                                          </p:spTgt>
                                        </p:tgtEl>
                                        <p:attrNameLst>
                                          <p:attrName>ppt_y</p:attrName>
                                        </p:attrNameLst>
                                      </p:cBhvr>
                                      <p:tavLst>
                                        <p:tav tm="0">
                                          <p:val>
                                            <p:strVal val="#ppt_y"/>
                                          </p:val>
                                        </p:tav>
                                        <p:tav tm="100000">
                                          <p:val>
                                            <p:strVal val="#ppt_y"/>
                                          </p:val>
                                        </p:tav>
                                      </p:tavLst>
                                    </p:anim>
                                  </p:childTnLst>
                                </p:cTn>
                              </p:par>
                            </p:childTnLst>
                          </p:cTn>
                        </p:par>
                        <p:par>
                          <p:cTn id="47" fill="hold">
                            <p:stCondLst>
                              <p:cond delay="2000"/>
                            </p:stCondLst>
                            <p:childTnLst>
                              <p:par>
                                <p:cTn id="48" presetID="2" presetClass="entr" presetSubtype="8" fill="hold" grpId="0" nodeType="afterEffect">
                                  <p:stCondLst>
                                    <p:cond delay="0"/>
                                  </p:stCondLst>
                                  <p:childTnLst>
                                    <p:set>
                                      <p:cBhvr>
                                        <p:cTn id="49" dur="1" fill="hold">
                                          <p:stCondLst>
                                            <p:cond delay="0"/>
                                          </p:stCondLst>
                                        </p:cTn>
                                        <p:tgtEl>
                                          <p:spTgt spid="21506">
                                            <p:txEl>
                                              <p:pRg st="9" end="9"/>
                                            </p:txEl>
                                          </p:spTgt>
                                        </p:tgtEl>
                                        <p:attrNameLst>
                                          <p:attrName>style.visibility</p:attrName>
                                        </p:attrNameLst>
                                      </p:cBhvr>
                                      <p:to>
                                        <p:strVal val="visible"/>
                                      </p:to>
                                    </p:set>
                                    <p:anim calcmode="lin" valueType="num">
                                      <p:cBhvr additive="base">
                                        <p:cTn id="50" dur="500" fill="hold"/>
                                        <p:tgtEl>
                                          <p:spTgt spid="21506">
                                            <p:txEl>
                                              <p:pRg st="9" end="9"/>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21506">
                                            <p:txEl>
                                              <p:pRg st="9" end="9"/>
                                            </p:txEl>
                                          </p:spTgt>
                                        </p:tgtEl>
                                        <p:attrNameLst>
                                          <p:attrName>ppt_y</p:attrName>
                                        </p:attrNameLst>
                                      </p:cBhvr>
                                      <p:tavLst>
                                        <p:tav tm="0">
                                          <p:val>
                                            <p:strVal val="#ppt_y"/>
                                          </p:val>
                                        </p:tav>
                                        <p:tav tm="100000">
                                          <p:val>
                                            <p:strVal val="#ppt_y"/>
                                          </p:val>
                                        </p:tav>
                                      </p:tavLst>
                                    </p:anim>
                                  </p:childTnLst>
                                </p:cTn>
                              </p:par>
                            </p:childTnLst>
                          </p:cTn>
                        </p:par>
                        <p:par>
                          <p:cTn id="52" fill="hold">
                            <p:stCondLst>
                              <p:cond delay="2500"/>
                            </p:stCondLst>
                            <p:childTnLst>
                              <p:par>
                                <p:cTn id="53" presetID="21" presetClass="entr" presetSubtype="1" fill="hold"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heel(1)">
                                      <p:cBhvr>
                                        <p:cTn id="55" dur="1500"/>
                                        <p:tgtEl>
                                          <p:spTgt spid="2"/>
                                        </p:tgtEl>
                                      </p:cBhvr>
                                    </p:animEffect>
                                  </p:childTnLst>
                                </p:cTn>
                              </p:par>
                            </p:childTnLst>
                          </p:cTn>
                        </p:par>
                        <p:par>
                          <p:cTn id="56" fill="hold">
                            <p:stCondLst>
                              <p:cond delay="4000"/>
                            </p:stCondLst>
                            <p:childTnLst>
                              <p:par>
                                <p:cTn id="57" presetID="2" presetClass="entr" presetSubtype="8" fill="hold" grpId="0" nodeType="after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anim calcmode="lin" valueType="num">
                                      <p:cBhvr additive="base">
                                        <p:cTn id="5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uiExpand="1" build="p"/>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Nem érhető el leírás a fényképhez.">
            <a:extLst>
              <a:ext uri="{FF2B5EF4-FFF2-40B4-BE49-F238E27FC236}">
                <a16:creationId xmlns:a16="http://schemas.microsoft.com/office/drawing/2014/main" id="{2211040F-E172-E11E-3DE9-F4FACF989768}"/>
              </a:ext>
            </a:extLst>
          </p:cNvPr>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r="10151"/>
          <a:stretch/>
        </p:blipFill>
        <p:spPr bwMode="auto">
          <a:xfrm>
            <a:off x="9931182" y="2709783"/>
            <a:ext cx="2260818" cy="2516267"/>
          </a:xfrm>
          <a:prstGeom prst="rect">
            <a:avLst/>
          </a:prstGeom>
          <a:noFill/>
          <a:extLst>
            <a:ext uri="{909E8E84-426E-40DD-AFC4-6F175D3DCCD1}">
              <a14:hiddenFill xmlns:a14="http://schemas.microsoft.com/office/drawing/2010/main">
                <a:solidFill>
                  <a:srgbClr val="FFFFFF"/>
                </a:solidFill>
              </a14:hiddenFill>
            </a:ext>
          </a:extLst>
        </p:spPr>
      </p:pic>
      <p:sp>
        <p:nvSpPr>
          <p:cNvPr id="7" name="Alcím 2">
            <a:extLst>
              <a:ext uri="{FF2B5EF4-FFF2-40B4-BE49-F238E27FC236}">
                <a16:creationId xmlns:a16="http://schemas.microsoft.com/office/drawing/2014/main" id="{7F3FF52C-0B54-1DD9-EE6F-675DE87A5917}"/>
              </a:ext>
            </a:extLst>
          </p:cNvPr>
          <p:cNvSpPr txBox="1">
            <a:spLocks/>
          </p:cNvSpPr>
          <p:nvPr/>
        </p:nvSpPr>
        <p:spPr bwMode="auto">
          <a:xfrm>
            <a:off x="1" y="819014"/>
            <a:ext cx="12191999"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gn="ctr" eaLnBrk="1" hangingPunct="1">
              <a:buClrTx/>
              <a:buFont typeface="Arial" panose="020B0604020202020204" pitchFamily="34" charset="0"/>
              <a:buNone/>
              <a:defRPr/>
            </a:pPr>
            <a:r>
              <a:rPr lang="en-US" altLang="en-US" sz="3900" dirty="0">
                <a:solidFill>
                  <a:srgbClr val="FE5000"/>
                </a:solidFill>
                <a:latin typeface="+mj-lt"/>
              </a:rPr>
              <a:t>Tasks 5.6  Training measures for users, including safety</a:t>
            </a:r>
          </a:p>
        </p:txBody>
      </p:sp>
      <p:pic>
        <p:nvPicPr>
          <p:cNvPr id="5" name="Kép 4">
            <a:extLst>
              <a:ext uri="{FF2B5EF4-FFF2-40B4-BE49-F238E27FC236}">
                <a16:creationId xmlns:a16="http://schemas.microsoft.com/office/drawing/2014/main" id="{B1144D40-2E39-EF5C-EDF9-2C97B822D8EC}"/>
              </a:ext>
            </a:extLst>
          </p:cNvPr>
          <p:cNvPicPr>
            <a:picLocks noChangeAspect="1"/>
          </p:cNvPicPr>
          <p:nvPr/>
        </p:nvPicPr>
        <p:blipFill>
          <a:blip r:embed="rId3"/>
          <a:stretch>
            <a:fillRect/>
          </a:stretch>
        </p:blipFill>
        <p:spPr>
          <a:xfrm>
            <a:off x="6096000" y="2602070"/>
            <a:ext cx="3695700" cy="41330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perspectiveAbove"/>
            <a:lightRig rig="twoPt" dir="t">
              <a:rot lat="0" lon="0" rev="7800000"/>
            </a:lightRig>
          </a:scene3d>
          <a:sp3d contourW="6350">
            <a:bevelT w="50800" h="16510"/>
            <a:contourClr>
              <a:srgbClr val="C0C0C0"/>
            </a:contourClr>
          </a:sp3d>
        </p:spPr>
      </p:pic>
      <p:sp>
        <p:nvSpPr>
          <p:cNvPr id="6" name="Alcím 2">
            <a:extLst>
              <a:ext uri="{FF2B5EF4-FFF2-40B4-BE49-F238E27FC236}">
                <a16:creationId xmlns:a16="http://schemas.microsoft.com/office/drawing/2014/main" id="{B8DBB5C9-C543-4763-AF14-0B2AFCE3E4FA}"/>
              </a:ext>
            </a:extLst>
          </p:cNvPr>
          <p:cNvSpPr txBox="1">
            <a:spLocks/>
          </p:cNvSpPr>
          <p:nvPr/>
        </p:nvSpPr>
        <p:spPr bwMode="auto">
          <a:xfrm>
            <a:off x="509049" y="1591870"/>
            <a:ext cx="569976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Clr>
                <a:srgbClr val="FE5000"/>
              </a:buClr>
              <a:buFont typeface="Calibri" panose="020F0502020204030204" pitchFamily="34" charset="0"/>
              <a:buChar char="−"/>
              <a:defRPr sz="31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5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2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0000"/>
              </a:lnSpc>
              <a:buClr>
                <a:srgbClr val="E84E1B"/>
              </a:buClr>
              <a:buFont typeface="Arial" panose="020B0604020202020204" pitchFamily="34" charset="0"/>
              <a:buNone/>
              <a:defRPr/>
            </a:pPr>
            <a:endParaRPr lang="en-US" altLang="cs-CZ" dirty="0"/>
          </a:p>
          <a:p>
            <a:pPr marL="0" indent="0" eaLnBrk="1" hangingPunct="1">
              <a:lnSpc>
                <a:spcPct val="100000"/>
              </a:lnSpc>
              <a:buClr>
                <a:srgbClr val="E84E1B"/>
              </a:buClr>
              <a:buNone/>
              <a:defRPr/>
            </a:pPr>
            <a:r>
              <a:rPr lang="hu-HU" altLang="cs-CZ" sz="2400" dirty="0" err="1"/>
              <a:t>Learning</a:t>
            </a:r>
            <a:r>
              <a:rPr lang="hu-HU" altLang="cs-CZ" sz="2400" dirty="0"/>
              <a:t> Management System</a:t>
            </a:r>
            <a:endParaRPr lang="en-GB" altLang="cs-CZ" sz="2400" dirty="0"/>
          </a:p>
          <a:p>
            <a:pPr marL="636588" lvl="1" indent="-179388">
              <a:spcBef>
                <a:spcPts val="0"/>
              </a:spcBef>
              <a:spcAft>
                <a:spcPts val="1200"/>
              </a:spcAft>
            </a:pPr>
            <a:endParaRPr lang="hu-HU" sz="1800" dirty="0">
              <a:latin typeface="Calibri" panose="020F0502020204030204" pitchFamily="34" charset="0"/>
              <a:cs typeface="Calibri" panose="020F0502020204030204" pitchFamily="34" charset="0"/>
            </a:endParaRPr>
          </a:p>
          <a:p>
            <a:pPr marL="636588" lvl="1" indent="-179388">
              <a:spcBef>
                <a:spcPts val="0"/>
              </a:spcBef>
              <a:spcAft>
                <a:spcPts val="1200"/>
              </a:spcAft>
            </a:pPr>
            <a:r>
              <a:rPr lang="en-GB" sz="2000" dirty="0">
                <a:solidFill>
                  <a:srgbClr val="FE5000"/>
                </a:solidFill>
                <a:latin typeface="+mj-lt"/>
              </a:rPr>
              <a:t>A detailed description of training measures and tools for users</a:t>
            </a:r>
            <a:r>
              <a:rPr lang="hu-HU" sz="2000" dirty="0">
                <a:solidFill>
                  <a:srgbClr val="FE5000"/>
                </a:solidFill>
                <a:latin typeface="+mj-lt"/>
              </a:rPr>
              <a:t> (D5.5)</a:t>
            </a:r>
            <a:r>
              <a:rPr lang="hu-HU" sz="2000" dirty="0">
                <a:latin typeface="Calibri" panose="020F0502020204030204" pitchFamily="34" charset="0"/>
                <a:cs typeface="Calibri" panose="020F0502020204030204" pitchFamily="34" charset="0"/>
              </a:rPr>
              <a:t>	</a:t>
            </a:r>
          </a:p>
          <a:p>
            <a:pPr marL="636588" lvl="1" indent="-179388">
              <a:spcBef>
                <a:spcPts val="0"/>
              </a:spcBef>
              <a:spcAft>
                <a:spcPts val="1200"/>
              </a:spcAft>
            </a:pPr>
            <a:r>
              <a:rPr lang="hu-HU" sz="2000" dirty="0" err="1">
                <a:latin typeface="Calibri" panose="020F0502020204030204" pitchFamily="34" charset="0"/>
                <a:cs typeface="Calibri" panose="020F0502020204030204" pitchFamily="34" charset="0"/>
              </a:rPr>
              <a:t>Moodle</a:t>
            </a:r>
            <a:endParaRPr lang="hu-HU" sz="2000" dirty="0">
              <a:latin typeface="Calibri" panose="020F0502020204030204" pitchFamily="34" charset="0"/>
              <a:cs typeface="Calibri" panose="020F0502020204030204" pitchFamily="34" charset="0"/>
            </a:endParaRPr>
          </a:p>
          <a:p>
            <a:pPr marL="1093788" lvl="2" indent="-179388">
              <a:spcBef>
                <a:spcPts val="0"/>
              </a:spcBef>
              <a:spcAft>
                <a:spcPts val="1200"/>
              </a:spcAft>
            </a:pPr>
            <a:r>
              <a:rPr lang="hu-HU" sz="2000" b="0" dirty="0"/>
              <a:t>C</a:t>
            </a:r>
            <a:r>
              <a:rPr lang="en-GB" sz="2000" b="0" dirty="0" err="1"/>
              <a:t>entral</a:t>
            </a:r>
            <a:r>
              <a:rPr lang="en-GB" sz="2000" b="0" dirty="0"/>
              <a:t> Federated Course Catalogue</a:t>
            </a:r>
            <a:endParaRPr lang="hu-HU" sz="2000" b="0" dirty="0">
              <a:solidFill>
                <a:srgbClr val="E84E1B"/>
              </a:solidFill>
              <a:latin typeface="Calibri" panose="020F0502020204030204" pitchFamily="34" charset="0"/>
              <a:cs typeface="Calibri" panose="020F0502020204030204" pitchFamily="34" charset="0"/>
            </a:endParaRPr>
          </a:p>
          <a:p>
            <a:pPr marL="1093788" lvl="2" indent="-179388">
              <a:spcBef>
                <a:spcPts val="0"/>
              </a:spcBef>
              <a:spcAft>
                <a:spcPts val="1200"/>
              </a:spcAft>
            </a:pPr>
            <a:r>
              <a:rPr lang="hu-HU" sz="2000" b="0" dirty="0"/>
              <a:t>Local </a:t>
            </a:r>
            <a:r>
              <a:rPr lang="hu-HU" sz="2000" b="0" dirty="0" err="1"/>
              <a:t>instances</a:t>
            </a:r>
            <a:endParaRPr lang="hu-HU" sz="2000" b="0" dirty="0"/>
          </a:p>
          <a:p>
            <a:pPr marL="1093788" lvl="2" indent="-179388">
              <a:spcBef>
                <a:spcPts val="0"/>
              </a:spcBef>
              <a:spcAft>
                <a:spcPts val="1200"/>
              </a:spcAft>
            </a:pPr>
            <a:r>
              <a:rPr lang="hu-HU" sz="2000" b="0" dirty="0" err="1">
                <a:latin typeface="Calibri" panose="020F0502020204030204" pitchFamily="34" charset="0"/>
                <a:cs typeface="Calibri" panose="020F0502020204030204" pitchFamily="34" charset="0"/>
              </a:rPr>
              <a:t>Common</a:t>
            </a:r>
            <a:r>
              <a:rPr lang="hu-HU" sz="2000" b="0" dirty="0">
                <a:latin typeface="Calibri" panose="020F0502020204030204" pitchFamily="34" charset="0"/>
                <a:cs typeface="Calibri" panose="020F0502020204030204" pitchFamily="34" charset="0"/>
              </a:rPr>
              <a:t> platform </a:t>
            </a:r>
            <a:r>
              <a:rPr lang="hu-HU" sz="2000" b="0" dirty="0" err="1">
                <a:latin typeface="Calibri" panose="020F0502020204030204" pitchFamily="34" charset="0"/>
                <a:cs typeface="Calibri" panose="020F0502020204030204" pitchFamily="34" charset="0"/>
              </a:rPr>
              <a:t>required</a:t>
            </a:r>
            <a:r>
              <a:rPr lang="hu-HU" sz="2000" b="0" dirty="0">
                <a:latin typeface="Calibri" panose="020F0502020204030204" pitchFamily="34" charset="0"/>
                <a:cs typeface="Calibri" panose="020F0502020204030204" pitchFamily="34" charset="0"/>
              </a:rPr>
              <a:t> </a:t>
            </a:r>
            <a:r>
              <a:rPr lang="hu-HU" sz="2000" b="0" dirty="0" err="1">
                <a:latin typeface="Calibri" panose="020F0502020204030204" pitchFamily="34" charset="0"/>
                <a:cs typeface="Calibri" panose="020F0502020204030204" pitchFamily="34" charset="0"/>
              </a:rPr>
              <a:t>for</a:t>
            </a:r>
            <a:r>
              <a:rPr lang="hu-HU" sz="2000" b="0" dirty="0">
                <a:latin typeface="Calibri" panose="020F0502020204030204" pitchFamily="34" charset="0"/>
                <a:cs typeface="Calibri" panose="020F0502020204030204" pitchFamily="34" charset="0"/>
              </a:rPr>
              <a:t> </a:t>
            </a:r>
            <a:r>
              <a:rPr lang="hu-HU" sz="2000" b="0" dirty="0" err="1">
                <a:latin typeface="Calibri" panose="020F0502020204030204" pitchFamily="34" charset="0"/>
                <a:cs typeface="Calibri" panose="020F0502020204030204" pitchFamily="34" charset="0"/>
              </a:rPr>
              <a:t>the</a:t>
            </a:r>
            <a:r>
              <a:rPr lang="hu-HU" sz="2000" b="0" dirty="0">
                <a:latin typeface="Calibri" panose="020F0502020204030204" pitchFamily="34" charset="0"/>
                <a:cs typeface="Calibri" panose="020F0502020204030204" pitchFamily="34" charset="0"/>
              </a:rPr>
              <a:t> </a:t>
            </a:r>
            <a:r>
              <a:rPr lang="hu-HU" sz="2000" b="0" dirty="0" err="1">
                <a:latin typeface="Calibri" panose="020F0502020204030204" pitchFamily="34" charset="0"/>
                <a:cs typeface="Calibri" panose="020F0502020204030204" pitchFamily="34" charset="0"/>
              </a:rPr>
              <a:t>future</a:t>
            </a:r>
            <a:endParaRPr lang="hu-HU" sz="2000" b="0" dirty="0">
              <a:latin typeface="Calibri" panose="020F0502020204030204" pitchFamily="34" charset="0"/>
              <a:cs typeface="Calibri" panose="020F0502020204030204" pitchFamily="34" charset="0"/>
            </a:endParaRPr>
          </a:p>
          <a:p>
            <a:pPr marL="1093788" lvl="2" indent="-179388">
              <a:spcBef>
                <a:spcPts val="0"/>
              </a:spcBef>
              <a:spcAft>
                <a:spcPts val="1200"/>
              </a:spcAft>
            </a:pPr>
            <a:r>
              <a:rPr lang="hu-HU" sz="2000" b="0" dirty="0" err="1">
                <a:latin typeface="Calibri" panose="020F0502020204030204" pitchFamily="34" charset="0"/>
                <a:cs typeface="Calibri" panose="020F0502020204030204" pitchFamily="34" charset="0"/>
              </a:rPr>
              <a:t>Training</a:t>
            </a:r>
            <a:r>
              <a:rPr lang="hu-HU" sz="2000" b="0" dirty="0">
                <a:latin typeface="Calibri" panose="020F0502020204030204" pitchFamily="34" charset="0"/>
                <a:cs typeface="Calibri" panose="020F0502020204030204" pitchFamily="34" charset="0"/>
              </a:rPr>
              <a:t> </a:t>
            </a:r>
            <a:r>
              <a:rPr lang="hu-HU" sz="2000" b="0" dirty="0" err="1">
                <a:latin typeface="Calibri" panose="020F0502020204030204" pitchFamily="34" charset="0"/>
                <a:cs typeface="Calibri" panose="020F0502020204030204" pitchFamily="34" charset="0"/>
              </a:rPr>
              <a:t>record</a:t>
            </a:r>
            <a:r>
              <a:rPr lang="hu-HU" sz="2000" b="0" dirty="0">
                <a:latin typeface="Calibri" panose="020F0502020204030204" pitchFamily="34" charset="0"/>
                <a:cs typeface="Calibri" panose="020F0502020204030204" pitchFamily="34" charset="0"/>
              </a:rPr>
              <a:t> management</a:t>
            </a:r>
          </a:p>
          <a:p>
            <a:pPr marL="1093788" lvl="2" indent="-179388">
              <a:spcBef>
                <a:spcPts val="0"/>
              </a:spcBef>
              <a:spcAft>
                <a:spcPts val="1200"/>
              </a:spcAft>
            </a:pPr>
            <a:endParaRPr lang="hu-HU" sz="1700" dirty="0">
              <a:solidFill>
                <a:srgbClr val="E84E1B"/>
              </a:solidFill>
              <a:latin typeface="Calibri" panose="020F0502020204030204" pitchFamily="34" charset="0"/>
              <a:cs typeface="Calibri" panose="020F0502020204030204" pitchFamily="34" charset="0"/>
            </a:endParaRPr>
          </a:p>
          <a:p>
            <a:pPr marL="1093788" lvl="2" indent="-179388">
              <a:spcBef>
                <a:spcPts val="0"/>
              </a:spcBef>
              <a:spcAft>
                <a:spcPts val="1200"/>
              </a:spcAft>
            </a:pPr>
            <a:endParaRPr lang="hu-HU" sz="1700" dirty="0">
              <a:solidFill>
                <a:srgbClr val="E84E1B"/>
              </a:solidFill>
            </a:endParaRPr>
          </a:p>
          <a:p>
            <a:pPr marL="636588" lvl="1" indent="-179388">
              <a:spcBef>
                <a:spcPts val="0"/>
              </a:spcBef>
              <a:spcAft>
                <a:spcPts val="1200"/>
              </a:spcAft>
            </a:pPr>
            <a:endParaRPr lang="hu-HU"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 calcmode="lin" valueType="num">
                                      <p:cBhvr additive="base">
                                        <p:cTn id="12"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txEl>
                                              <p:pRg st="3" end="3"/>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 calcmode="lin" valueType="num">
                                      <p:cBhvr additive="base">
                                        <p:cTn id="16"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6">
                                            <p:txEl>
                                              <p:pRg st="4" end="4"/>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 calcmode="lin" valueType="num">
                                      <p:cBhvr additive="base">
                                        <p:cTn id="20"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6">
                                            <p:txEl>
                                              <p:pRg st="5" end="5"/>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 calcmode="lin" valueType="num">
                                      <p:cBhvr additive="base">
                                        <p:cTn id="24"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
                                            <p:txEl>
                                              <p:pRg st="6" end="6"/>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 calcmode="lin" valueType="num">
                                      <p:cBhvr additive="base">
                                        <p:cTn id="28"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6">
                                            <p:txEl>
                                              <p:pRg st="7" end="7"/>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 calcmode="lin" valueType="num">
                                      <p:cBhvr additive="base">
                                        <p:cTn id="32"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50859187-8E59-E345-9E8B-F52B38977573}"/>
              </a:ext>
            </a:extLst>
          </p:cNvPr>
          <p:cNvSpPr>
            <a:spLocks noGrp="1"/>
          </p:cNvSpPr>
          <p:nvPr>
            <p:ph idx="4294967295"/>
          </p:nvPr>
        </p:nvSpPr>
        <p:spPr>
          <a:xfrm>
            <a:off x="565608" y="1892318"/>
            <a:ext cx="7040880" cy="4867275"/>
          </a:xfrm>
        </p:spPr>
        <p:txBody>
          <a:bodyPr>
            <a:noAutofit/>
          </a:bodyPr>
          <a:lstStyle/>
          <a:p>
            <a:pPr marL="0" indent="0">
              <a:spcBef>
                <a:spcPts val="0"/>
              </a:spcBef>
              <a:spcAft>
                <a:spcPts val="600"/>
              </a:spcAft>
              <a:buNone/>
            </a:pPr>
            <a:r>
              <a:rPr lang="hu-HU" sz="2400" b="1" dirty="0" err="1"/>
              <a:t>Training</a:t>
            </a:r>
            <a:r>
              <a:rPr lang="hu-HU" sz="2400" b="1" dirty="0"/>
              <a:t> </a:t>
            </a:r>
            <a:r>
              <a:rPr lang="hu-HU" sz="2400" b="1" dirty="0" err="1"/>
              <a:t>materials</a:t>
            </a:r>
            <a:endParaRPr lang="hu-HU" sz="2400" b="1" dirty="0"/>
          </a:p>
          <a:p>
            <a:pPr eaLnBrk="1" hangingPunct="1">
              <a:lnSpc>
                <a:spcPct val="100000"/>
              </a:lnSpc>
              <a:buClr>
                <a:srgbClr val="E84E1B"/>
              </a:buClr>
              <a:buFont typeface="Century Gothic" panose="020B0502020202020204" pitchFamily="34" charset="0"/>
              <a:buChar char="−"/>
              <a:defRPr/>
            </a:pPr>
            <a:r>
              <a:rPr lang="hu-HU" altLang="cs-CZ" sz="2000" dirty="0"/>
              <a:t>User </a:t>
            </a:r>
            <a:r>
              <a:rPr lang="hu-HU" altLang="cs-CZ" sz="2000" dirty="0" err="1"/>
              <a:t>safety</a:t>
            </a:r>
            <a:r>
              <a:rPr lang="hu-HU" altLang="cs-CZ" sz="2000" dirty="0"/>
              <a:t> </a:t>
            </a:r>
            <a:r>
              <a:rPr lang="hu-HU" altLang="cs-CZ" sz="2000" dirty="0" err="1"/>
              <a:t>training</a:t>
            </a:r>
            <a:r>
              <a:rPr lang="hu-HU" altLang="cs-CZ" sz="2000" dirty="0"/>
              <a:t> </a:t>
            </a:r>
            <a:r>
              <a:rPr lang="hu-HU" altLang="cs-CZ" sz="2000" dirty="0" err="1"/>
              <a:t>programs</a:t>
            </a:r>
            <a:endParaRPr lang="hu-HU" sz="2000" dirty="0"/>
          </a:p>
          <a:p>
            <a:pPr lvl="1" eaLnBrk="1" hangingPunct="1">
              <a:lnSpc>
                <a:spcPct val="100000"/>
              </a:lnSpc>
              <a:buClr>
                <a:srgbClr val="E84E1B"/>
              </a:buClr>
              <a:buFont typeface="Century Gothic" panose="020B0502020202020204" pitchFamily="34" charset="0"/>
              <a:buChar char="−"/>
              <a:defRPr/>
            </a:pPr>
            <a:r>
              <a:rPr lang="hu-HU" sz="1800" b="0" dirty="0" err="1"/>
              <a:t>Harmonized</a:t>
            </a:r>
            <a:r>
              <a:rPr lang="hu-HU" sz="1800" b="0" dirty="0"/>
              <a:t> and </a:t>
            </a:r>
            <a:r>
              <a:rPr lang="hu-HU" sz="1800" b="0" dirty="0" err="1"/>
              <a:t>unified</a:t>
            </a:r>
            <a:r>
              <a:rPr lang="hu-HU" sz="1800" b="0" dirty="0"/>
              <a:t> ERIC </a:t>
            </a:r>
            <a:r>
              <a:rPr lang="hu-HU" sz="1800" b="0" dirty="0" err="1"/>
              <a:t>level</a:t>
            </a:r>
            <a:r>
              <a:rPr lang="hu-HU" sz="1800" b="0" dirty="0"/>
              <a:t> online EHS, </a:t>
            </a:r>
            <a:r>
              <a:rPr lang="hu-HU" sz="1800" b="0" dirty="0" err="1"/>
              <a:t>Laser</a:t>
            </a:r>
            <a:r>
              <a:rPr lang="hu-HU" sz="1800" b="0" dirty="0"/>
              <a:t> </a:t>
            </a:r>
            <a:r>
              <a:rPr lang="hu-HU" sz="1800" b="0" dirty="0" err="1"/>
              <a:t>safety</a:t>
            </a:r>
            <a:r>
              <a:rPr lang="hu-HU" sz="1800" b="0" dirty="0"/>
              <a:t> and </a:t>
            </a:r>
            <a:r>
              <a:rPr lang="hu-HU" sz="1800" b="0" dirty="0" err="1"/>
              <a:t>Radiation</a:t>
            </a:r>
            <a:r>
              <a:rPr lang="hu-HU" sz="1800" b="0" dirty="0"/>
              <a:t> </a:t>
            </a:r>
            <a:r>
              <a:rPr lang="hu-HU" sz="1800" b="0" dirty="0" err="1"/>
              <a:t>protection</a:t>
            </a:r>
            <a:r>
              <a:rPr lang="hu-HU" sz="1800" b="0" dirty="0"/>
              <a:t> </a:t>
            </a:r>
            <a:r>
              <a:rPr lang="hu-HU" sz="1800" b="0" dirty="0" err="1"/>
              <a:t>training</a:t>
            </a:r>
            <a:endParaRPr lang="hu-HU" sz="1800" b="0" dirty="0"/>
          </a:p>
          <a:p>
            <a:pPr lvl="2" eaLnBrk="1" hangingPunct="1">
              <a:lnSpc>
                <a:spcPct val="100000"/>
              </a:lnSpc>
              <a:buClr>
                <a:srgbClr val="E84E1B"/>
              </a:buClr>
              <a:buFont typeface="Arial" panose="020B0604020202020204" pitchFamily="34" charset="0"/>
              <a:buChar char="•"/>
              <a:defRPr/>
            </a:pPr>
            <a:r>
              <a:rPr lang="hu-HU" sz="1600" b="0" dirty="0" err="1"/>
              <a:t>Training</a:t>
            </a:r>
            <a:r>
              <a:rPr lang="hu-HU" sz="1600" b="0" dirty="0"/>
              <a:t> </a:t>
            </a:r>
            <a:r>
              <a:rPr lang="hu-HU" sz="1600" b="0" dirty="0" err="1"/>
              <a:t>materials</a:t>
            </a:r>
            <a:r>
              <a:rPr lang="hu-HU" sz="1600" b="0" dirty="0"/>
              <a:t> in </a:t>
            </a:r>
            <a:r>
              <a:rPr lang="hu-HU" sz="1600" b="0" dirty="0" err="1"/>
              <a:t>ppt</a:t>
            </a:r>
            <a:r>
              <a:rPr lang="hu-HU" sz="1600" b="0" dirty="0"/>
              <a:t> (starting </a:t>
            </a:r>
            <a:r>
              <a:rPr lang="hu-HU" sz="1600" b="0" dirty="0" err="1"/>
              <a:t>point</a:t>
            </a:r>
            <a:r>
              <a:rPr lang="hu-HU" sz="1600" b="0" dirty="0"/>
              <a:t> </a:t>
            </a:r>
            <a:r>
              <a:rPr lang="hu-HU" sz="1600" b="0" dirty="0" err="1"/>
              <a:t>for</a:t>
            </a:r>
            <a:r>
              <a:rPr lang="hu-HU" sz="1600" b="0" dirty="0"/>
              <a:t> </a:t>
            </a:r>
            <a:r>
              <a:rPr lang="hu-HU" sz="1600" b="0" dirty="0" err="1"/>
              <a:t>further</a:t>
            </a:r>
            <a:r>
              <a:rPr lang="hu-HU" sz="1600" b="0" dirty="0"/>
              <a:t> </a:t>
            </a:r>
            <a:r>
              <a:rPr lang="hu-HU" sz="1600" b="0" dirty="0" err="1"/>
              <a:t>development</a:t>
            </a:r>
            <a:r>
              <a:rPr lang="hu-HU" sz="1600" b="0" dirty="0"/>
              <a:t>)</a:t>
            </a:r>
          </a:p>
          <a:p>
            <a:pPr lvl="2" eaLnBrk="1" hangingPunct="1">
              <a:lnSpc>
                <a:spcPct val="100000"/>
              </a:lnSpc>
              <a:buClr>
                <a:srgbClr val="E84E1B"/>
              </a:buClr>
              <a:buFont typeface="Arial" panose="020B0604020202020204" pitchFamily="34" charset="0"/>
              <a:buChar char="•"/>
              <a:defRPr/>
            </a:pPr>
            <a:r>
              <a:rPr lang="hu-HU" sz="1600" b="0" dirty="0" err="1"/>
              <a:t>Exam</a:t>
            </a:r>
            <a:r>
              <a:rPr lang="hu-HU" sz="1600" b="0" dirty="0"/>
              <a:t>: </a:t>
            </a:r>
            <a:r>
              <a:rPr lang="hu-HU" sz="1600" b="0" dirty="0" err="1"/>
              <a:t>quizzes</a:t>
            </a:r>
            <a:endParaRPr lang="hu-HU" sz="1600" b="0" dirty="0"/>
          </a:p>
          <a:p>
            <a:pPr lvl="2" eaLnBrk="1" hangingPunct="1">
              <a:lnSpc>
                <a:spcPct val="100000"/>
              </a:lnSpc>
              <a:buClr>
                <a:srgbClr val="E84E1B"/>
              </a:buClr>
              <a:buFont typeface="Arial" panose="020B0604020202020204" pitchFamily="34" charset="0"/>
              <a:buChar char="•"/>
              <a:defRPr/>
            </a:pPr>
            <a:r>
              <a:rPr lang="hu-HU" sz="1600" b="0" dirty="0"/>
              <a:t>User </a:t>
            </a:r>
            <a:r>
              <a:rPr lang="hu-HU" sz="1600" b="0" dirty="0" err="1"/>
              <a:t>satisfiction</a:t>
            </a:r>
            <a:r>
              <a:rPr lang="hu-HU" sz="1600" b="0" dirty="0"/>
              <a:t> </a:t>
            </a:r>
            <a:r>
              <a:rPr lang="hu-HU" sz="1600" b="0" dirty="0" err="1"/>
              <a:t>survey</a:t>
            </a:r>
            <a:endParaRPr lang="hu-HU" sz="1600" b="0" dirty="0"/>
          </a:p>
          <a:p>
            <a:pPr marL="1433513" lvl="2" eaLnBrk="1" hangingPunct="1">
              <a:lnSpc>
                <a:spcPct val="100000"/>
              </a:lnSpc>
              <a:buClr>
                <a:srgbClr val="E84E1B"/>
              </a:buClr>
              <a:buFont typeface="Wingdings" panose="05000000000000000000" pitchFamily="2" charset="2"/>
              <a:buChar char="Ø"/>
              <a:defRPr/>
            </a:pPr>
            <a:r>
              <a:rPr lang="hu-HU" sz="1600" b="0" dirty="0" err="1"/>
              <a:t>Guide</a:t>
            </a:r>
            <a:r>
              <a:rPr lang="hu-HU" sz="1600" b="0" dirty="0"/>
              <a:t> </a:t>
            </a:r>
            <a:r>
              <a:rPr lang="hu-HU" sz="1600" b="0" dirty="0" err="1"/>
              <a:t>for</a:t>
            </a:r>
            <a:r>
              <a:rPr lang="hu-HU" sz="1600" b="0" dirty="0"/>
              <a:t> </a:t>
            </a:r>
            <a:r>
              <a:rPr lang="hu-HU" sz="1600" b="0" dirty="0" err="1"/>
              <a:t>implementation</a:t>
            </a:r>
            <a:r>
              <a:rPr lang="hu-HU" sz="1600" b="0" dirty="0"/>
              <a:t> of </a:t>
            </a:r>
            <a:r>
              <a:rPr lang="hu-HU" sz="1600" b="0" dirty="0" err="1"/>
              <a:t>unified</a:t>
            </a:r>
            <a:r>
              <a:rPr lang="hu-HU" sz="1600" b="0" dirty="0"/>
              <a:t> </a:t>
            </a:r>
            <a:r>
              <a:rPr lang="hu-HU" sz="1600" b="0" dirty="0" err="1"/>
              <a:t>trainings</a:t>
            </a:r>
            <a:endParaRPr lang="hu-HU" sz="1600" b="0" dirty="0"/>
          </a:p>
          <a:p>
            <a:pPr lvl="1" eaLnBrk="1" hangingPunct="1">
              <a:lnSpc>
                <a:spcPct val="100000"/>
              </a:lnSpc>
              <a:buClr>
                <a:srgbClr val="E84E1B"/>
              </a:buClr>
              <a:buFont typeface="Century Gothic" panose="020B0502020202020204" pitchFamily="34" charset="0"/>
              <a:buChar char="−"/>
              <a:defRPr/>
            </a:pPr>
            <a:r>
              <a:rPr lang="hu-HU" sz="1800" b="0" dirty="0"/>
              <a:t>Local </a:t>
            </a:r>
            <a:r>
              <a:rPr lang="hu-HU" sz="1800" b="0" dirty="0" err="1"/>
              <a:t>safety</a:t>
            </a:r>
            <a:r>
              <a:rPr lang="hu-HU" sz="1800" b="0" dirty="0"/>
              <a:t> </a:t>
            </a:r>
            <a:r>
              <a:rPr lang="hu-HU" sz="1800" b="0" dirty="0" err="1"/>
              <a:t>trainings</a:t>
            </a:r>
            <a:endParaRPr lang="hu-HU" sz="1800" b="0" dirty="0"/>
          </a:p>
          <a:p>
            <a:pPr eaLnBrk="1" hangingPunct="1">
              <a:lnSpc>
                <a:spcPct val="100000"/>
              </a:lnSpc>
              <a:buClr>
                <a:srgbClr val="E84E1B"/>
              </a:buClr>
              <a:buFont typeface="Century Gothic" panose="020B0502020202020204" pitchFamily="34" charset="0"/>
              <a:buChar char="−"/>
              <a:defRPr/>
            </a:pPr>
            <a:r>
              <a:rPr lang="hu-HU" sz="2000" dirty="0" err="1"/>
              <a:t>Roles</a:t>
            </a:r>
            <a:endParaRPr lang="hu-HU" sz="2000" dirty="0"/>
          </a:p>
          <a:p>
            <a:pPr lvl="1" eaLnBrk="1" hangingPunct="1">
              <a:lnSpc>
                <a:spcPct val="100000"/>
              </a:lnSpc>
              <a:buClr>
                <a:srgbClr val="E84E1B"/>
              </a:buClr>
              <a:buFont typeface="Century Gothic" panose="020B0502020202020204" pitchFamily="34" charset="0"/>
              <a:buChar char="−"/>
              <a:defRPr/>
            </a:pPr>
            <a:r>
              <a:rPr lang="hu-HU" sz="1800" b="0" dirty="0" err="1"/>
              <a:t>Content</a:t>
            </a:r>
            <a:r>
              <a:rPr lang="hu-HU" sz="1800" b="0" dirty="0"/>
              <a:t> </a:t>
            </a:r>
            <a:r>
              <a:rPr lang="hu-HU" sz="1800" b="0" dirty="0" err="1"/>
              <a:t>providers</a:t>
            </a:r>
            <a:endParaRPr lang="hu-HU" sz="1800" b="0" dirty="0"/>
          </a:p>
          <a:p>
            <a:pPr lvl="1" eaLnBrk="1" hangingPunct="1">
              <a:lnSpc>
                <a:spcPct val="100000"/>
              </a:lnSpc>
              <a:buClr>
                <a:srgbClr val="E84E1B"/>
              </a:buClr>
              <a:buFont typeface="Century Gothic" panose="020B0502020202020204" pitchFamily="34" charset="0"/>
              <a:buChar char="−"/>
              <a:defRPr/>
            </a:pPr>
            <a:r>
              <a:rPr lang="hu-HU" sz="1800" b="0" dirty="0" err="1"/>
              <a:t>Content</a:t>
            </a:r>
            <a:r>
              <a:rPr lang="hu-HU" sz="1800" b="0" dirty="0"/>
              <a:t> </a:t>
            </a:r>
            <a:r>
              <a:rPr lang="hu-HU" sz="1800" b="0" dirty="0" err="1"/>
              <a:t>managers</a:t>
            </a:r>
            <a:endParaRPr lang="hu-HU" sz="1800" b="0" dirty="0"/>
          </a:p>
          <a:p>
            <a:pPr eaLnBrk="1" hangingPunct="1">
              <a:lnSpc>
                <a:spcPct val="100000"/>
              </a:lnSpc>
              <a:buClr>
                <a:srgbClr val="E84E1B"/>
              </a:buClr>
              <a:buFont typeface="Century Gothic" panose="020B0502020202020204" pitchFamily="34" charset="0"/>
              <a:buChar char="−"/>
              <a:defRPr/>
            </a:pPr>
            <a:r>
              <a:rPr lang="hu-HU" sz="2000" dirty="0" err="1"/>
              <a:t>Training</a:t>
            </a:r>
            <a:r>
              <a:rPr lang="hu-HU" sz="2000" dirty="0"/>
              <a:t> </a:t>
            </a:r>
            <a:r>
              <a:rPr lang="hu-HU" sz="2000" dirty="0" err="1"/>
              <a:t>material</a:t>
            </a:r>
            <a:r>
              <a:rPr lang="hu-HU" sz="2000" dirty="0"/>
              <a:t> </a:t>
            </a:r>
            <a:r>
              <a:rPr lang="hu-HU" sz="2000" dirty="0" err="1"/>
              <a:t>editing</a:t>
            </a:r>
            <a:r>
              <a:rPr lang="hu-HU" sz="2000" dirty="0"/>
              <a:t> </a:t>
            </a:r>
            <a:r>
              <a:rPr lang="hu-HU" sz="2000" dirty="0" err="1"/>
              <a:t>tool</a:t>
            </a:r>
            <a:r>
              <a:rPr lang="hu-HU" sz="2000" dirty="0"/>
              <a:t> and service</a:t>
            </a:r>
          </a:p>
          <a:p>
            <a:pPr marL="608013" lvl="0" indent="0" algn="just">
              <a:spcBef>
                <a:spcPts val="600"/>
              </a:spcBef>
              <a:spcAft>
                <a:spcPts val="600"/>
              </a:spcAft>
              <a:buNone/>
            </a:pPr>
            <a:endParaRPr lang="hu-HU"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0" name="Kép 9">
            <a:extLst>
              <a:ext uri="{FF2B5EF4-FFF2-40B4-BE49-F238E27FC236}">
                <a16:creationId xmlns:a16="http://schemas.microsoft.com/office/drawing/2014/main" id="{4322F302-28C8-6FA0-D9FB-96FA14867AD0}"/>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7847107" y="4325956"/>
            <a:ext cx="3986345" cy="209910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perspectiveAbove"/>
            <a:lightRig rig="twoPt" dir="t">
              <a:rot lat="0" lon="0" rev="7800000"/>
            </a:lightRig>
          </a:scene3d>
          <a:sp3d contourW="6350">
            <a:bevelT w="50800" h="16510"/>
            <a:contourClr>
              <a:srgbClr val="C0C0C0"/>
            </a:contourClr>
          </a:sp3d>
        </p:spPr>
      </p:pic>
      <p:pic>
        <p:nvPicPr>
          <p:cNvPr id="11" name="Kép 10">
            <a:extLst>
              <a:ext uri="{FF2B5EF4-FFF2-40B4-BE49-F238E27FC236}">
                <a16:creationId xmlns:a16="http://schemas.microsoft.com/office/drawing/2014/main" id="{CCA9610D-D1C8-CF5E-FA4C-2B6AD5BF0C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7107" y="1990724"/>
            <a:ext cx="3986345" cy="22085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perspectiveAbove"/>
            <a:lightRig rig="twoPt" dir="t">
              <a:rot lat="0" lon="0" rev="7800000"/>
            </a:lightRig>
          </a:scene3d>
          <a:sp3d contourW="6350">
            <a:bevelT w="50800" h="16510"/>
            <a:contourClr>
              <a:srgbClr val="C0C0C0"/>
            </a:contourClr>
          </a:sp3d>
        </p:spPr>
      </p:pic>
      <p:sp>
        <p:nvSpPr>
          <p:cNvPr id="3" name="Alcím 2">
            <a:extLst>
              <a:ext uri="{FF2B5EF4-FFF2-40B4-BE49-F238E27FC236}">
                <a16:creationId xmlns:a16="http://schemas.microsoft.com/office/drawing/2014/main" id="{F3D59FAF-2CAE-9A50-B15B-F4AB468806A8}"/>
              </a:ext>
            </a:extLst>
          </p:cNvPr>
          <p:cNvSpPr txBox="1">
            <a:spLocks/>
          </p:cNvSpPr>
          <p:nvPr/>
        </p:nvSpPr>
        <p:spPr bwMode="auto">
          <a:xfrm>
            <a:off x="1" y="819014"/>
            <a:ext cx="12191999"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gn="ctr" eaLnBrk="1" hangingPunct="1">
              <a:buClrTx/>
              <a:buFont typeface="Arial" panose="020B0604020202020204" pitchFamily="34" charset="0"/>
              <a:buNone/>
              <a:defRPr/>
            </a:pPr>
            <a:r>
              <a:rPr lang="en-US" altLang="en-US" sz="3900" dirty="0">
                <a:solidFill>
                  <a:srgbClr val="FE5000"/>
                </a:solidFill>
                <a:latin typeface="+mj-lt"/>
              </a:rPr>
              <a:t>Tasks 5.6  Training measures for users, including safety</a:t>
            </a:r>
          </a:p>
        </p:txBody>
      </p:sp>
    </p:spTree>
    <p:extLst>
      <p:ext uri="{BB962C8B-B14F-4D97-AF65-F5344CB8AC3E}">
        <p14:creationId xmlns:p14="http://schemas.microsoft.com/office/powerpoint/2010/main" val="364259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 calcmode="lin" valueType="num">
                                      <p:cBhvr additive="base">
                                        <p:cTn id="20"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9">
                                            <p:txEl>
                                              <p:pRg st="1" end="1"/>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 calcmode="lin" valueType="num">
                                      <p:cBhvr additive="base">
                                        <p:cTn id="28"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9">
                                            <p:txEl>
                                              <p:pRg st="3" end="3"/>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 calcmode="lin" valueType="num">
                                      <p:cBhvr additive="base">
                                        <p:cTn id="32"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9">
                                            <p:txEl>
                                              <p:pRg st="4" end="4"/>
                                            </p:tx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 calcmode="lin" valueType="num">
                                      <p:cBhvr additive="base">
                                        <p:cTn id="36"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9">
                                            <p:txEl>
                                              <p:pRg st="5" end="5"/>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 calcmode="lin" valueType="num">
                                      <p:cBhvr additive="base">
                                        <p:cTn id="40" dur="5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9">
                                            <p:txEl>
                                              <p:pRg st="6" end="6"/>
                                            </p:txEl>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9">
                                            <p:txEl>
                                              <p:pRg st="7" end="7"/>
                                            </p:txEl>
                                          </p:spTgt>
                                        </p:tgtEl>
                                        <p:attrNameLst>
                                          <p:attrName>style.visibility</p:attrName>
                                        </p:attrNameLst>
                                      </p:cBhvr>
                                      <p:to>
                                        <p:strVal val="visible"/>
                                      </p:to>
                                    </p:set>
                                    <p:anim calcmode="lin" valueType="num">
                                      <p:cBhvr additive="base">
                                        <p:cTn id="44" dur="500" fill="hold"/>
                                        <p:tgtEl>
                                          <p:spTgt spid="9">
                                            <p:txEl>
                                              <p:pRg st="7" end="7"/>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9">
                                            <p:txEl>
                                              <p:pRg st="8" end="8"/>
                                            </p:txEl>
                                          </p:spTgt>
                                        </p:tgtEl>
                                        <p:attrNameLst>
                                          <p:attrName>style.visibility</p:attrName>
                                        </p:attrNameLst>
                                      </p:cBhvr>
                                      <p:to>
                                        <p:strVal val="visible"/>
                                      </p:to>
                                    </p:set>
                                    <p:anim calcmode="lin" valueType="num">
                                      <p:cBhvr additive="base">
                                        <p:cTn id="50" dur="500" fill="hold"/>
                                        <p:tgtEl>
                                          <p:spTgt spid="9">
                                            <p:txEl>
                                              <p:pRg st="8" end="8"/>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9">
                                            <p:txEl>
                                              <p:pRg st="8" end="8"/>
                                            </p:txEl>
                                          </p:spTgt>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9">
                                            <p:txEl>
                                              <p:pRg st="9" end="9"/>
                                            </p:txEl>
                                          </p:spTgt>
                                        </p:tgtEl>
                                        <p:attrNameLst>
                                          <p:attrName>style.visibility</p:attrName>
                                        </p:attrNameLst>
                                      </p:cBhvr>
                                      <p:to>
                                        <p:strVal val="visible"/>
                                      </p:to>
                                    </p:set>
                                    <p:anim calcmode="lin" valueType="num">
                                      <p:cBhvr additive="base">
                                        <p:cTn id="54" dur="500" fill="hold"/>
                                        <p:tgtEl>
                                          <p:spTgt spid="9">
                                            <p:txEl>
                                              <p:pRg st="9" end="9"/>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9">
                                            <p:txEl>
                                              <p:pRg st="9" end="9"/>
                                            </p:txEl>
                                          </p:spTgt>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9">
                                            <p:txEl>
                                              <p:pRg st="10" end="10"/>
                                            </p:txEl>
                                          </p:spTgt>
                                        </p:tgtEl>
                                        <p:attrNameLst>
                                          <p:attrName>style.visibility</p:attrName>
                                        </p:attrNameLst>
                                      </p:cBhvr>
                                      <p:to>
                                        <p:strVal val="visible"/>
                                      </p:to>
                                    </p:set>
                                    <p:anim calcmode="lin" valueType="num">
                                      <p:cBhvr additive="base">
                                        <p:cTn id="58" dur="500" fill="hold"/>
                                        <p:tgtEl>
                                          <p:spTgt spid="9">
                                            <p:txEl>
                                              <p:pRg st="10" end="10"/>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9">
                                            <p:txEl>
                                              <p:pRg st="11" end="11"/>
                                            </p:txEl>
                                          </p:spTgt>
                                        </p:tgtEl>
                                        <p:attrNameLst>
                                          <p:attrName>style.visibility</p:attrName>
                                        </p:attrNameLst>
                                      </p:cBhvr>
                                      <p:to>
                                        <p:strVal val="visible"/>
                                      </p:to>
                                    </p:set>
                                    <p:anim calcmode="lin" valueType="num">
                                      <p:cBhvr additive="base">
                                        <p:cTn id="64" dur="500" fill="hold"/>
                                        <p:tgtEl>
                                          <p:spTgt spid="9">
                                            <p:txEl>
                                              <p:pRg st="11" end="11"/>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9">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 Important Factors When Designing Customer Satisfaction Surveys">
            <a:extLst>
              <a:ext uri="{FF2B5EF4-FFF2-40B4-BE49-F238E27FC236}">
                <a16:creationId xmlns:a16="http://schemas.microsoft.com/office/drawing/2014/main" id="{7FC031A6-0CF0-38EF-1D7F-E298C4B9CA9E}"/>
              </a:ext>
            </a:extLst>
          </p:cNvPr>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r="13580"/>
          <a:stretch/>
        </p:blipFill>
        <p:spPr bwMode="auto">
          <a:xfrm>
            <a:off x="10522890" y="5306518"/>
            <a:ext cx="1669110" cy="1318256"/>
          </a:xfrm>
          <a:prstGeom prst="rect">
            <a:avLst/>
          </a:prstGeom>
          <a:noFill/>
          <a:extLst>
            <a:ext uri="{909E8E84-426E-40DD-AFC4-6F175D3DCCD1}">
              <a14:hiddenFill xmlns:a14="http://schemas.microsoft.com/office/drawing/2010/main">
                <a:solidFill>
                  <a:srgbClr val="FFFFFF"/>
                </a:solidFill>
              </a14:hiddenFill>
            </a:ext>
          </a:extLst>
        </p:spPr>
      </p:pic>
      <p:sp>
        <p:nvSpPr>
          <p:cNvPr id="4" name="Alcím 2">
            <a:extLst>
              <a:ext uri="{FF2B5EF4-FFF2-40B4-BE49-F238E27FC236}">
                <a16:creationId xmlns:a16="http://schemas.microsoft.com/office/drawing/2014/main" id="{FB91FA7C-F34F-0D37-8A68-C2507DD920C3}"/>
              </a:ext>
            </a:extLst>
          </p:cNvPr>
          <p:cNvSpPr txBox="1">
            <a:spLocks/>
          </p:cNvSpPr>
          <p:nvPr/>
        </p:nvSpPr>
        <p:spPr bwMode="auto">
          <a:xfrm>
            <a:off x="1" y="819014"/>
            <a:ext cx="12191999"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gn="ctr" eaLnBrk="1" hangingPunct="1">
              <a:buClrTx/>
              <a:buFont typeface="Arial" panose="020B0604020202020204" pitchFamily="34" charset="0"/>
              <a:buNone/>
              <a:defRPr/>
            </a:pPr>
            <a:r>
              <a:rPr lang="en-US" altLang="en-US" sz="3900" dirty="0">
                <a:solidFill>
                  <a:srgbClr val="FE5000"/>
                </a:solidFill>
                <a:latin typeface="+mj-lt"/>
              </a:rPr>
              <a:t>Tasks 5.6  Training measures for users, including safety</a:t>
            </a:r>
          </a:p>
        </p:txBody>
      </p:sp>
      <p:sp>
        <p:nvSpPr>
          <p:cNvPr id="2" name="Content Placeholder 4">
            <a:extLst>
              <a:ext uri="{FF2B5EF4-FFF2-40B4-BE49-F238E27FC236}">
                <a16:creationId xmlns:a16="http://schemas.microsoft.com/office/drawing/2014/main" id="{D32F9619-4981-9302-12B3-9D592C619B35}"/>
              </a:ext>
            </a:extLst>
          </p:cNvPr>
          <p:cNvSpPr txBox="1">
            <a:spLocks/>
          </p:cNvSpPr>
          <p:nvPr/>
        </p:nvSpPr>
        <p:spPr bwMode="auto">
          <a:xfrm>
            <a:off x="650449" y="1995308"/>
            <a:ext cx="6437249"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Clr>
                <a:srgbClr val="FE5000"/>
              </a:buClr>
              <a:buFont typeface="Calibri" panose="020F0502020204030204" pitchFamily="34" charset="0"/>
              <a:buChar char="−"/>
              <a:defRPr sz="31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5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2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Calibri" panose="020F0502020204030204" pitchFamily="34" charset="0"/>
              <a:buNone/>
            </a:pPr>
            <a:r>
              <a:rPr lang="hu-HU" sz="2400" dirty="0"/>
              <a:t>User satisf</a:t>
            </a:r>
            <a:r>
              <a:rPr lang="en-US" sz="2400" dirty="0"/>
              <a:t>a</a:t>
            </a:r>
            <a:r>
              <a:rPr lang="hu-HU" sz="2400" dirty="0"/>
              <a:t>ction survey: feedback collection</a:t>
            </a:r>
          </a:p>
          <a:p>
            <a:pPr eaLnBrk="1" hangingPunct="1">
              <a:lnSpc>
                <a:spcPct val="100000"/>
              </a:lnSpc>
              <a:buClr>
                <a:srgbClr val="E84E1B"/>
              </a:buClr>
              <a:buFont typeface="Century Gothic" panose="020B0502020202020204" pitchFamily="34" charset="0"/>
              <a:buChar char="−"/>
              <a:defRPr/>
            </a:pPr>
            <a:r>
              <a:rPr lang="hu-HU" altLang="cs-CZ" sz="2000" dirty="0" err="1"/>
              <a:t>March</a:t>
            </a:r>
            <a:r>
              <a:rPr lang="hu-HU" altLang="cs-CZ" sz="2000" dirty="0"/>
              <a:t> 2022: </a:t>
            </a:r>
            <a:r>
              <a:rPr lang="hu-HU" altLang="cs-CZ" sz="2000" dirty="0">
                <a:solidFill>
                  <a:srgbClr val="FE5000"/>
                </a:solidFill>
                <a:sym typeface="Wingdings" panose="05000000000000000000" pitchFamily="2" charset="2"/>
              </a:rPr>
              <a:t>MS 5.8 - </a:t>
            </a:r>
            <a:r>
              <a:rPr lang="hu-HU" altLang="cs-CZ" sz="2000" dirty="0" err="1">
                <a:solidFill>
                  <a:srgbClr val="FE5000"/>
                </a:solidFill>
                <a:latin typeface="+mj-lt"/>
              </a:rPr>
              <a:t>User’s</a:t>
            </a:r>
            <a:r>
              <a:rPr lang="hu-HU" altLang="cs-CZ" sz="2000" dirty="0">
                <a:solidFill>
                  <a:srgbClr val="FE5000"/>
                </a:solidFill>
                <a:latin typeface="+mj-lt"/>
              </a:rPr>
              <a:t> </a:t>
            </a:r>
            <a:r>
              <a:rPr lang="hu-HU" altLang="cs-CZ" sz="2000" dirty="0" err="1">
                <a:solidFill>
                  <a:srgbClr val="FE5000"/>
                </a:solidFill>
                <a:latin typeface="+mj-lt"/>
              </a:rPr>
              <a:t>event</a:t>
            </a:r>
            <a:r>
              <a:rPr lang="hu-HU" altLang="cs-CZ" sz="2000" dirty="0">
                <a:solidFill>
                  <a:srgbClr val="FE5000"/>
                </a:solidFill>
                <a:latin typeface="+mj-lt"/>
              </a:rPr>
              <a:t> </a:t>
            </a:r>
            <a:r>
              <a:rPr lang="hu-HU" altLang="cs-CZ" sz="2000" dirty="0" err="1">
                <a:solidFill>
                  <a:srgbClr val="FE5000"/>
                </a:solidFill>
                <a:latin typeface="+mj-lt"/>
              </a:rPr>
              <a:t>to</a:t>
            </a:r>
            <a:r>
              <a:rPr lang="hu-HU" altLang="cs-CZ" sz="2000" dirty="0">
                <a:solidFill>
                  <a:srgbClr val="FE5000"/>
                </a:solidFill>
                <a:latin typeface="+mj-lt"/>
              </a:rPr>
              <a:t> </a:t>
            </a:r>
            <a:r>
              <a:rPr lang="hu-HU" altLang="cs-CZ" sz="2000" dirty="0" err="1">
                <a:solidFill>
                  <a:srgbClr val="FE5000"/>
                </a:solidFill>
                <a:latin typeface="+mj-lt"/>
              </a:rPr>
              <a:t>collect</a:t>
            </a:r>
            <a:r>
              <a:rPr lang="hu-HU" altLang="cs-CZ" sz="2000" dirty="0">
                <a:solidFill>
                  <a:srgbClr val="FE5000"/>
                </a:solidFill>
                <a:latin typeface="+mj-lt"/>
              </a:rPr>
              <a:t> </a:t>
            </a:r>
            <a:r>
              <a:rPr lang="hu-HU" altLang="cs-CZ" sz="2000" dirty="0" err="1">
                <a:solidFill>
                  <a:srgbClr val="FE5000"/>
                </a:solidFill>
                <a:latin typeface="+mj-lt"/>
              </a:rPr>
              <a:t>feedback</a:t>
            </a:r>
            <a:r>
              <a:rPr lang="hu-HU" altLang="cs-CZ" sz="2000" dirty="0">
                <a:solidFill>
                  <a:srgbClr val="FE5000"/>
                </a:solidFill>
                <a:latin typeface="+mj-lt"/>
              </a:rPr>
              <a:t> </a:t>
            </a:r>
            <a:r>
              <a:rPr lang="hu-HU" altLang="cs-CZ" sz="2000" dirty="0" err="1">
                <a:solidFill>
                  <a:srgbClr val="FE5000"/>
                </a:solidFill>
                <a:latin typeface="+mj-lt"/>
              </a:rPr>
              <a:t>on</a:t>
            </a:r>
            <a:r>
              <a:rPr lang="hu-HU" altLang="cs-CZ" sz="2000" dirty="0">
                <a:solidFill>
                  <a:srgbClr val="FE5000"/>
                </a:solidFill>
                <a:latin typeface="+mj-lt"/>
              </a:rPr>
              <a:t> </a:t>
            </a:r>
            <a:r>
              <a:rPr lang="hu-HU" altLang="cs-CZ" sz="2000" dirty="0" err="1">
                <a:solidFill>
                  <a:srgbClr val="FE5000"/>
                </a:solidFill>
                <a:latin typeface="+mj-lt"/>
              </a:rPr>
              <a:t>the</a:t>
            </a:r>
            <a:r>
              <a:rPr lang="hu-HU" altLang="cs-CZ" sz="2000" dirty="0">
                <a:solidFill>
                  <a:srgbClr val="FE5000"/>
                </a:solidFill>
                <a:latin typeface="+mj-lt"/>
              </a:rPr>
              <a:t> </a:t>
            </a:r>
            <a:r>
              <a:rPr lang="hu-HU" altLang="cs-CZ" sz="2000" dirty="0" err="1">
                <a:solidFill>
                  <a:srgbClr val="FE5000"/>
                </a:solidFill>
                <a:latin typeface="+mj-lt"/>
              </a:rPr>
              <a:t>training</a:t>
            </a:r>
            <a:r>
              <a:rPr lang="hu-HU" altLang="cs-CZ" sz="2000" dirty="0">
                <a:solidFill>
                  <a:srgbClr val="FE5000"/>
                </a:solidFill>
                <a:latin typeface="+mj-lt"/>
              </a:rPr>
              <a:t> </a:t>
            </a:r>
            <a:r>
              <a:rPr lang="hu-HU" altLang="cs-CZ" sz="2000" dirty="0" err="1">
                <a:solidFill>
                  <a:srgbClr val="FE5000"/>
                </a:solidFill>
                <a:latin typeface="+mj-lt"/>
              </a:rPr>
              <a:t>measures</a:t>
            </a:r>
            <a:endParaRPr lang="hu-HU" sz="2000" dirty="0">
              <a:solidFill>
                <a:srgbClr val="FE5000"/>
              </a:solidFill>
              <a:latin typeface="+mj-lt"/>
            </a:endParaRPr>
          </a:p>
          <a:p>
            <a:pPr marL="179388" indent="-179388">
              <a:spcBef>
                <a:spcPts val="0"/>
              </a:spcBef>
              <a:spcAft>
                <a:spcPts val="600"/>
              </a:spcAft>
              <a:buFont typeface="Calibri" panose="020F0502020204030204" pitchFamily="34" charset="0"/>
              <a:buNone/>
            </a:pPr>
            <a:endParaRPr lang="hu-HU" altLang="cs-CZ" sz="2000" b="0" dirty="0"/>
          </a:p>
          <a:p>
            <a:pPr marL="179388" indent="-179388">
              <a:spcBef>
                <a:spcPts val="0"/>
              </a:spcBef>
              <a:spcAft>
                <a:spcPts val="600"/>
              </a:spcAft>
              <a:buFont typeface="Calibri" panose="020F0502020204030204" pitchFamily="34" charset="0"/>
              <a:buNone/>
            </a:pPr>
            <a:endParaRPr lang="hu-HU" altLang="cs-CZ" sz="2000" b="0" dirty="0"/>
          </a:p>
          <a:p>
            <a:pPr eaLnBrk="1" hangingPunct="1">
              <a:lnSpc>
                <a:spcPct val="100000"/>
              </a:lnSpc>
              <a:buClr>
                <a:srgbClr val="E84E1B"/>
              </a:buClr>
              <a:buFont typeface="Century Gothic" panose="020B0502020202020204" pitchFamily="34" charset="0"/>
              <a:buChar char="−"/>
              <a:defRPr/>
            </a:pPr>
            <a:r>
              <a:rPr lang="hu-HU" sz="2000" dirty="0"/>
              <a:t>March 2024: </a:t>
            </a:r>
            <a:r>
              <a:rPr lang="hu-HU" sz="2000" b="0" dirty="0"/>
              <a:t>Safety, UO, IT: repeated feedback collection</a:t>
            </a:r>
          </a:p>
          <a:p>
            <a:pPr marL="179388" indent="-179388">
              <a:spcBef>
                <a:spcPts val="0"/>
              </a:spcBef>
              <a:spcAft>
                <a:spcPts val="600"/>
              </a:spcAft>
              <a:buFont typeface="Calibri" panose="020F0502020204030204" pitchFamily="34" charset="0"/>
              <a:buNone/>
            </a:pPr>
            <a:endParaRPr lang="hu-HU" sz="2000" b="0" dirty="0"/>
          </a:p>
          <a:p>
            <a:pPr marL="608013" indent="0" algn="just">
              <a:spcBef>
                <a:spcPts val="600"/>
              </a:spcBef>
              <a:spcAft>
                <a:spcPts val="600"/>
              </a:spcAft>
              <a:buFont typeface="Calibri" panose="020F0502020204030204" pitchFamily="34" charset="0"/>
              <a:buNone/>
            </a:pPr>
            <a:endParaRPr lang="hu-HU" sz="20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7" name="Kép 6" descr="A képen szöveg, képernyőkép, Betűtípus, diagram látható&#10;&#10;Automatikusan generált leírás">
            <a:extLst>
              <a:ext uri="{FF2B5EF4-FFF2-40B4-BE49-F238E27FC236}">
                <a16:creationId xmlns:a16="http://schemas.microsoft.com/office/drawing/2014/main" id="{DBF3F68F-4AA2-758F-35D2-55D0B8E765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523874"/>
            <a:ext cx="7087699" cy="2316498"/>
          </a:xfrm>
          <a:prstGeom prst="rect">
            <a:avLst/>
          </a:prstGeom>
        </p:spPr>
      </p:pic>
      <p:pic>
        <p:nvPicPr>
          <p:cNvPr id="6" name="Kép 5">
            <a:extLst>
              <a:ext uri="{FF2B5EF4-FFF2-40B4-BE49-F238E27FC236}">
                <a16:creationId xmlns:a16="http://schemas.microsoft.com/office/drawing/2014/main" id="{1FD9E0BD-71ED-9564-A99E-0122C55E52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0571" y="2383049"/>
            <a:ext cx="4211025" cy="2923469"/>
          </a:xfrm>
          <a:prstGeom prst="rect">
            <a:avLst/>
          </a:prstGeom>
        </p:spPr>
      </p:pic>
      <p:sp>
        <p:nvSpPr>
          <p:cNvPr id="9" name="Szövegdoboz 8">
            <a:extLst>
              <a:ext uri="{FF2B5EF4-FFF2-40B4-BE49-F238E27FC236}">
                <a16:creationId xmlns:a16="http://schemas.microsoft.com/office/drawing/2014/main" id="{3A3AB1B3-5FE2-C612-F2D0-CA8E74623B70}"/>
              </a:ext>
            </a:extLst>
          </p:cNvPr>
          <p:cNvSpPr txBox="1"/>
          <p:nvPr/>
        </p:nvSpPr>
        <p:spPr>
          <a:xfrm>
            <a:off x="7988969" y="6053011"/>
            <a:ext cx="3148834" cy="369332"/>
          </a:xfrm>
          <a:prstGeom prst="rect">
            <a:avLst/>
          </a:prstGeom>
          <a:noFill/>
        </p:spPr>
        <p:txBody>
          <a:bodyPr wrap="square">
            <a:spAutoFit/>
          </a:bodyPr>
          <a:lstStyle/>
          <a:p>
            <a:pPr eaLnBrk="1" hangingPunct="1">
              <a:lnSpc>
                <a:spcPct val="100000"/>
              </a:lnSpc>
              <a:buClr>
                <a:srgbClr val="E84E1B"/>
              </a:buClr>
              <a:buFont typeface="Wingdings" panose="05000000000000000000" pitchFamily="2" charset="2"/>
              <a:buChar char="Ø"/>
              <a:defRPr/>
            </a:pPr>
            <a:r>
              <a:rPr lang="hu-HU" sz="1800" b="1" dirty="0"/>
              <a:t> </a:t>
            </a:r>
            <a:r>
              <a:rPr lang="hu-HU" sz="1800" b="1" dirty="0">
                <a:solidFill>
                  <a:srgbClr val="FE5000"/>
                </a:solidFill>
                <a:latin typeface="+mj-lt"/>
              </a:rPr>
              <a:t>more interactivity</a:t>
            </a:r>
          </a:p>
        </p:txBody>
      </p:sp>
    </p:spTree>
    <p:extLst>
      <p:ext uri="{BB962C8B-B14F-4D97-AF65-F5344CB8AC3E}">
        <p14:creationId xmlns:p14="http://schemas.microsoft.com/office/powerpoint/2010/main" val="227472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25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 calcmode="lin" valueType="num">
                                      <p:cBhvr additive="base">
                                        <p:cTn id="26"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6" presetClass="entr" presetSubtype="37"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outVertical)">
                                      <p:cBhvr>
                                        <p:cTn id="31" dur="500"/>
                                        <p:tgtEl>
                                          <p:spTgt spid="7"/>
                                        </p:tgtEl>
                                      </p:cBhvr>
                                    </p:animEffect>
                                  </p:childTnLst>
                                </p:cTn>
                              </p:par>
                            </p:childTnLst>
                          </p:cTn>
                        </p:par>
                        <p:par>
                          <p:cTn id="32" fill="hold">
                            <p:stCondLst>
                              <p:cond delay="1000"/>
                            </p:stCondLst>
                            <p:childTnLst>
                              <p:par>
                                <p:cTn id="33" presetID="2" presetClass="entr" presetSubtype="8" fill="hold" grpId="0" nodeType="afterEffect">
                                  <p:stCondLst>
                                    <p:cond delay="5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cím 2">
            <a:extLst>
              <a:ext uri="{FF2B5EF4-FFF2-40B4-BE49-F238E27FC236}">
                <a16:creationId xmlns:a16="http://schemas.microsoft.com/office/drawing/2014/main" id="{FB91FA7C-F34F-0D37-8A68-C2507DD920C3}"/>
              </a:ext>
            </a:extLst>
          </p:cNvPr>
          <p:cNvSpPr txBox="1">
            <a:spLocks/>
          </p:cNvSpPr>
          <p:nvPr/>
        </p:nvSpPr>
        <p:spPr bwMode="auto">
          <a:xfrm>
            <a:off x="1" y="819014"/>
            <a:ext cx="12191999"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gn="ctr" eaLnBrk="1" hangingPunct="1">
              <a:buClrTx/>
              <a:buFont typeface="Arial" panose="020B0604020202020204" pitchFamily="34" charset="0"/>
              <a:buNone/>
              <a:defRPr/>
            </a:pPr>
            <a:r>
              <a:rPr lang="en-US" altLang="en-US" sz="3900" dirty="0">
                <a:solidFill>
                  <a:srgbClr val="FE5000"/>
                </a:solidFill>
                <a:latin typeface="+mj-lt"/>
              </a:rPr>
              <a:t>Tasks 5.6  Training measures for users, including safety</a:t>
            </a:r>
          </a:p>
        </p:txBody>
      </p:sp>
      <p:sp>
        <p:nvSpPr>
          <p:cNvPr id="8" name="Content Placeholder 4">
            <a:extLst>
              <a:ext uri="{FF2B5EF4-FFF2-40B4-BE49-F238E27FC236}">
                <a16:creationId xmlns:a16="http://schemas.microsoft.com/office/drawing/2014/main" id="{F4338E19-48BA-CD2C-AFE0-4DDF90D6AC3C}"/>
              </a:ext>
            </a:extLst>
          </p:cNvPr>
          <p:cNvSpPr txBox="1">
            <a:spLocks/>
          </p:cNvSpPr>
          <p:nvPr/>
        </p:nvSpPr>
        <p:spPr bwMode="auto">
          <a:xfrm>
            <a:off x="603315" y="1990725"/>
            <a:ext cx="6572736"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Clr>
                <a:srgbClr val="FE5000"/>
              </a:buClr>
              <a:buFont typeface="Calibri" panose="020F0502020204030204" pitchFamily="34" charset="0"/>
              <a:buChar char="−"/>
              <a:defRPr sz="31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5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2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Calibri" panose="020F0502020204030204" pitchFamily="34" charset="0"/>
              <a:buNone/>
            </a:pPr>
            <a:r>
              <a:rPr lang="hu-HU" sz="2400" dirty="0" err="1"/>
              <a:t>Train</a:t>
            </a:r>
            <a:r>
              <a:rPr lang="hu-HU" sz="2400" dirty="0"/>
              <a:t> </a:t>
            </a:r>
            <a:r>
              <a:rPr lang="hu-HU" sz="2400" dirty="0" err="1"/>
              <a:t>the</a:t>
            </a:r>
            <a:r>
              <a:rPr lang="hu-HU" sz="2400" dirty="0"/>
              <a:t> </a:t>
            </a:r>
            <a:r>
              <a:rPr lang="hu-HU" sz="2400" dirty="0" err="1"/>
              <a:t>trainers</a:t>
            </a:r>
            <a:endParaRPr lang="hu-HU" sz="2400" dirty="0"/>
          </a:p>
          <a:p>
            <a:pPr eaLnBrk="1" hangingPunct="1">
              <a:lnSpc>
                <a:spcPct val="100000"/>
              </a:lnSpc>
              <a:spcAft>
                <a:spcPts val="600"/>
              </a:spcAft>
              <a:buClr>
                <a:srgbClr val="E84E1B"/>
              </a:buClr>
              <a:buFont typeface="Century Gothic" panose="020B0502020202020204" pitchFamily="34" charset="0"/>
              <a:buChar char="−"/>
              <a:defRPr/>
            </a:pPr>
            <a:r>
              <a:rPr lang="hu-HU" altLang="cs-CZ" sz="2000" dirty="0"/>
              <a:t>December 2022: </a:t>
            </a:r>
            <a:r>
              <a:rPr lang="hu-HU" altLang="cs-CZ" sz="2000" b="0" dirty="0" err="1"/>
              <a:t>Prague</a:t>
            </a:r>
            <a:r>
              <a:rPr lang="hu-HU" altLang="cs-CZ" sz="2000" b="0" dirty="0"/>
              <a:t>: </a:t>
            </a:r>
            <a:r>
              <a:rPr lang="hu-HU" altLang="cs-CZ" sz="2000" b="0" dirty="0" err="1"/>
              <a:t>training</a:t>
            </a:r>
            <a:r>
              <a:rPr lang="hu-HU" altLang="cs-CZ" sz="2000" b="0" dirty="0"/>
              <a:t> </a:t>
            </a:r>
            <a:r>
              <a:rPr lang="hu-HU" altLang="cs-CZ" sz="2000" b="0" dirty="0" err="1"/>
              <a:t>course</a:t>
            </a:r>
            <a:r>
              <a:rPr lang="hu-HU" altLang="cs-CZ" sz="2000" b="0" dirty="0"/>
              <a:t> </a:t>
            </a:r>
            <a:r>
              <a:rPr lang="hu-HU" altLang="cs-CZ" sz="2000" b="0" dirty="0" err="1"/>
              <a:t>on</a:t>
            </a:r>
            <a:r>
              <a:rPr lang="hu-HU" altLang="cs-CZ" sz="2000" b="0" dirty="0"/>
              <a:t> </a:t>
            </a:r>
            <a:r>
              <a:rPr lang="hu-HU" altLang="cs-CZ" sz="2000" b="0" dirty="0" err="1"/>
              <a:t>Moodle</a:t>
            </a:r>
            <a:r>
              <a:rPr lang="hu-HU" altLang="cs-CZ" sz="2000" b="0" dirty="0"/>
              <a:t> and H5P </a:t>
            </a:r>
            <a:r>
              <a:rPr lang="hu-HU" altLang="cs-CZ" sz="2000" b="0" dirty="0" err="1"/>
              <a:t>tool</a:t>
            </a:r>
            <a:endParaRPr lang="hu-HU" altLang="cs-CZ" sz="2000" b="0" dirty="0"/>
          </a:p>
          <a:p>
            <a:pPr eaLnBrk="1" hangingPunct="1">
              <a:lnSpc>
                <a:spcPct val="100000"/>
              </a:lnSpc>
              <a:spcAft>
                <a:spcPts val="600"/>
              </a:spcAft>
              <a:buClr>
                <a:srgbClr val="E84E1B"/>
              </a:buClr>
              <a:buFont typeface="Century Gothic" panose="020B0502020202020204" pitchFamily="34" charset="0"/>
              <a:buChar char="−"/>
              <a:defRPr/>
            </a:pPr>
            <a:r>
              <a:rPr lang="hu-HU" altLang="cs-CZ" sz="2000" dirty="0" err="1"/>
              <a:t>April</a:t>
            </a:r>
            <a:r>
              <a:rPr lang="hu-HU" altLang="cs-CZ" sz="2000" dirty="0"/>
              <a:t> 2023: </a:t>
            </a:r>
            <a:r>
              <a:rPr lang="hu-HU" altLang="cs-CZ" sz="2000" b="0" dirty="0" err="1"/>
              <a:t>Document</a:t>
            </a:r>
            <a:r>
              <a:rPr lang="hu-HU" altLang="cs-CZ" sz="2000" b="0" dirty="0"/>
              <a:t> </a:t>
            </a:r>
            <a:r>
              <a:rPr lang="hu-HU" altLang="cs-CZ" sz="2000" b="0" dirty="0" err="1"/>
              <a:t>on</a:t>
            </a:r>
            <a:r>
              <a:rPr lang="hu-HU" altLang="cs-CZ" sz="2000" b="0" dirty="0"/>
              <a:t> „P</a:t>
            </a:r>
            <a:r>
              <a:rPr lang="en-US" altLang="cs-CZ" sz="2000" b="0" dirty="0" err="1"/>
              <a:t>rocess</a:t>
            </a:r>
            <a:r>
              <a:rPr lang="en-US" altLang="cs-CZ" sz="2000" b="0" dirty="0"/>
              <a:t> and methodology of curriculum development</a:t>
            </a:r>
            <a:r>
              <a:rPr lang="hu-HU" altLang="cs-CZ" sz="2000" b="0" dirty="0"/>
              <a:t>”</a:t>
            </a:r>
          </a:p>
          <a:p>
            <a:pPr eaLnBrk="1" hangingPunct="1">
              <a:lnSpc>
                <a:spcPct val="100000"/>
              </a:lnSpc>
              <a:spcAft>
                <a:spcPts val="600"/>
              </a:spcAft>
              <a:buClr>
                <a:srgbClr val="E84E1B"/>
              </a:buClr>
              <a:buFont typeface="Century Gothic" panose="020B0502020202020204" pitchFamily="34" charset="0"/>
              <a:buChar char="−"/>
              <a:defRPr/>
            </a:pPr>
            <a:r>
              <a:rPr lang="hu-HU" sz="2000" dirty="0" err="1"/>
              <a:t>January</a:t>
            </a:r>
            <a:r>
              <a:rPr lang="hu-HU" sz="2000" dirty="0"/>
              <a:t> 2024: </a:t>
            </a:r>
            <a:r>
              <a:rPr lang="hu-HU" sz="2000" b="0" dirty="0"/>
              <a:t>User </a:t>
            </a:r>
            <a:r>
              <a:rPr lang="hu-HU" sz="2000" b="0" dirty="0" err="1"/>
              <a:t>access</a:t>
            </a:r>
            <a:r>
              <a:rPr lang="hu-HU" sz="2000" b="0" dirty="0"/>
              <a:t> workshop, </a:t>
            </a:r>
            <a:r>
              <a:rPr lang="hu-HU" sz="2000" b="0" dirty="0" err="1"/>
              <a:t>Elettra</a:t>
            </a:r>
            <a:r>
              <a:rPr lang="hu-HU" sz="2000" b="0" dirty="0"/>
              <a:t> </a:t>
            </a:r>
            <a:r>
              <a:rPr lang="hu-HU" sz="2000" b="0" dirty="0" err="1"/>
              <a:t>Sincrotrone</a:t>
            </a:r>
            <a:r>
              <a:rPr lang="hu-HU" sz="2000" b="0" dirty="0"/>
              <a:t> </a:t>
            </a:r>
            <a:r>
              <a:rPr lang="hu-HU" sz="2000" b="0" dirty="0" err="1"/>
              <a:t>Trieste</a:t>
            </a:r>
            <a:endParaRPr lang="hu-HU" sz="2000" b="0" dirty="0"/>
          </a:p>
          <a:p>
            <a:pPr eaLnBrk="1" hangingPunct="1">
              <a:lnSpc>
                <a:spcPct val="100000"/>
              </a:lnSpc>
              <a:spcAft>
                <a:spcPts val="600"/>
              </a:spcAft>
              <a:buClr>
                <a:srgbClr val="E84E1B"/>
              </a:buClr>
              <a:buFont typeface="Century Gothic" panose="020B0502020202020204" pitchFamily="34" charset="0"/>
              <a:buChar char="−"/>
              <a:defRPr/>
            </a:pPr>
            <a:r>
              <a:rPr lang="hu-HU" sz="2000" dirty="0" err="1"/>
              <a:t>March</a:t>
            </a:r>
            <a:r>
              <a:rPr lang="hu-HU" sz="2000" dirty="0"/>
              <a:t> 2024: </a:t>
            </a:r>
            <a:r>
              <a:rPr lang="hu-HU" sz="2000" b="0" dirty="0"/>
              <a:t>In-</a:t>
            </a:r>
            <a:r>
              <a:rPr lang="hu-HU" sz="2000" b="0" dirty="0" err="1"/>
              <a:t>person</a:t>
            </a:r>
            <a:r>
              <a:rPr lang="hu-HU" sz="2000" b="0" dirty="0"/>
              <a:t> EHS Workshop, Szeged, ELI ALPS</a:t>
            </a:r>
          </a:p>
          <a:p>
            <a:pPr eaLnBrk="1" hangingPunct="1">
              <a:lnSpc>
                <a:spcPct val="100000"/>
              </a:lnSpc>
              <a:buClr>
                <a:srgbClr val="E84E1B"/>
              </a:buClr>
              <a:buFont typeface="Century Gothic" panose="020B0502020202020204" pitchFamily="34" charset="0"/>
              <a:buChar char="−"/>
              <a:defRPr/>
            </a:pPr>
            <a:endParaRPr lang="hu-HU" sz="2000" dirty="0"/>
          </a:p>
          <a:p>
            <a:pPr eaLnBrk="1" hangingPunct="1">
              <a:lnSpc>
                <a:spcPct val="100000"/>
              </a:lnSpc>
              <a:buClr>
                <a:srgbClr val="E84E1B"/>
              </a:buClr>
              <a:buFont typeface="Wingdings" panose="05000000000000000000" pitchFamily="2" charset="2"/>
              <a:buChar char="Ø"/>
              <a:defRPr/>
            </a:pPr>
            <a:r>
              <a:rPr lang="hu-HU" sz="2400" dirty="0"/>
              <a:t> </a:t>
            </a:r>
            <a:r>
              <a:rPr lang="en-GB" sz="2400" dirty="0">
                <a:solidFill>
                  <a:srgbClr val="FE5000"/>
                </a:solidFill>
                <a:latin typeface="+mj-lt"/>
              </a:rPr>
              <a:t>Report on implementation of</a:t>
            </a:r>
            <a:br>
              <a:rPr lang="hu-HU" sz="2400" dirty="0">
                <a:solidFill>
                  <a:srgbClr val="FE5000"/>
                </a:solidFill>
                <a:latin typeface="+mj-lt"/>
              </a:rPr>
            </a:br>
            <a:r>
              <a:rPr lang="en-GB" sz="2400" dirty="0">
                <a:solidFill>
                  <a:srgbClr val="FE5000"/>
                </a:solidFill>
                <a:latin typeface="+mj-lt"/>
              </a:rPr>
              <a:t>user training activities</a:t>
            </a:r>
            <a:r>
              <a:rPr lang="hu-HU" sz="2400" dirty="0">
                <a:solidFill>
                  <a:srgbClr val="FE5000"/>
                </a:solidFill>
                <a:latin typeface="+mj-lt"/>
              </a:rPr>
              <a:t> (D5.6)</a:t>
            </a:r>
          </a:p>
          <a:p>
            <a:pPr marL="179388" indent="-179388">
              <a:spcBef>
                <a:spcPts val="0"/>
              </a:spcBef>
              <a:spcAft>
                <a:spcPts val="600"/>
              </a:spcAft>
              <a:buFont typeface="Calibri" panose="020F0502020204030204" pitchFamily="34" charset="0"/>
              <a:buNone/>
            </a:pPr>
            <a:endParaRPr lang="hu-HU" sz="2000" b="0" dirty="0"/>
          </a:p>
          <a:p>
            <a:pPr marL="608013" indent="0" algn="just">
              <a:spcBef>
                <a:spcPts val="600"/>
              </a:spcBef>
              <a:spcAft>
                <a:spcPts val="600"/>
              </a:spcAft>
              <a:buFont typeface="Calibri" panose="020F0502020204030204" pitchFamily="34" charset="0"/>
              <a:buNone/>
            </a:pPr>
            <a:endParaRPr lang="hu-HU" sz="20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11" name="Kép 10">
            <a:extLst>
              <a:ext uri="{FF2B5EF4-FFF2-40B4-BE49-F238E27FC236}">
                <a16:creationId xmlns:a16="http://schemas.microsoft.com/office/drawing/2014/main" id="{BC071E64-4180-7E0B-695E-8CABA8EC413F}"/>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5880604" y="5363852"/>
            <a:ext cx="1538645" cy="14941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perspectiveAbove"/>
            <a:lightRig rig="twoPt" dir="t">
              <a:rot lat="0" lon="0" rev="7800000"/>
            </a:lightRig>
          </a:scene3d>
          <a:sp3d contourW="6350">
            <a:bevelT w="50800" h="16510"/>
            <a:contourClr>
              <a:srgbClr val="C0C0C0"/>
            </a:contourClr>
          </a:sp3d>
        </p:spPr>
      </p:pic>
      <p:pic>
        <p:nvPicPr>
          <p:cNvPr id="10" name="Kép 9" descr="A képen ruházat, személy, lábbelik, ember látható&#10;&#10;Automatikusan generált leírás">
            <a:extLst>
              <a:ext uri="{FF2B5EF4-FFF2-40B4-BE49-F238E27FC236}">
                <a16:creationId xmlns:a16="http://schemas.microsoft.com/office/drawing/2014/main" id="{179F5BAA-456A-47A6-9CE3-F17A1EC3E726}"/>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7662449" y="2724364"/>
            <a:ext cx="4211086" cy="28069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0814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25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 calcmode="lin" valueType="num">
                                      <p:cBhvr additive="base">
                                        <p:cTn id="18"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 calcmode="lin" valueType="num">
                                      <p:cBhvr additive="base">
                                        <p:cTn id="24"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 calcmode="lin" valueType="num">
                                      <p:cBhvr additive="base">
                                        <p:cTn id="30"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 calcmode="lin" valueType="num">
                                      <p:cBhvr additive="base">
                                        <p:cTn id="42"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cím 2">
            <a:extLst>
              <a:ext uri="{FF2B5EF4-FFF2-40B4-BE49-F238E27FC236}">
                <a16:creationId xmlns:a16="http://schemas.microsoft.com/office/drawing/2014/main" id="{FB91FA7C-F34F-0D37-8A68-C2507DD920C3}"/>
              </a:ext>
            </a:extLst>
          </p:cNvPr>
          <p:cNvSpPr txBox="1">
            <a:spLocks/>
          </p:cNvSpPr>
          <p:nvPr/>
        </p:nvSpPr>
        <p:spPr bwMode="auto">
          <a:xfrm>
            <a:off x="1" y="819014"/>
            <a:ext cx="12191999"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gn="ctr" eaLnBrk="1" hangingPunct="1">
              <a:buClrTx/>
              <a:buFont typeface="Arial" panose="020B0604020202020204" pitchFamily="34" charset="0"/>
              <a:buNone/>
              <a:defRPr/>
            </a:pPr>
            <a:r>
              <a:rPr lang="en-US" altLang="en-US" sz="3900" dirty="0">
                <a:solidFill>
                  <a:srgbClr val="FE5000"/>
                </a:solidFill>
                <a:latin typeface="+mj-lt"/>
              </a:rPr>
              <a:t>Tasks 5.6  Training measures for users, including safety</a:t>
            </a:r>
          </a:p>
        </p:txBody>
      </p:sp>
      <p:sp>
        <p:nvSpPr>
          <p:cNvPr id="8" name="Content Placeholder 4">
            <a:extLst>
              <a:ext uri="{FF2B5EF4-FFF2-40B4-BE49-F238E27FC236}">
                <a16:creationId xmlns:a16="http://schemas.microsoft.com/office/drawing/2014/main" id="{F4338E19-48BA-CD2C-AFE0-4DDF90D6AC3C}"/>
              </a:ext>
            </a:extLst>
          </p:cNvPr>
          <p:cNvSpPr txBox="1">
            <a:spLocks/>
          </p:cNvSpPr>
          <p:nvPr/>
        </p:nvSpPr>
        <p:spPr bwMode="auto">
          <a:xfrm>
            <a:off x="857839" y="1660787"/>
            <a:ext cx="7176051"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Clr>
                <a:srgbClr val="FE5000"/>
              </a:buClr>
              <a:buFont typeface="Calibri" panose="020F0502020204030204" pitchFamily="34" charset="0"/>
              <a:buChar char="−"/>
              <a:defRPr sz="31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5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2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FE5000"/>
              </a:buClr>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Calibri" panose="020F0502020204030204" pitchFamily="34" charset="0"/>
              <a:buNone/>
            </a:pPr>
            <a:r>
              <a:rPr lang="hu-HU" sz="2400" dirty="0" err="1"/>
              <a:t>Plan</a:t>
            </a:r>
            <a:r>
              <a:rPr lang="hu-HU" sz="2400" dirty="0"/>
              <a:t> </a:t>
            </a:r>
            <a:r>
              <a:rPr lang="hu-HU" sz="2400" dirty="0" err="1"/>
              <a:t>for</a:t>
            </a:r>
            <a:r>
              <a:rPr lang="hu-HU" sz="2400" dirty="0"/>
              <a:t> </a:t>
            </a:r>
            <a:r>
              <a:rPr lang="hu-HU" sz="2400" dirty="0" err="1"/>
              <a:t>after</a:t>
            </a:r>
            <a:r>
              <a:rPr lang="hu-HU" sz="2400" dirty="0"/>
              <a:t> IMPULSE</a:t>
            </a:r>
          </a:p>
          <a:p>
            <a:pPr eaLnBrk="1" hangingPunct="1">
              <a:lnSpc>
                <a:spcPct val="100000"/>
              </a:lnSpc>
              <a:spcAft>
                <a:spcPts val="600"/>
              </a:spcAft>
              <a:buClr>
                <a:srgbClr val="E84E1B"/>
              </a:buClr>
              <a:buFont typeface="Century Gothic" panose="020B0502020202020204" pitchFamily="34" charset="0"/>
              <a:buChar char="−"/>
              <a:defRPr/>
            </a:pPr>
            <a:r>
              <a:rPr lang="hu-HU" altLang="cs-CZ" sz="2000" dirty="0"/>
              <a:t>User </a:t>
            </a:r>
            <a:r>
              <a:rPr lang="hu-HU" altLang="cs-CZ" sz="2000" dirty="0" err="1"/>
              <a:t>trainings</a:t>
            </a:r>
            <a:r>
              <a:rPr lang="hu-HU" altLang="cs-CZ" sz="2000" dirty="0"/>
              <a:t> </a:t>
            </a:r>
            <a:r>
              <a:rPr lang="hu-HU" altLang="cs-CZ" sz="2000" dirty="0">
                <a:sym typeface="Wingdings" panose="05000000000000000000" pitchFamily="2" charset="2"/>
              </a:rPr>
              <a:t> </a:t>
            </a:r>
            <a:r>
              <a:rPr lang="hu-HU" altLang="cs-CZ" sz="2000" dirty="0" err="1">
                <a:sym typeface="Wingdings" panose="05000000000000000000" pitchFamily="2" charset="2"/>
              </a:rPr>
              <a:t>Employee</a:t>
            </a:r>
            <a:r>
              <a:rPr lang="hu-HU" altLang="cs-CZ" sz="2000" dirty="0">
                <a:sym typeface="Wingdings" panose="05000000000000000000" pitchFamily="2" charset="2"/>
              </a:rPr>
              <a:t>, </a:t>
            </a:r>
            <a:r>
              <a:rPr lang="hu-HU" altLang="cs-CZ" sz="2000" dirty="0" err="1">
                <a:sym typeface="Wingdings" panose="05000000000000000000" pitchFamily="2" charset="2"/>
              </a:rPr>
              <a:t>contractor</a:t>
            </a:r>
            <a:r>
              <a:rPr lang="hu-HU" altLang="cs-CZ" sz="2000" dirty="0">
                <a:sym typeface="Wingdings" panose="05000000000000000000" pitchFamily="2" charset="2"/>
              </a:rPr>
              <a:t> </a:t>
            </a:r>
            <a:r>
              <a:rPr lang="hu-HU" altLang="cs-CZ" sz="2000" dirty="0" err="1">
                <a:sym typeface="Wingdings" panose="05000000000000000000" pitchFamily="2" charset="2"/>
              </a:rPr>
              <a:t>trainings</a:t>
            </a:r>
            <a:endParaRPr lang="hu-HU" altLang="cs-CZ" sz="2000" dirty="0">
              <a:sym typeface="Wingdings" panose="05000000000000000000" pitchFamily="2" charset="2"/>
            </a:endParaRPr>
          </a:p>
          <a:p>
            <a:pPr eaLnBrk="1" hangingPunct="1">
              <a:lnSpc>
                <a:spcPct val="100000"/>
              </a:lnSpc>
              <a:spcAft>
                <a:spcPts val="600"/>
              </a:spcAft>
              <a:buClr>
                <a:srgbClr val="E84E1B"/>
              </a:buClr>
              <a:buFont typeface="Century Gothic" panose="020B0502020202020204" pitchFamily="34" charset="0"/>
              <a:buChar char="−"/>
              <a:defRPr/>
            </a:pPr>
            <a:r>
              <a:rPr lang="hu-HU" altLang="cs-CZ" sz="2000" dirty="0" err="1"/>
              <a:t>Safety</a:t>
            </a:r>
            <a:r>
              <a:rPr lang="hu-HU" altLang="cs-CZ" sz="2000" dirty="0"/>
              <a:t> </a:t>
            </a:r>
            <a:r>
              <a:rPr lang="hu-HU" altLang="cs-CZ" sz="2000" dirty="0" err="1"/>
              <a:t>trainings</a:t>
            </a:r>
            <a:r>
              <a:rPr lang="hu-HU" altLang="cs-CZ" sz="2000" dirty="0"/>
              <a:t> </a:t>
            </a:r>
            <a:r>
              <a:rPr lang="hu-HU" altLang="cs-CZ" sz="2000" dirty="0">
                <a:sym typeface="Wingdings" panose="05000000000000000000" pitchFamily="2" charset="2"/>
              </a:rPr>
              <a:t> </a:t>
            </a:r>
            <a:r>
              <a:rPr lang="hu-HU" altLang="cs-CZ" sz="2000" dirty="0" err="1">
                <a:sym typeface="Wingdings" panose="05000000000000000000" pitchFamily="2" charset="2"/>
              </a:rPr>
              <a:t>Other</a:t>
            </a:r>
            <a:r>
              <a:rPr lang="hu-HU" altLang="cs-CZ" sz="2000" dirty="0">
                <a:sym typeface="Wingdings" panose="05000000000000000000" pitchFamily="2" charset="2"/>
              </a:rPr>
              <a:t> </a:t>
            </a:r>
            <a:r>
              <a:rPr lang="hu-HU" altLang="cs-CZ" sz="2000" dirty="0" err="1">
                <a:sym typeface="Wingdings" panose="05000000000000000000" pitchFamily="2" charset="2"/>
              </a:rPr>
              <a:t>topics</a:t>
            </a:r>
            <a:endParaRPr lang="hu-HU" altLang="cs-CZ" sz="2000" dirty="0"/>
          </a:p>
        </p:txBody>
      </p:sp>
      <p:graphicFrame>
        <p:nvGraphicFramePr>
          <p:cNvPr id="3" name="Táblázat 2">
            <a:extLst>
              <a:ext uri="{FF2B5EF4-FFF2-40B4-BE49-F238E27FC236}">
                <a16:creationId xmlns:a16="http://schemas.microsoft.com/office/drawing/2014/main" id="{263322C8-9526-0A86-4C13-510F75D1CF3F}"/>
              </a:ext>
            </a:extLst>
          </p:cNvPr>
          <p:cNvGraphicFramePr>
            <a:graphicFrameLocks noGrp="1"/>
          </p:cNvGraphicFramePr>
          <p:nvPr>
            <p:extLst>
              <p:ext uri="{D42A27DB-BD31-4B8C-83A1-F6EECF244321}">
                <p14:modId xmlns:p14="http://schemas.microsoft.com/office/powerpoint/2010/main" val="311976772"/>
              </p:ext>
            </p:extLst>
          </p:nvPr>
        </p:nvGraphicFramePr>
        <p:xfrm>
          <a:off x="1567654" y="3429000"/>
          <a:ext cx="9255432" cy="3337560"/>
        </p:xfrm>
        <a:graphic>
          <a:graphicData uri="http://schemas.openxmlformats.org/drawingml/2006/table">
            <a:tbl>
              <a:tblPr firstRow="1" bandRow="1">
                <a:tableStyleId>{72833802-FEF1-4C79-8D5D-14CF1EAF98D9}</a:tableStyleId>
              </a:tblPr>
              <a:tblGrid>
                <a:gridCol w="2313858">
                  <a:extLst>
                    <a:ext uri="{9D8B030D-6E8A-4147-A177-3AD203B41FA5}">
                      <a16:colId xmlns:a16="http://schemas.microsoft.com/office/drawing/2014/main" val="4200780801"/>
                    </a:ext>
                  </a:extLst>
                </a:gridCol>
                <a:gridCol w="2313858">
                  <a:extLst>
                    <a:ext uri="{9D8B030D-6E8A-4147-A177-3AD203B41FA5}">
                      <a16:colId xmlns:a16="http://schemas.microsoft.com/office/drawing/2014/main" val="3622132561"/>
                    </a:ext>
                  </a:extLst>
                </a:gridCol>
                <a:gridCol w="2313858">
                  <a:extLst>
                    <a:ext uri="{9D8B030D-6E8A-4147-A177-3AD203B41FA5}">
                      <a16:colId xmlns:a16="http://schemas.microsoft.com/office/drawing/2014/main" val="512535399"/>
                    </a:ext>
                  </a:extLst>
                </a:gridCol>
                <a:gridCol w="2313858">
                  <a:extLst>
                    <a:ext uri="{9D8B030D-6E8A-4147-A177-3AD203B41FA5}">
                      <a16:colId xmlns:a16="http://schemas.microsoft.com/office/drawing/2014/main" val="75730751"/>
                    </a:ext>
                  </a:extLst>
                </a:gridCol>
              </a:tblGrid>
              <a:tr h="370840">
                <a:tc>
                  <a:txBody>
                    <a:bodyPr/>
                    <a:lstStyle/>
                    <a:p>
                      <a:r>
                        <a:rPr lang="hu-HU" dirty="0" err="1"/>
                        <a:t>Training</a:t>
                      </a:r>
                      <a:r>
                        <a:rPr lang="hu-HU" dirty="0"/>
                        <a:t> </a:t>
                      </a:r>
                      <a:r>
                        <a:rPr lang="hu-HU" dirty="0" err="1"/>
                        <a:t>level</a:t>
                      </a:r>
                      <a:endParaRPr lang="hu-HU" dirty="0"/>
                    </a:p>
                  </a:txBody>
                  <a:tcPr/>
                </a:tc>
                <a:tc>
                  <a:txBody>
                    <a:bodyPr/>
                    <a:lstStyle/>
                    <a:p>
                      <a:r>
                        <a:rPr lang="hu-HU" dirty="0" err="1"/>
                        <a:t>Trained</a:t>
                      </a:r>
                      <a:r>
                        <a:rPr lang="hu-HU" dirty="0"/>
                        <a:t> </a:t>
                      </a:r>
                      <a:r>
                        <a:rPr lang="hu-HU" dirty="0" err="1"/>
                        <a:t>persons</a:t>
                      </a:r>
                      <a:endParaRPr lang="hu-HU" dirty="0"/>
                    </a:p>
                  </a:txBody>
                  <a:tcPr/>
                </a:tc>
                <a:tc>
                  <a:txBody>
                    <a:bodyPr/>
                    <a:lstStyle/>
                    <a:p>
                      <a:r>
                        <a:rPr lang="hu-HU" dirty="0" err="1"/>
                        <a:t>Topic</a:t>
                      </a:r>
                      <a:endParaRPr lang="hu-HU" dirty="0"/>
                    </a:p>
                  </a:txBody>
                  <a:tcPr/>
                </a:tc>
                <a:tc>
                  <a:txBody>
                    <a:bodyPr/>
                    <a:lstStyle/>
                    <a:p>
                      <a:r>
                        <a:rPr lang="hu-HU" dirty="0" err="1"/>
                        <a:t>Type</a:t>
                      </a:r>
                      <a:r>
                        <a:rPr lang="hu-HU" dirty="0"/>
                        <a:t>, </a:t>
                      </a:r>
                      <a:r>
                        <a:rPr lang="hu-HU" dirty="0" err="1"/>
                        <a:t>Technique</a:t>
                      </a:r>
                      <a:r>
                        <a:rPr lang="hu-HU" dirty="0"/>
                        <a:t>, </a:t>
                      </a:r>
                      <a:r>
                        <a:rPr lang="hu-HU" dirty="0" err="1"/>
                        <a:t>Tool</a:t>
                      </a:r>
                      <a:endParaRPr lang="hu-HU" dirty="0"/>
                    </a:p>
                  </a:txBody>
                  <a:tcPr/>
                </a:tc>
                <a:extLst>
                  <a:ext uri="{0D108BD9-81ED-4DB2-BD59-A6C34878D82A}">
                    <a16:rowId xmlns:a16="http://schemas.microsoft.com/office/drawing/2014/main" val="2229207207"/>
                  </a:ext>
                </a:extLst>
              </a:tr>
              <a:tr h="370840">
                <a:tc>
                  <a:txBody>
                    <a:bodyPr/>
                    <a:lstStyle/>
                    <a:p>
                      <a:r>
                        <a:rPr lang="hu-HU" dirty="0"/>
                        <a:t>ELI ERIC</a:t>
                      </a:r>
                    </a:p>
                  </a:txBody>
                  <a:tcPr/>
                </a:tc>
                <a:tc>
                  <a:txBody>
                    <a:bodyPr/>
                    <a:lstStyle/>
                    <a:p>
                      <a:r>
                        <a:rPr lang="hu-HU" dirty="0"/>
                        <a:t>User</a:t>
                      </a:r>
                    </a:p>
                  </a:txBody>
                  <a:tcPr/>
                </a:tc>
                <a:tc>
                  <a:txBody>
                    <a:bodyPr/>
                    <a:lstStyle/>
                    <a:p>
                      <a:r>
                        <a:rPr lang="hu-HU" dirty="0" err="1"/>
                        <a:t>Safety</a:t>
                      </a:r>
                      <a:endParaRPr lang="hu-HU" dirty="0"/>
                    </a:p>
                  </a:txBody>
                  <a:tcPr/>
                </a:tc>
                <a:tc>
                  <a:txBody>
                    <a:bodyPr/>
                    <a:lstStyle/>
                    <a:p>
                      <a:r>
                        <a:rPr lang="hu-HU" dirty="0"/>
                        <a:t>Online</a:t>
                      </a:r>
                    </a:p>
                  </a:txBody>
                  <a:tcPr/>
                </a:tc>
                <a:extLst>
                  <a:ext uri="{0D108BD9-81ED-4DB2-BD59-A6C34878D82A}">
                    <a16:rowId xmlns:a16="http://schemas.microsoft.com/office/drawing/2014/main" val="2158961913"/>
                  </a:ext>
                </a:extLst>
              </a:tr>
              <a:tr h="370840">
                <a:tc>
                  <a:txBody>
                    <a:bodyPr/>
                    <a:lstStyle/>
                    <a:p>
                      <a:r>
                        <a:rPr lang="hu-HU" dirty="0"/>
                        <a:t>ELI </a:t>
                      </a:r>
                      <a:r>
                        <a:rPr lang="hu-HU" dirty="0" err="1"/>
                        <a:t>Facility</a:t>
                      </a:r>
                      <a:endParaRPr lang="hu-HU" dirty="0"/>
                    </a:p>
                  </a:txBody>
                  <a:tcPr/>
                </a:tc>
                <a:tc>
                  <a:txBody>
                    <a:bodyPr/>
                    <a:lstStyle/>
                    <a:p>
                      <a:r>
                        <a:rPr lang="hu-HU" dirty="0"/>
                        <a:t>User</a:t>
                      </a:r>
                    </a:p>
                  </a:txBody>
                  <a:tcPr/>
                </a:tc>
                <a:tc>
                  <a:txBody>
                    <a:bodyPr/>
                    <a:lstStyle/>
                    <a:p>
                      <a:r>
                        <a:rPr lang="hu-HU" dirty="0" err="1"/>
                        <a:t>Safety</a:t>
                      </a:r>
                      <a:endParaRPr lang="hu-HU" dirty="0"/>
                    </a:p>
                  </a:txBody>
                  <a:tcPr/>
                </a:tc>
                <a:tc>
                  <a:txBody>
                    <a:bodyPr/>
                    <a:lstStyle/>
                    <a:p>
                      <a:r>
                        <a:rPr lang="hu-HU" dirty="0"/>
                        <a:t>Online and </a:t>
                      </a:r>
                      <a:r>
                        <a:rPr lang="hu-HU" dirty="0" err="1"/>
                        <a:t>on</a:t>
                      </a:r>
                      <a:r>
                        <a:rPr lang="hu-HU" dirty="0"/>
                        <a:t>-site</a:t>
                      </a:r>
                    </a:p>
                  </a:txBody>
                  <a:tcPr/>
                </a:tc>
                <a:extLst>
                  <a:ext uri="{0D108BD9-81ED-4DB2-BD59-A6C34878D82A}">
                    <a16:rowId xmlns:a16="http://schemas.microsoft.com/office/drawing/2014/main" val="2295486861"/>
                  </a:ext>
                </a:extLst>
              </a:tr>
              <a:tr h="370840">
                <a:tc>
                  <a:txBody>
                    <a:bodyPr/>
                    <a:lstStyle/>
                    <a:p>
                      <a:endParaRPr lang="hu-HU" sz="1100" b="1" kern="1200" cap="all" dirty="0">
                        <a:solidFill>
                          <a:schemeClr val="lt1"/>
                        </a:solidFill>
                        <a:effectLst/>
                        <a:latin typeface="+mn-lt"/>
                        <a:ea typeface="+mn-ea"/>
                        <a:cs typeface="+mn-cs"/>
                      </a:endParaRPr>
                    </a:p>
                  </a:txBody>
                  <a:tcPr/>
                </a:tc>
                <a:tc>
                  <a:txBody>
                    <a:bodyPr/>
                    <a:lstStyle/>
                    <a:p>
                      <a:r>
                        <a:rPr lang="hu-HU" dirty="0"/>
                        <a:t>User</a:t>
                      </a:r>
                    </a:p>
                  </a:txBody>
                  <a:tcPr/>
                </a:tc>
                <a:tc>
                  <a:txBody>
                    <a:bodyPr/>
                    <a:lstStyle/>
                    <a:p>
                      <a:r>
                        <a:rPr lang="hu-HU" dirty="0" err="1"/>
                        <a:t>Exp</a:t>
                      </a:r>
                      <a:r>
                        <a:rPr lang="hu-HU" dirty="0"/>
                        <a:t>. </a:t>
                      </a:r>
                      <a:r>
                        <a:rPr lang="hu-HU" dirty="0" err="1"/>
                        <a:t>specific</a:t>
                      </a:r>
                      <a:endParaRPr lang="hu-HU" dirty="0"/>
                    </a:p>
                  </a:txBody>
                  <a:tcPr/>
                </a:tc>
                <a:tc>
                  <a:txBody>
                    <a:bodyPr/>
                    <a:lstStyle/>
                    <a:p>
                      <a:endParaRPr lang="hu-HU" dirty="0"/>
                    </a:p>
                  </a:txBody>
                  <a:tcPr/>
                </a:tc>
                <a:extLst>
                  <a:ext uri="{0D108BD9-81ED-4DB2-BD59-A6C34878D82A}">
                    <a16:rowId xmlns:a16="http://schemas.microsoft.com/office/drawing/2014/main" val="3188484752"/>
                  </a:ext>
                </a:extLst>
              </a:tr>
              <a:tr h="370840">
                <a:tc>
                  <a:txBody>
                    <a:bodyPr/>
                    <a:lstStyle/>
                    <a:p>
                      <a:endParaRPr lang="hu-H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User</a:t>
                      </a:r>
                    </a:p>
                  </a:txBody>
                  <a:tcPr/>
                </a:tc>
                <a:tc>
                  <a:txBody>
                    <a:bodyPr/>
                    <a:lstStyle/>
                    <a:p>
                      <a:r>
                        <a:rPr lang="hu-HU" dirty="0"/>
                        <a:t>General</a:t>
                      </a:r>
                    </a:p>
                  </a:txBody>
                  <a:tcPr/>
                </a:tc>
                <a:tc>
                  <a:txBody>
                    <a:bodyPr/>
                    <a:lstStyle/>
                    <a:p>
                      <a:endParaRPr lang="hu-HU" dirty="0"/>
                    </a:p>
                  </a:txBody>
                  <a:tcPr/>
                </a:tc>
                <a:extLst>
                  <a:ext uri="{0D108BD9-81ED-4DB2-BD59-A6C34878D82A}">
                    <a16:rowId xmlns:a16="http://schemas.microsoft.com/office/drawing/2014/main" val="3213917350"/>
                  </a:ext>
                </a:extLst>
              </a:tr>
              <a:tr h="370840">
                <a:tc>
                  <a:txBody>
                    <a:bodyPr/>
                    <a:lstStyle/>
                    <a:p>
                      <a:endParaRPr lang="hu-HU" dirty="0"/>
                    </a:p>
                  </a:txBody>
                  <a:tcPr/>
                </a:tc>
                <a:tc>
                  <a:txBody>
                    <a:bodyPr/>
                    <a:lstStyle/>
                    <a:p>
                      <a:r>
                        <a:rPr lang="hu-HU" dirty="0" err="1"/>
                        <a:t>Employee</a:t>
                      </a:r>
                      <a:endParaRPr lang="hu-HU" dirty="0"/>
                    </a:p>
                  </a:txBody>
                  <a:tcPr/>
                </a:tc>
                <a:tc>
                  <a:txBody>
                    <a:bodyPr/>
                    <a:lstStyle/>
                    <a:p>
                      <a:r>
                        <a:rPr lang="hu-HU" dirty="0"/>
                        <a:t>HR</a:t>
                      </a:r>
                    </a:p>
                  </a:txBody>
                  <a:tcPr/>
                </a:tc>
                <a:tc>
                  <a:txBody>
                    <a:bodyPr/>
                    <a:lstStyle/>
                    <a:p>
                      <a:endParaRPr lang="hu-HU" dirty="0"/>
                    </a:p>
                  </a:txBody>
                  <a:tcPr/>
                </a:tc>
                <a:extLst>
                  <a:ext uri="{0D108BD9-81ED-4DB2-BD59-A6C34878D82A}">
                    <a16:rowId xmlns:a16="http://schemas.microsoft.com/office/drawing/2014/main" val="1353304472"/>
                  </a:ext>
                </a:extLst>
              </a:tr>
              <a:tr h="370840">
                <a:tc>
                  <a:txBody>
                    <a:bodyPr/>
                    <a:lstStyle/>
                    <a:p>
                      <a:endParaRPr lang="hu-HU" dirty="0"/>
                    </a:p>
                  </a:txBody>
                  <a:tcPr/>
                </a:tc>
                <a:tc>
                  <a:txBody>
                    <a:bodyPr/>
                    <a:lstStyle/>
                    <a:p>
                      <a:endParaRPr lang="hu-HU" dirty="0"/>
                    </a:p>
                  </a:txBody>
                  <a:tcPr/>
                </a:tc>
                <a:tc>
                  <a:txBody>
                    <a:bodyPr/>
                    <a:lstStyle/>
                    <a:p>
                      <a:r>
                        <a:rPr lang="hu-HU" dirty="0"/>
                        <a:t>IT</a:t>
                      </a:r>
                    </a:p>
                  </a:txBody>
                  <a:tcPr/>
                </a:tc>
                <a:tc>
                  <a:txBody>
                    <a:bodyPr/>
                    <a:lstStyle/>
                    <a:p>
                      <a:endParaRPr lang="hu-HU" dirty="0"/>
                    </a:p>
                  </a:txBody>
                  <a:tcPr/>
                </a:tc>
                <a:extLst>
                  <a:ext uri="{0D108BD9-81ED-4DB2-BD59-A6C34878D82A}">
                    <a16:rowId xmlns:a16="http://schemas.microsoft.com/office/drawing/2014/main" val="1017949075"/>
                  </a:ext>
                </a:extLst>
              </a:tr>
              <a:tr h="370840">
                <a:tc>
                  <a:txBody>
                    <a:bodyPr/>
                    <a:lstStyle/>
                    <a:p>
                      <a:endParaRPr lang="hu-HU" dirty="0"/>
                    </a:p>
                  </a:txBody>
                  <a:tcPr/>
                </a:tc>
                <a:tc>
                  <a:txBody>
                    <a:bodyPr/>
                    <a:lstStyle/>
                    <a:p>
                      <a:endParaRPr lang="hu-HU" dirty="0"/>
                    </a:p>
                  </a:txBody>
                  <a:tcPr/>
                </a:tc>
                <a:tc>
                  <a:txBody>
                    <a:bodyPr/>
                    <a:lstStyle/>
                    <a:p>
                      <a:r>
                        <a:rPr lang="hu-HU" dirty="0"/>
                        <a:t>Job </a:t>
                      </a:r>
                      <a:r>
                        <a:rPr lang="hu-HU" dirty="0" err="1"/>
                        <a:t>specific</a:t>
                      </a:r>
                      <a:r>
                        <a:rPr lang="hu-HU" dirty="0"/>
                        <a:t> (T 3.4)</a:t>
                      </a:r>
                    </a:p>
                  </a:txBody>
                  <a:tcPr/>
                </a:tc>
                <a:tc>
                  <a:txBody>
                    <a:bodyPr/>
                    <a:lstStyle/>
                    <a:p>
                      <a:endParaRPr lang="hu-HU" dirty="0"/>
                    </a:p>
                  </a:txBody>
                  <a:tcPr/>
                </a:tc>
                <a:extLst>
                  <a:ext uri="{0D108BD9-81ED-4DB2-BD59-A6C34878D82A}">
                    <a16:rowId xmlns:a16="http://schemas.microsoft.com/office/drawing/2014/main" val="906410207"/>
                  </a:ext>
                </a:extLst>
              </a:tr>
              <a:tr h="370840">
                <a:tc>
                  <a:txBody>
                    <a:bodyPr/>
                    <a:lstStyle/>
                    <a:p>
                      <a:endParaRPr lang="hu-HU" dirty="0"/>
                    </a:p>
                  </a:txBody>
                  <a:tcPr/>
                </a:tc>
                <a:tc>
                  <a:txBody>
                    <a:bodyPr/>
                    <a:lstStyle/>
                    <a:p>
                      <a:r>
                        <a:rPr lang="hu-HU" dirty="0" err="1"/>
                        <a:t>Contractor</a:t>
                      </a:r>
                      <a:endParaRPr lang="hu-HU" dirty="0"/>
                    </a:p>
                  </a:txBody>
                  <a:tcPr/>
                </a:tc>
                <a:tc>
                  <a:txBody>
                    <a:bodyPr/>
                    <a:lstStyle/>
                    <a:p>
                      <a:endParaRPr lang="hu-HU" dirty="0"/>
                    </a:p>
                  </a:txBody>
                  <a:tcPr/>
                </a:tc>
                <a:tc>
                  <a:txBody>
                    <a:bodyPr/>
                    <a:lstStyle/>
                    <a:p>
                      <a:endParaRPr lang="hu-HU" dirty="0"/>
                    </a:p>
                  </a:txBody>
                  <a:tcPr/>
                </a:tc>
                <a:extLst>
                  <a:ext uri="{0D108BD9-81ED-4DB2-BD59-A6C34878D82A}">
                    <a16:rowId xmlns:a16="http://schemas.microsoft.com/office/drawing/2014/main" val="456320152"/>
                  </a:ext>
                </a:extLst>
              </a:tr>
            </a:tbl>
          </a:graphicData>
        </a:graphic>
      </p:graphicFrame>
    </p:spTree>
    <p:extLst>
      <p:ext uri="{BB962C8B-B14F-4D97-AF65-F5344CB8AC3E}">
        <p14:creationId xmlns:p14="http://schemas.microsoft.com/office/powerpoint/2010/main" val="243455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 calcmode="lin" valueType="num">
                                      <p:cBhvr additive="base">
                                        <p:cTn id="18"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out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Kép 10">
            <a:extLst>
              <a:ext uri="{FF2B5EF4-FFF2-40B4-BE49-F238E27FC236}">
                <a16:creationId xmlns:a16="http://schemas.microsoft.com/office/drawing/2014/main" id="{91FAEEAF-7D02-430A-995B-E7DB5D74AF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5963" y="1501775"/>
            <a:ext cx="21717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Alcím 2">
            <a:extLst>
              <a:ext uri="{FF2B5EF4-FFF2-40B4-BE49-F238E27FC236}">
                <a16:creationId xmlns:a16="http://schemas.microsoft.com/office/drawing/2014/main" id="{F3E8AAA8-32B1-4EEF-A4B3-E5A54D2127AE}"/>
              </a:ext>
            </a:extLst>
          </p:cNvPr>
          <p:cNvSpPr>
            <a:spLocks noGrp="1"/>
          </p:cNvSpPr>
          <p:nvPr>
            <p:ph type="subTitle" idx="4294967295"/>
          </p:nvPr>
        </p:nvSpPr>
        <p:spPr>
          <a:xfrm>
            <a:off x="244967" y="2162961"/>
            <a:ext cx="9254633" cy="4695039"/>
          </a:xfrm>
        </p:spPr>
        <p:txBody>
          <a:bodyPr/>
          <a:lstStyle/>
          <a:p>
            <a:pPr eaLnBrk="1" hangingPunct="1">
              <a:lnSpc>
                <a:spcPct val="100000"/>
              </a:lnSpc>
              <a:buClr>
                <a:srgbClr val="E84E1B"/>
              </a:buClr>
              <a:buFont typeface="Century Gothic" panose="020B0502020202020204" pitchFamily="34" charset="0"/>
              <a:buChar char="−"/>
            </a:pPr>
            <a:r>
              <a:rPr lang="en-GB" altLang="cs-CZ" sz="2000" dirty="0"/>
              <a:t>Task Leaders: D. Charalambidis </a:t>
            </a:r>
            <a:r>
              <a:rPr lang="en-GB" altLang="cs-CZ" sz="2000" b="0" dirty="0"/>
              <a:t>(ALPS, T5.3)</a:t>
            </a:r>
            <a:r>
              <a:rPr lang="en-GB" altLang="cs-CZ" sz="2000" dirty="0"/>
              <a:t>, T.M. Jeong </a:t>
            </a:r>
            <a:r>
              <a:rPr lang="en-GB" altLang="cs-CZ" sz="2000" b="0" dirty="0"/>
              <a:t>(BL, T5.4)</a:t>
            </a:r>
            <a:r>
              <a:rPr lang="en-GB" altLang="cs-CZ" sz="2000" dirty="0"/>
              <a:t>, D. Doria </a:t>
            </a:r>
            <a:r>
              <a:rPr lang="en-GB" altLang="cs-CZ" sz="2000" b="0" dirty="0"/>
              <a:t>(NP, T5.6)</a:t>
            </a:r>
          </a:p>
          <a:p>
            <a:pPr eaLnBrk="1" hangingPunct="1">
              <a:lnSpc>
                <a:spcPct val="100000"/>
              </a:lnSpc>
              <a:buClr>
                <a:srgbClr val="E84E1B"/>
              </a:buClr>
              <a:buFont typeface="Century Gothic" panose="020B0502020202020204" pitchFamily="34" charset="0"/>
              <a:buChar char="−"/>
            </a:pPr>
            <a:r>
              <a:rPr lang="en-US" altLang="cs-CZ" sz="2000" dirty="0"/>
              <a:t>Flagship experiments: </a:t>
            </a:r>
            <a:r>
              <a:rPr lang="en-US" altLang="cs-CZ" sz="2000" b="0" dirty="0"/>
              <a:t>each ELI facility selected the topics of the Flagship projects and defined the scope within IMPULSE of these projects</a:t>
            </a:r>
          </a:p>
          <a:p>
            <a:pPr eaLnBrk="1" hangingPunct="1">
              <a:lnSpc>
                <a:spcPct val="100000"/>
              </a:lnSpc>
              <a:buClr>
                <a:srgbClr val="E84E1B"/>
              </a:buClr>
              <a:buFont typeface="Century Gothic" panose="020B0502020202020204" pitchFamily="34" charset="0"/>
              <a:buChar char="−"/>
            </a:pPr>
            <a:r>
              <a:rPr lang="en-US" altLang="cs-CZ" sz="2000" b="0" dirty="0"/>
              <a:t>The flagship topics were </a:t>
            </a:r>
            <a:r>
              <a:rPr lang="en-US" altLang="cs-CZ" sz="2000" dirty="0"/>
              <a:t>presented to ELI ERIC ISTAC </a:t>
            </a:r>
            <a:r>
              <a:rPr lang="en-US" altLang="cs-CZ" sz="2000" b="0" dirty="0"/>
              <a:t>in December 2021 and May 2022, receiving positive feedback from the members</a:t>
            </a:r>
          </a:p>
          <a:p>
            <a:pPr eaLnBrk="1" hangingPunct="1">
              <a:lnSpc>
                <a:spcPct val="100000"/>
              </a:lnSpc>
              <a:buClr>
                <a:srgbClr val="E84E1B"/>
              </a:buClr>
              <a:buFont typeface="Century Gothic" panose="020B0502020202020204" pitchFamily="34" charset="0"/>
              <a:buChar char="−"/>
            </a:pPr>
            <a:r>
              <a:rPr lang="en-US" altLang="cs-CZ" sz="2000" b="0" dirty="0"/>
              <a:t>The Flagship experiments were selected among </a:t>
            </a:r>
            <a:r>
              <a:rPr lang="en-US" altLang="cs-CZ" sz="2000" dirty="0"/>
              <a:t>the most challenging </a:t>
            </a:r>
            <a:r>
              <a:rPr lang="en-US" altLang="cs-CZ" sz="2000" b="0" dirty="0"/>
              <a:t>commissioning experiments at the facilities</a:t>
            </a:r>
          </a:p>
          <a:p>
            <a:pPr eaLnBrk="1" hangingPunct="1">
              <a:lnSpc>
                <a:spcPct val="100000"/>
              </a:lnSpc>
              <a:buClr>
                <a:srgbClr val="E84E1B"/>
              </a:buClr>
              <a:buFont typeface="Century Gothic" panose="020B0502020202020204" pitchFamily="34" charset="0"/>
              <a:buChar char="−"/>
            </a:pPr>
            <a:r>
              <a:rPr lang="en-US" altLang="cs-CZ" sz="2000" dirty="0"/>
              <a:t>Open access pilot experiments</a:t>
            </a:r>
            <a:r>
              <a:rPr lang="en-US" altLang="cs-CZ" sz="2000" b="0" dirty="0"/>
              <a:t>: each ELI facility has selected one or two user experiments (from the open calls organized during the IMPULSE timeframe) to</a:t>
            </a:r>
            <a:br>
              <a:rPr lang="en-US" altLang="cs-CZ" sz="2000" b="0" dirty="0"/>
            </a:br>
            <a:r>
              <a:rPr lang="en-US" altLang="cs-CZ" sz="2000" b="0" dirty="0"/>
              <a:t>particularly track the functioning of user access workflow and procedures</a:t>
            </a:r>
          </a:p>
          <a:p>
            <a:pPr eaLnBrk="1" hangingPunct="1">
              <a:lnSpc>
                <a:spcPct val="100000"/>
              </a:lnSpc>
              <a:buClr>
                <a:srgbClr val="E84E1B"/>
              </a:buClr>
              <a:buFont typeface="Century Gothic" panose="020B0502020202020204" pitchFamily="34" charset="0"/>
              <a:buChar char="−"/>
            </a:pPr>
            <a:r>
              <a:rPr lang="en-US" altLang="cs-CZ" sz="2000" dirty="0"/>
              <a:t>Joint task meetings </a:t>
            </a:r>
            <a:r>
              <a:rPr lang="en-US" altLang="cs-CZ" sz="2000" b="0" dirty="0"/>
              <a:t>were organized periodically throughout IMPULSE for reaching </a:t>
            </a:r>
            <a:r>
              <a:rPr lang="en-US" altLang="cs-CZ" sz="2000" dirty="0"/>
              <a:t>common understanding and criteria </a:t>
            </a:r>
            <a:r>
              <a:rPr lang="en-US" altLang="cs-CZ" sz="2000" b="0" dirty="0"/>
              <a:t>for the selection and follow-up of the experiments</a:t>
            </a:r>
          </a:p>
          <a:p>
            <a:pPr eaLnBrk="1" hangingPunct="1">
              <a:lnSpc>
                <a:spcPct val="100000"/>
              </a:lnSpc>
              <a:buClr>
                <a:srgbClr val="E84E1B"/>
              </a:buClr>
              <a:buFont typeface="Century Gothic" panose="020B0502020202020204" pitchFamily="34" charset="0"/>
              <a:buChar char="−"/>
            </a:pPr>
            <a:endParaRPr lang="en-US" altLang="cs-CZ" sz="1800" b="0" dirty="0"/>
          </a:p>
          <a:p>
            <a:pPr eaLnBrk="1" hangingPunct="1">
              <a:lnSpc>
                <a:spcPct val="100000"/>
              </a:lnSpc>
              <a:buClr>
                <a:srgbClr val="E84E1B"/>
              </a:buClr>
              <a:buFont typeface="Century Gothic" panose="020B0502020202020204" pitchFamily="34" charset="0"/>
              <a:buChar char="−"/>
            </a:pPr>
            <a:endParaRPr lang="en-US" altLang="cs-CZ" sz="1800" b="0" dirty="0"/>
          </a:p>
          <a:p>
            <a:pPr eaLnBrk="1" hangingPunct="1">
              <a:lnSpc>
                <a:spcPct val="100000"/>
              </a:lnSpc>
              <a:buClr>
                <a:srgbClr val="E84E1B"/>
              </a:buClr>
              <a:buFont typeface="Century Gothic" panose="020B0502020202020204" pitchFamily="34" charset="0"/>
              <a:buChar char="−"/>
            </a:pPr>
            <a:endParaRPr lang="en-US" altLang="cs-CZ" sz="1800" b="0" dirty="0"/>
          </a:p>
        </p:txBody>
      </p:sp>
      <p:sp>
        <p:nvSpPr>
          <p:cNvPr id="27651" name="Alcím 2">
            <a:extLst>
              <a:ext uri="{FF2B5EF4-FFF2-40B4-BE49-F238E27FC236}">
                <a16:creationId xmlns:a16="http://schemas.microsoft.com/office/drawing/2014/main" id="{CA06DC79-B15E-4C27-B6E1-71FA196D454E}"/>
              </a:ext>
            </a:extLst>
          </p:cNvPr>
          <p:cNvSpPr txBox="1">
            <a:spLocks/>
          </p:cNvSpPr>
          <p:nvPr/>
        </p:nvSpPr>
        <p:spPr bwMode="auto">
          <a:xfrm>
            <a:off x="961231" y="778269"/>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Tasks 5.3 – 5.5  Implementation of Access Pilots at ELI-ALPS, ELI Beamlines, ELI-NP</a:t>
            </a:r>
          </a:p>
        </p:txBody>
      </p:sp>
      <p:sp>
        <p:nvSpPr>
          <p:cNvPr id="25605" name="Slide Number Placeholder 2">
            <a:extLst>
              <a:ext uri="{FF2B5EF4-FFF2-40B4-BE49-F238E27FC236}">
                <a16:creationId xmlns:a16="http://schemas.microsoft.com/office/drawing/2014/main" id="{E9B100E8-4167-467B-88C5-72D7EDCEC3E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1CD6D30F-C4F0-4E0E-A478-E910AD163073}" type="slidenum">
              <a:rPr lang="hu-HU" altLang="en-US" sz="1200" b="0" smtClean="0">
                <a:solidFill>
                  <a:srgbClr val="898989"/>
                </a:solidFill>
              </a:rPr>
              <a:pPr>
                <a:lnSpc>
                  <a:spcPct val="100000"/>
                </a:lnSpc>
                <a:spcBef>
                  <a:spcPct val="0"/>
                </a:spcBef>
                <a:buClrTx/>
                <a:buFontTx/>
                <a:buNone/>
              </a:pPr>
              <a:t>27</a:t>
            </a:fld>
            <a:endParaRPr lang="hu-HU" altLang="en-US" sz="1200" b="0">
              <a:solidFill>
                <a:srgbClr val="898989"/>
              </a:solidFill>
            </a:endParaRPr>
          </a:p>
        </p:txBody>
      </p:sp>
      <p:pic>
        <p:nvPicPr>
          <p:cNvPr id="25606" name="Picture 5">
            <a:extLst>
              <a:ext uri="{FF2B5EF4-FFF2-40B4-BE49-F238E27FC236}">
                <a16:creationId xmlns:a16="http://schemas.microsoft.com/office/drawing/2014/main" id="{A1A2E6A3-49D8-4987-B040-F2EE028325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48888" y="3030538"/>
            <a:ext cx="1878012"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1" descr="https://www.frontiersin.org/files/Articles/564907/fphy-08-564907-HTML/image_m/fphy-08-564907-g003.jpg">
            <a:extLst>
              <a:ext uri="{FF2B5EF4-FFF2-40B4-BE49-F238E27FC236}">
                <a16:creationId xmlns:a16="http://schemas.microsoft.com/office/drawing/2014/main" id="{EEBEE570-AC23-43FA-A400-852CCEF16FC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74163" y="5143500"/>
            <a:ext cx="28289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365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lcím 2">
            <a:extLst>
              <a:ext uri="{FF2B5EF4-FFF2-40B4-BE49-F238E27FC236}">
                <a16:creationId xmlns:a16="http://schemas.microsoft.com/office/drawing/2014/main" id="{3A769D21-D17E-48CA-9559-327BC3B2603C}"/>
              </a:ext>
            </a:extLst>
          </p:cNvPr>
          <p:cNvSpPr>
            <a:spLocks noGrp="1"/>
          </p:cNvSpPr>
          <p:nvPr>
            <p:ph type="subTitle" idx="4294967295"/>
          </p:nvPr>
        </p:nvSpPr>
        <p:spPr>
          <a:xfrm>
            <a:off x="433633" y="2016581"/>
            <a:ext cx="10920167" cy="4803429"/>
          </a:xfrm>
        </p:spPr>
        <p:txBody>
          <a:bodyPr/>
          <a:lstStyle/>
          <a:p>
            <a:pPr marL="0" indent="0" eaLnBrk="1" hangingPunct="1">
              <a:lnSpc>
                <a:spcPct val="100000"/>
              </a:lnSpc>
              <a:buClr>
                <a:srgbClr val="E84E1B"/>
              </a:buClr>
              <a:buNone/>
              <a:defRPr/>
            </a:pPr>
            <a:r>
              <a:rPr lang="en-US" altLang="cs-CZ" sz="2400" b="0" dirty="0"/>
              <a:t>The selection of the </a:t>
            </a:r>
            <a:r>
              <a:rPr lang="en-US" altLang="cs-CZ" sz="2400" b="1" dirty="0"/>
              <a:t>Open Access Pilot</a:t>
            </a:r>
            <a:r>
              <a:rPr lang="en-US" altLang="cs-CZ" sz="2400" dirty="0"/>
              <a:t> experiments </a:t>
            </a:r>
            <a:r>
              <a:rPr lang="en-US" altLang="cs-CZ" sz="2400" b="0" dirty="0"/>
              <a:t>was done based on the following criteria:</a:t>
            </a:r>
          </a:p>
          <a:p>
            <a:pPr eaLnBrk="1" hangingPunct="1">
              <a:lnSpc>
                <a:spcPct val="100000"/>
              </a:lnSpc>
              <a:buClr>
                <a:srgbClr val="E84E1B"/>
              </a:buClr>
              <a:buFont typeface="Century Gothic" panose="020B0502020202020204" pitchFamily="34" charset="0"/>
              <a:buChar char="−"/>
              <a:defRPr/>
            </a:pPr>
            <a:r>
              <a:rPr lang="en-US" altLang="cs-CZ" sz="2200" dirty="0"/>
              <a:t>Challenging experimental setup </a:t>
            </a:r>
            <a:r>
              <a:rPr lang="en-US" altLang="cs-CZ" sz="2200" b="0" dirty="0"/>
              <a:t>proposed, requiring </a:t>
            </a:r>
            <a:r>
              <a:rPr lang="en-US" altLang="cs-CZ" sz="2200" dirty="0"/>
              <a:t>concerted actions </a:t>
            </a:r>
            <a:r>
              <a:rPr lang="en-US" altLang="cs-CZ" sz="2200" b="0" dirty="0"/>
              <a:t>between the user and the facility sides for the technical preparation but also from the </a:t>
            </a:r>
            <a:r>
              <a:rPr lang="en-US" altLang="cs-CZ" sz="2200" dirty="0"/>
              <a:t>logistics</a:t>
            </a:r>
            <a:r>
              <a:rPr lang="en-US" altLang="cs-CZ" sz="2200" b="0" dirty="0"/>
              <a:t> point of view (such as equipment shipment and/or procurement)</a:t>
            </a:r>
          </a:p>
          <a:p>
            <a:pPr eaLnBrk="1" hangingPunct="1">
              <a:lnSpc>
                <a:spcPct val="100000"/>
              </a:lnSpc>
              <a:buClr>
                <a:srgbClr val="E84E1B"/>
              </a:buClr>
              <a:buFont typeface="Century Gothic" panose="020B0502020202020204" pitchFamily="34" charset="0"/>
              <a:buChar char="−"/>
              <a:defRPr/>
            </a:pPr>
            <a:r>
              <a:rPr lang="en-US" altLang="cs-CZ" sz="2200" dirty="0"/>
              <a:t>Extended collaborations </a:t>
            </a:r>
            <a:r>
              <a:rPr lang="en-US" altLang="cs-CZ" sz="2200" b="0" dirty="0"/>
              <a:t>and experimental teams / shifts involved, challenging the organization of </a:t>
            </a:r>
            <a:r>
              <a:rPr lang="en-US" altLang="cs-CZ" sz="2200" dirty="0"/>
              <a:t>user training and access </a:t>
            </a:r>
            <a:r>
              <a:rPr lang="en-US" altLang="cs-CZ" sz="2200" b="0" dirty="0"/>
              <a:t>at the facility</a:t>
            </a:r>
          </a:p>
          <a:p>
            <a:pPr eaLnBrk="1" hangingPunct="1">
              <a:lnSpc>
                <a:spcPct val="100000"/>
              </a:lnSpc>
              <a:buClr>
                <a:srgbClr val="E84E1B"/>
              </a:buClr>
              <a:buFont typeface="Century Gothic" panose="020B0502020202020204" pitchFamily="34" charset="0"/>
              <a:buChar char="−"/>
              <a:defRPr/>
            </a:pPr>
            <a:r>
              <a:rPr lang="en-US" altLang="cs-CZ" sz="2200" b="0" dirty="0"/>
              <a:t>Experiments building on, and </a:t>
            </a:r>
            <a:r>
              <a:rPr lang="en-US" altLang="cs-CZ" sz="2200" dirty="0"/>
              <a:t>improving the existing </a:t>
            </a:r>
            <a:br>
              <a:rPr lang="en-US" altLang="cs-CZ" sz="2200" dirty="0"/>
            </a:br>
            <a:r>
              <a:rPr lang="en-US" altLang="cs-CZ" sz="2200" dirty="0"/>
              <a:t>infrastructure</a:t>
            </a:r>
          </a:p>
          <a:p>
            <a:pPr eaLnBrk="1" hangingPunct="1">
              <a:lnSpc>
                <a:spcPct val="100000"/>
              </a:lnSpc>
              <a:buClr>
                <a:srgbClr val="E84E1B"/>
              </a:buClr>
              <a:buFont typeface="Century Gothic" panose="020B0502020202020204" pitchFamily="34" charset="0"/>
              <a:buChar char="−"/>
              <a:defRPr/>
            </a:pPr>
            <a:r>
              <a:rPr lang="en-US" altLang="cs-CZ" sz="2200" dirty="0"/>
              <a:t>Mitigation of delays </a:t>
            </a:r>
            <a:r>
              <a:rPr lang="en-US" altLang="cs-CZ" sz="2200" b="0" dirty="0"/>
              <a:t>and rescheduling if needed</a:t>
            </a:r>
          </a:p>
          <a:p>
            <a:pPr eaLnBrk="1" hangingPunct="1">
              <a:lnSpc>
                <a:spcPct val="100000"/>
              </a:lnSpc>
              <a:buClr>
                <a:srgbClr val="E84E1B"/>
              </a:buClr>
              <a:buFont typeface="Century Gothic" panose="020B0502020202020204" pitchFamily="34" charset="0"/>
              <a:buChar char="−"/>
              <a:defRPr/>
            </a:pPr>
            <a:r>
              <a:rPr lang="en-US" altLang="cs-CZ" sz="2200" b="0" dirty="0"/>
              <a:t>Challenging </a:t>
            </a:r>
            <a:r>
              <a:rPr lang="en-US" altLang="cs-CZ" sz="2200" dirty="0"/>
              <a:t>requirements for data acquisition </a:t>
            </a:r>
            <a:r>
              <a:rPr lang="en-US" altLang="cs-CZ" sz="2200" b="0" dirty="0"/>
              <a:t>- long runs, </a:t>
            </a:r>
            <a:br>
              <a:rPr lang="en-US" altLang="cs-CZ" sz="2200" b="0" dirty="0"/>
            </a:br>
            <a:r>
              <a:rPr lang="en-US" altLang="cs-CZ" sz="2200" b="0" dirty="0"/>
              <a:t>real time analysis</a:t>
            </a:r>
          </a:p>
        </p:txBody>
      </p:sp>
      <p:sp>
        <p:nvSpPr>
          <p:cNvPr id="28675" name="Alcím 2">
            <a:extLst>
              <a:ext uri="{FF2B5EF4-FFF2-40B4-BE49-F238E27FC236}">
                <a16:creationId xmlns:a16="http://schemas.microsoft.com/office/drawing/2014/main" id="{AB24E85A-CAC1-4AA7-BA0C-101BA79E1755}"/>
              </a:ext>
            </a:extLst>
          </p:cNvPr>
          <p:cNvSpPr txBox="1">
            <a:spLocks/>
          </p:cNvSpPr>
          <p:nvPr/>
        </p:nvSpPr>
        <p:spPr bwMode="auto">
          <a:xfrm>
            <a:off x="961231" y="757221"/>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Tasks 5.3 – 5.5  Implementation of Access Pilots at ELI-ALPS, ELI Beamlines, ELI-NP</a:t>
            </a:r>
          </a:p>
        </p:txBody>
      </p:sp>
      <p:sp>
        <p:nvSpPr>
          <p:cNvPr id="26628" name="Slide Number Placeholder 2">
            <a:extLst>
              <a:ext uri="{FF2B5EF4-FFF2-40B4-BE49-F238E27FC236}">
                <a16:creationId xmlns:a16="http://schemas.microsoft.com/office/drawing/2014/main" id="{DD33453F-BBCB-49AD-ABEE-1FECC25805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00CF9D21-A47B-4FB0-815D-F79FF60425D2}" type="slidenum">
              <a:rPr lang="hu-HU" altLang="en-US" sz="1200" b="0" smtClean="0">
                <a:solidFill>
                  <a:srgbClr val="898989"/>
                </a:solidFill>
              </a:rPr>
              <a:pPr>
                <a:lnSpc>
                  <a:spcPct val="100000"/>
                </a:lnSpc>
                <a:spcBef>
                  <a:spcPct val="0"/>
                </a:spcBef>
                <a:buClrTx/>
                <a:buFontTx/>
                <a:buNone/>
              </a:pPr>
              <a:t>28</a:t>
            </a:fld>
            <a:endParaRPr lang="hu-HU" altLang="en-US" sz="1200" b="0" dirty="0">
              <a:solidFill>
                <a:srgbClr val="898989"/>
              </a:solidFill>
            </a:endParaRPr>
          </a:p>
        </p:txBody>
      </p:sp>
      <p:pic>
        <p:nvPicPr>
          <p:cNvPr id="5" name="그림 2">
            <a:extLst>
              <a:ext uri="{FF2B5EF4-FFF2-40B4-BE49-F238E27FC236}">
                <a16:creationId xmlns:a16="http://schemas.microsoft.com/office/drawing/2014/main" id="{42093AF1-BB03-BDCF-CF27-D8A219679282}"/>
              </a:ext>
            </a:extLst>
          </p:cNvPr>
          <p:cNvPicPr>
            <a:picLocks noChangeAspect="1"/>
          </p:cNvPicPr>
          <p:nvPr/>
        </p:nvPicPr>
        <p:blipFill>
          <a:blip r:embed="rId2"/>
          <a:stretch>
            <a:fillRect/>
          </a:stretch>
        </p:blipFill>
        <p:spPr>
          <a:xfrm>
            <a:off x="7638353" y="4418296"/>
            <a:ext cx="4409103" cy="2439704"/>
          </a:xfrm>
          <a:prstGeom prst="rect">
            <a:avLst/>
          </a:prstGeom>
        </p:spPr>
      </p:pic>
    </p:spTree>
    <p:extLst>
      <p:ext uri="{BB962C8B-B14F-4D97-AF65-F5344CB8AC3E}">
        <p14:creationId xmlns:p14="http://schemas.microsoft.com/office/powerpoint/2010/main" val="649545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lcím 2">
            <a:extLst>
              <a:ext uri="{FF2B5EF4-FFF2-40B4-BE49-F238E27FC236}">
                <a16:creationId xmlns:a16="http://schemas.microsoft.com/office/drawing/2014/main" id="{3A769D21-D17E-48CA-9559-327BC3B2603C}"/>
              </a:ext>
            </a:extLst>
          </p:cNvPr>
          <p:cNvSpPr>
            <a:spLocks noGrp="1"/>
          </p:cNvSpPr>
          <p:nvPr>
            <p:ph type="subTitle" idx="4294967295"/>
          </p:nvPr>
        </p:nvSpPr>
        <p:spPr>
          <a:xfrm>
            <a:off x="424206" y="1540888"/>
            <a:ext cx="10689996" cy="5317111"/>
          </a:xfrm>
        </p:spPr>
        <p:txBody>
          <a:bodyPr/>
          <a:lstStyle/>
          <a:p>
            <a:pPr eaLnBrk="1" hangingPunct="1">
              <a:lnSpc>
                <a:spcPct val="100000"/>
              </a:lnSpc>
              <a:buClr>
                <a:srgbClr val="E84E1B"/>
              </a:buClr>
              <a:buFont typeface="Century Gothic" panose="020B0502020202020204" pitchFamily="34" charset="0"/>
              <a:buChar char="−"/>
              <a:defRPr/>
            </a:pPr>
            <a:r>
              <a:rPr lang="ro-RO" altLang="cs-CZ" sz="2400" b="0" dirty="0" err="1"/>
              <a:t>Progress</a:t>
            </a:r>
            <a:r>
              <a:rPr lang="ro-RO" altLang="cs-CZ" sz="2400" b="0" dirty="0"/>
              <a:t> in </a:t>
            </a:r>
            <a:r>
              <a:rPr lang="ro-RO" altLang="cs-CZ" sz="2400" b="0" dirty="0" err="1"/>
              <a:t>selection</a:t>
            </a:r>
            <a:r>
              <a:rPr lang="ro-RO" altLang="cs-CZ" sz="2400" b="0" dirty="0"/>
              <a:t> </a:t>
            </a:r>
            <a:r>
              <a:rPr lang="ro-RO" altLang="cs-CZ" sz="2400" b="0" dirty="0" err="1"/>
              <a:t>and</a:t>
            </a:r>
            <a:r>
              <a:rPr lang="ro-RO" altLang="cs-CZ" sz="2400" b="0" dirty="0"/>
              <a:t> performance </a:t>
            </a:r>
            <a:r>
              <a:rPr lang="ro-RO" altLang="cs-CZ" sz="2400" b="0" dirty="0" err="1"/>
              <a:t>reported</a:t>
            </a:r>
            <a:r>
              <a:rPr lang="ro-RO" altLang="cs-CZ" sz="2400" b="0" dirty="0"/>
              <a:t> in </a:t>
            </a:r>
            <a:r>
              <a:rPr lang="ro-RO" altLang="cs-CZ" sz="2400" b="0" i="1" dirty="0" err="1"/>
              <a:t>Deliverable</a:t>
            </a:r>
            <a:r>
              <a:rPr lang="ro-RO" altLang="cs-CZ" sz="2400" b="0" i="1" dirty="0"/>
              <a:t> 5.4 - </a:t>
            </a:r>
            <a:r>
              <a:rPr lang="en-US" altLang="cs-CZ" sz="2400" b="0" i="1" dirty="0"/>
              <a:t>Annual report on implementation of access pilots</a:t>
            </a:r>
          </a:p>
          <a:p>
            <a:pPr eaLnBrk="1" hangingPunct="1">
              <a:lnSpc>
                <a:spcPct val="100000"/>
              </a:lnSpc>
              <a:buClr>
                <a:srgbClr val="E84E1B"/>
              </a:buClr>
              <a:buFont typeface="Century Gothic" panose="020B0502020202020204" pitchFamily="34" charset="0"/>
              <a:buChar char="−"/>
              <a:defRPr/>
            </a:pPr>
            <a:r>
              <a:rPr lang="en-US" altLang="cs-CZ" sz="2400" b="0" dirty="0"/>
              <a:t>Beamtime was allocated for these in 2023 and 2024</a:t>
            </a:r>
          </a:p>
          <a:p>
            <a:pPr marL="0" indent="0" eaLnBrk="1" hangingPunct="1">
              <a:lnSpc>
                <a:spcPct val="100000"/>
              </a:lnSpc>
              <a:buClr>
                <a:srgbClr val="E84E1B"/>
              </a:buClr>
              <a:buNone/>
              <a:defRPr/>
            </a:pPr>
            <a:r>
              <a:rPr lang="en-US" altLang="cs-CZ" sz="2400" b="0" dirty="0"/>
              <a:t>Examples of Open Access Pilot experiments:</a:t>
            </a:r>
          </a:p>
          <a:p>
            <a:pPr eaLnBrk="1" hangingPunct="1">
              <a:lnSpc>
                <a:spcPct val="100000"/>
              </a:lnSpc>
              <a:buClr>
                <a:srgbClr val="E84E1B"/>
              </a:buClr>
              <a:buFont typeface="Century Gothic" panose="020B0502020202020204" pitchFamily="34" charset="0"/>
              <a:buChar char="−"/>
              <a:defRPr/>
            </a:pPr>
            <a:r>
              <a:rPr lang="en-US" altLang="cs-CZ" sz="2400" b="1" dirty="0"/>
              <a:t>ELI-NP: UPM-47 ”Dispersion relation and pulse shaping of fs laser-driven transient pulsed electromagnetic fields” </a:t>
            </a:r>
            <a:r>
              <a:rPr lang="en-US" altLang="cs-CZ" sz="2400" dirty="0"/>
              <a:t> </a:t>
            </a:r>
            <a:r>
              <a:rPr lang="en-US" altLang="cs-CZ" sz="2400" b="0" dirty="0"/>
              <a:t>experiment led by P. Bradford from York University, UK</a:t>
            </a:r>
          </a:p>
          <a:p>
            <a:pPr eaLnBrk="1" hangingPunct="1">
              <a:lnSpc>
                <a:spcPct val="100000"/>
              </a:lnSpc>
              <a:buClr>
                <a:srgbClr val="E84E1B"/>
              </a:buClr>
              <a:buFont typeface="Century Gothic" panose="020B0502020202020204" pitchFamily="34" charset="0"/>
              <a:buChar char="−"/>
              <a:defRPr/>
            </a:pPr>
            <a:r>
              <a:rPr lang="en-US" altLang="cs-CZ" sz="2000" b="0" dirty="0"/>
              <a:t>took place successfully in February-March 2023 at ELI-NP’s E5 area (1PW beam)</a:t>
            </a:r>
          </a:p>
          <a:p>
            <a:pPr eaLnBrk="1" hangingPunct="1">
              <a:lnSpc>
                <a:spcPct val="100000"/>
              </a:lnSpc>
              <a:buClr>
                <a:srgbClr val="E84E1B"/>
              </a:buClr>
              <a:buFont typeface="Century Gothic" panose="020B0502020202020204" pitchFamily="34" charset="0"/>
              <a:buChar char="−"/>
              <a:defRPr/>
            </a:pPr>
            <a:r>
              <a:rPr lang="en-US" altLang="cs-CZ" sz="2000" b="0" dirty="0"/>
              <a:t>The experiment was </a:t>
            </a:r>
            <a:r>
              <a:rPr lang="en-US" altLang="cs-CZ" sz="2000" dirty="0"/>
              <a:t>technically challenging</a:t>
            </a:r>
            <a:r>
              <a:rPr lang="en-US" altLang="cs-CZ" sz="2000" b="0" dirty="0"/>
              <a:t>, involved </a:t>
            </a:r>
            <a:r>
              <a:rPr lang="en-US" altLang="cs-CZ" sz="2000" dirty="0"/>
              <a:t>logistics support </a:t>
            </a:r>
            <a:r>
              <a:rPr lang="en-US" altLang="cs-CZ" sz="2000" b="0" dirty="0"/>
              <a:t>with shipment of equipment to ELI-NP, and </a:t>
            </a:r>
            <a:r>
              <a:rPr lang="en-US" altLang="cs-CZ" sz="2000" dirty="0"/>
              <a:t>several teams </a:t>
            </a:r>
            <a:r>
              <a:rPr lang="en-US" altLang="cs-CZ" sz="2000" b="0" dirty="0"/>
              <a:t>participated (challenging for user access management)</a:t>
            </a:r>
          </a:p>
          <a:p>
            <a:pPr eaLnBrk="1" hangingPunct="1">
              <a:lnSpc>
                <a:spcPct val="100000"/>
              </a:lnSpc>
              <a:buClr>
                <a:srgbClr val="E84E1B"/>
              </a:buClr>
              <a:buFont typeface="Century Gothic" panose="020B0502020202020204" pitchFamily="34" charset="0"/>
              <a:buChar char="−"/>
              <a:defRPr/>
            </a:pPr>
            <a:r>
              <a:rPr lang="en-US" altLang="cs-CZ" sz="2000" b="0" dirty="0"/>
              <a:t>Feedback (e.g.): </a:t>
            </a:r>
            <a:r>
              <a:rPr lang="en-US" altLang="cs-CZ" sz="2000" b="0" i="1" dirty="0"/>
              <a:t>There were some issues with the shipment of equipment by the user team to the facility, a clear procedure must be developed</a:t>
            </a:r>
          </a:p>
        </p:txBody>
      </p:sp>
      <p:sp>
        <p:nvSpPr>
          <p:cNvPr id="28675" name="Alcím 2">
            <a:extLst>
              <a:ext uri="{FF2B5EF4-FFF2-40B4-BE49-F238E27FC236}">
                <a16:creationId xmlns:a16="http://schemas.microsoft.com/office/drawing/2014/main" id="{AB24E85A-CAC1-4AA7-BA0C-101BA79E1755}"/>
              </a:ext>
            </a:extLst>
          </p:cNvPr>
          <p:cNvSpPr txBox="1">
            <a:spLocks/>
          </p:cNvSpPr>
          <p:nvPr/>
        </p:nvSpPr>
        <p:spPr bwMode="auto">
          <a:xfrm>
            <a:off x="961231" y="757221"/>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Open Access Pilot Experiments</a:t>
            </a:r>
          </a:p>
        </p:txBody>
      </p:sp>
      <p:sp>
        <p:nvSpPr>
          <p:cNvPr id="26628" name="Slide Number Placeholder 2">
            <a:extLst>
              <a:ext uri="{FF2B5EF4-FFF2-40B4-BE49-F238E27FC236}">
                <a16:creationId xmlns:a16="http://schemas.microsoft.com/office/drawing/2014/main" id="{DD33453F-BBCB-49AD-ABEE-1FECC25805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00CF9D21-A47B-4FB0-815D-F79FF60425D2}" type="slidenum">
              <a:rPr lang="hu-HU" altLang="en-US" sz="1200" b="0" smtClean="0">
                <a:solidFill>
                  <a:srgbClr val="898989"/>
                </a:solidFill>
              </a:rPr>
              <a:pPr>
                <a:lnSpc>
                  <a:spcPct val="100000"/>
                </a:lnSpc>
                <a:spcBef>
                  <a:spcPct val="0"/>
                </a:spcBef>
                <a:buClrTx/>
                <a:buFontTx/>
                <a:buNone/>
              </a:pPr>
              <a:t>29</a:t>
            </a:fld>
            <a:endParaRPr lang="hu-HU" altLang="en-US" sz="1200" b="0">
              <a:solidFill>
                <a:srgbClr val="898989"/>
              </a:solidFill>
            </a:endParaRPr>
          </a:p>
        </p:txBody>
      </p:sp>
    </p:spTree>
    <p:extLst>
      <p:ext uri="{BB962C8B-B14F-4D97-AF65-F5344CB8AC3E}">
        <p14:creationId xmlns:p14="http://schemas.microsoft.com/office/powerpoint/2010/main" val="123006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F8AB20-F18F-8D7F-339D-D1D11EF69F6D}"/>
              </a:ext>
            </a:extLst>
          </p:cNvPr>
          <p:cNvSpPr/>
          <p:nvPr/>
        </p:nvSpPr>
        <p:spPr>
          <a:xfrm>
            <a:off x="487363" y="1547813"/>
            <a:ext cx="10760075" cy="584200"/>
          </a:xfrm>
          <a:prstGeom prst="rect">
            <a:avLst/>
          </a:prstGeom>
          <a:solidFill>
            <a:sysClr val="window" lastClr="FFFFFF">
              <a:lumMod val="85000"/>
            </a:sysClr>
          </a:solidFill>
        </p:spPr>
        <p:txBody>
          <a:bodyPr>
            <a:spAutoFit/>
          </a:bodyPr>
          <a:lstStyle/>
          <a:p>
            <a:pPr algn="just" defTabSz="457200" eaLnBrk="1" fontAlgn="auto" hangingPunct="1">
              <a:spcBef>
                <a:spcPts val="0"/>
              </a:spcBef>
              <a:spcAft>
                <a:spcPts val="0"/>
              </a:spcAft>
              <a:defRPr/>
            </a:pPr>
            <a:r>
              <a:rPr lang="en-US" sz="1600" kern="0" dirty="0">
                <a:solidFill>
                  <a:prstClr val="black"/>
                </a:solidFill>
                <a:ea typeface="Calibri" panose="020F0502020204030204" pitchFamily="34" charset="0"/>
                <a:cs typeface="Times New Roman" panose="02020603050405020304" pitchFamily="18" charset="0"/>
              </a:rPr>
              <a:t>Implement standards and practices related to supporting excellent user experience and the establishment of ELI as the most advanced laser-based science facility in the world</a:t>
            </a:r>
            <a:endParaRPr lang="en-GB" sz="1600" kern="0" dirty="0">
              <a:solidFill>
                <a:prstClr val="black"/>
              </a:solidFill>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465ED33-D446-E48D-6247-C9195655C8F4}"/>
              </a:ext>
            </a:extLst>
          </p:cNvPr>
          <p:cNvSpPr/>
          <p:nvPr/>
        </p:nvSpPr>
        <p:spPr>
          <a:xfrm>
            <a:off x="487363" y="2238375"/>
            <a:ext cx="10753725" cy="585788"/>
          </a:xfrm>
          <a:prstGeom prst="rect">
            <a:avLst/>
          </a:prstGeom>
          <a:solidFill>
            <a:sysClr val="window" lastClr="FFFFFF">
              <a:lumMod val="85000"/>
            </a:sysClr>
          </a:solidFill>
        </p:spPr>
        <p:txBody>
          <a:bodyPr>
            <a:spAutoFit/>
          </a:bodyPr>
          <a:lstStyle/>
          <a:p>
            <a:pPr algn="just" defTabSz="457200" eaLnBrk="1" fontAlgn="auto" hangingPunct="1">
              <a:spcBef>
                <a:spcPts val="0"/>
              </a:spcBef>
              <a:spcAft>
                <a:spcPts val="0"/>
              </a:spcAft>
              <a:defRPr/>
            </a:pPr>
            <a:r>
              <a:rPr lang="en-US" sz="1600" kern="0" dirty="0" err="1">
                <a:solidFill>
                  <a:prstClr val="black"/>
                </a:solidFill>
                <a:ea typeface="Calibri" panose="020F0502020204030204" pitchFamily="34" charset="0"/>
                <a:cs typeface="Times New Roman" panose="02020603050405020304" pitchFamily="18" charset="0"/>
              </a:rPr>
              <a:t>Optimise</a:t>
            </a:r>
            <a:r>
              <a:rPr lang="en-US" sz="1600" kern="0" dirty="0">
                <a:solidFill>
                  <a:prstClr val="black"/>
                </a:solidFill>
                <a:ea typeface="Calibri" panose="020F0502020204030204" pitchFamily="34" charset="0"/>
                <a:cs typeface="Times New Roman" panose="02020603050405020304" pitchFamily="18" charset="0"/>
              </a:rPr>
              <a:t> the operations of state-of-the-art, high-peak-power, high-repetition-rate laser systems by identifying and understanding how to manage the key technologies and the operational risks involved </a:t>
            </a:r>
          </a:p>
        </p:txBody>
      </p:sp>
      <p:sp>
        <p:nvSpPr>
          <p:cNvPr id="9" name="Rectangle à coins arrondis 14">
            <a:extLst>
              <a:ext uri="{FF2B5EF4-FFF2-40B4-BE49-F238E27FC236}">
                <a16:creationId xmlns:a16="http://schemas.microsoft.com/office/drawing/2014/main" id="{2810DF9B-AEE1-FDBD-C270-82B877D4040C}"/>
              </a:ext>
            </a:extLst>
          </p:cNvPr>
          <p:cNvSpPr/>
          <p:nvPr/>
        </p:nvSpPr>
        <p:spPr>
          <a:xfrm>
            <a:off x="487363" y="3059113"/>
            <a:ext cx="2279650"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1. Design and implement resource management rules and processes, including cost standards, cost control processes, budgetary processes</a:t>
            </a:r>
            <a:endParaRPr lang="fr-FR" sz="1100" kern="0" dirty="0">
              <a:solidFill>
                <a:prstClr val="black"/>
              </a:solidFill>
              <a:latin typeface="Calibri"/>
            </a:endParaRPr>
          </a:p>
        </p:txBody>
      </p:sp>
      <p:sp>
        <p:nvSpPr>
          <p:cNvPr id="10" name="Rectangle à coins arrondis 14">
            <a:extLst>
              <a:ext uri="{FF2B5EF4-FFF2-40B4-BE49-F238E27FC236}">
                <a16:creationId xmlns:a16="http://schemas.microsoft.com/office/drawing/2014/main" id="{49BB6661-2F1E-C243-792D-F6CCE3E25CC2}"/>
              </a:ext>
            </a:extLst>
          </p:cNvPr>
          <p:cNvSpPr/>
          <p:nvPr/>
        </p:nvSpPr>
        <p:spPr>
          <a:xfrm>
            <a:off x="3395663" y="3065463"/>
            <a:ext cx="2298700"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2. Set up and develop user management processes and user offices</a:t>
            </a:r>
            <a:endParaRPr lang="fr-FR" sz="1100" kern="0" dirty="0">
              <a:solidFill>
                <a:prstClr val="black"/>
              </a:solidFill>
              <a:latin typeface="Calibri"/>
            </a:endParaRPr>
          </a:p>
        </p:txBody>
      </p:sp>
      <p:sp>
        <p:nvSpPr>
          <p:cNvPr id="11" name="Rectangle à coins arrondis 14">
            <a:extLst>
              <a:ext uri="{FF2B5EF4-FFF2-40B4-BE49-F238E27FC236}">
                <a16:creationId xmlns:a16="http://schemas.microsoft.com/office/drawing/2014/main" id="{1DF3D15B-A956-AE55-2FBD-78688ED39F38}"/>
              </a:ext>
            </a:extLst>
          </p:cNvPr>
          <p:cNvSpPr/>
          <p:nvPr/>
        </p:nvSpPr>
        <p:spPr>
          <a:xfrm>
            <a:off x="6324600" y="3062288"/>
            <a:ext cx="2298700"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3. Develop and maintain user portal, including online data services</a:t>
            </a:r>
            <a:endParaRPr lang="fr-FR" sz="1100" kern="0" dirty="0">
              <a:solidFill>
                <a:prstClr val="black"/>
              </a:solidFill>
              <a:latin typeface="Calibri"/>
            </a:endParaRPr>
          </a:p>
        </p:txBody>
      </p:sp>
      <p:sp>
        <p:nvSpPr>
          <p:cNvPr id="12" name="Rectangle à coins arrondis 14">
            <a:extLst>
              <a:ext uri="{FF2B5EF4-FFF2-40B4-BE49-F238E27FC236}">
                <a16:creationId xmlns:a16="http://schemas.microsoft.com/office/drawing/2014/main" id="{99425994-481C-205A-469B-1BFCDEBF8848}"/>
              </a:ext>
            </a:extLst>
          </p:cNvPr>
          <p:cNvSpPr/>
          <p:nvPr/>
        </p:nvSpPr>
        <p:spPr>
          <a:xfrm>
            <a:off x="9124950" y="3062288"/>
            <a:ext cx="2116138"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4. Implement access pilots</a:t>
            </a:r>
            <a:endParaRPr lang="fr-FR" sz="1100" kern="0" dirty="0">
              <a:solidFill>
                <a:prstClr val="black"/>
              </a:solidFill>
              <a:latin typeface="Calibri"/>
            </a:endParaRPr>
          </a:p>
        </p:txBody>
      </p:sp>
      <p:sp>
        <p:nvSpPr>
          <p:cNvPr id="30729" name="Slide Number Placeholder 5">
            <a:extLst>
              <a:ext uri="{FF2B5EF4-FFF2-40B4-BE49-F238E27FC236}">
                <a16:creationId xmlns:a16="http://schemas.microsoft.com/office/drawing/2014/main" id="{A4B6E8E9-C2A0-ECB5-4652-55BAF2F9434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nSpc>
                <a:spcPct val="100000"/>
              </a:lnSpc>
              <a:spcBef>
                <a:spcPct val="0"/>
              </a:spcBef>
              <a:buFontTx/>
              <a:buNone/>
            </a:pPr>
            <a:fld id="{F06C093D-0339-5F47-90E0-9085D765BA92}" type="slidenum">
              <a:rPr lang="hu-HU" altLang="en-US" sz="1200" smtClean="0">
                <a:solidFill>
                  <a:srgbClr val="898989"/>
                </a:solidFill>
              </a:rPr>
              <a:pPr>
                <a:lnSpc>
                  <a:spcPct val="100000"/>
                </a:lnSpc>
                <a:spcBef>
                  <a:spcPct val="0"/>
                </a:spcBef>
                <a:buFontTx/>
                <a:buNone/>
              </a:pPr>
              <a:t>3</a:t>
            </a:fld>
            <a:endParaRPr lang="hu-HU" altLang="en-US" sz="1200">
              <a:solidFill>
                <a:srgbClr val="898989"/>
              </a:solidFill>
            </a:endParaRPr>
          </a:p>
        </p:txBody>
      </p:sp>
      <p:sp>
        <p:nvSpPr>
          <p:cNvPr id="7" name="Rectangle à coins arrondis 14">
            <a:extLst>
              <a:ext uri="{FF2B5EF4-FFF2-40B4-BE49-F238E27FC236}">
                <a16:creationId xmlns:a16="http://schemas.microsoft.com/office/drawing/2014/main" id="{1DC47BDA-8C7D-D5D4-1DD1-F84838A59B14}"/>
              </a:ext>
            </a:extLst>
          </p:cNvPr>
          <p:cNvSpPr/>
          <p:nvPr/>
        </p:nvSpPr>
        <p:spPr>
          <a:xfrm>
            <a:off x="487363" y="4718050"/>
            <a:ext cx="2509837" cy="950913"/>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5. Training measures towards users (including safety)</a:t>
            </a:r>
            <a:endParaRPr lang="fr-FR" sz="1100" kern="0" dirty="0">
              <a:solidFill>
                <a:prstClr val="black"/>
              </a:solidFill>
              <a:latin typeface="Calibri"/>
            </a:endParaRPr>
          </a:p>
        </p:txBody>
      </p:sp>
      <p:sp>
        <p:nvSpPr>
          <p:cNvPr id="13" name="Rectangle à coins arrondis 14">
            <a:extLst>
              <a:ext uri="{FF2B5EF4-FFF2-40B4-BE49-F238E27FC236}">
                <a16:creationId xmlns:a16="http://schemas.microsoft.com/office/drawing/2014/main" id="{A543E97D-C731-C89D-5D69-0CCC09CF6557}"/>
              </a:ext>
            </a:extLst>
          </p:cNvPr>
          <p:cNvSpPr/>
          <p:nvPr/>
        </p:nvSpPr>
        <p:spPr>
          <a:xfrm>
            <a:off x="3224213" y="4738688"/>
            <a:ext cx="2641600" cy="950912"/>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6. Outreach and support to user communities</a:t>
            </a:r>
            <a:endParaRPr lang="fr-FR" sz="1100" kern="0" dirty="0">
              <a:solidFill>
                <a:prstClr val="black"/>
              </a:solidFill>
              <a:latin typeface="Calibri"/>
            </a:endParaRPr>
          </a:p>
        </p:txBody>
      </p:sp>
      <p:sp>
        <p:nvSpPr>
          <p:cNvPr id="14" name="Rectangle à coins arrondis 14">
            <a:extLst>
              <a:ext uri="{FF2B5EF4-FFF2-40B4-BE49-F238E27FC236}">
                <a16:creationId xmlns:a16="http://schemas.microsoft.com/office/drawing/2014/main" id="{6F4C4D76-FB89-5BD8-EB10-6AA30B65BA2D}"/>
              </a:ext>
            </a:extLst>
          </p:cNvPr>
          <p:cNvSpPr/>
          <p:nvPr/>
        </p:nvSpPr>
        <p:spPr>
          <a:xfrm>
            <a:off x="6092825" y="4718050"/>
            <a:ext cx="2773363" cy="950913"/>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7. Science and technology road-mapping for the European laser community</a:t>
            </a:r>
            <a:endParaRPr lang="fr-FR" sz="1100" kern="0" dirty="0">
              <a:solidFill>
                <a:prstClr val="black"/>
              </a:solidFill>
              <a:latin typeface="Calibri"/>
            </a:endParaRPr>
          </a:p>
        </p:txBody>
      </p:sp>
      <p:sp>
        <p:nvSpPr>
          <p:cNvPr id="15" name="Rectangle à coins arrondis 14">
            <a:extLst>
              <a:ext uri="{FF2B5EF4-FFF2-40B4-BE49-F238E27FC236}">
                <a16:creationId xmlns:a16="http://schemas.microsoft.com/office/drawing/2014/main" id="{E8E17E1A-DD87-E7D3-6E68-B0CBC09C5114}"/>
              </a:ext>
            </a:extLst>
          </p:cNvPr>
          <p:cNvSpPr/>
          <p:nvPr/>
        </p:nvSpPr>
        <p:spPr>
          <a:xfrm>
            <a:off x="9124950" y="4543425"/>
            <a:ext cx="2300288"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8. Promote ELI's establish (international) strategic partnerships</a:t>
            </a:r>
            <a:endParaRPr lang="fr-FR" sz="1100" kern="0" dirty="0">
              <a:solidFill>
                <a:prstClr val="black"/>
              </a:solidFill>
              <a:latin typeface="Calibri"/>
            </a:endParaRPr>
          </a:p>
        </p:txBody>
      </p:sp>
      <p:sp>
        <p:nvSpPr>
          <p:cNvPr id="5" name="Alcím 2">
            <a:extLst>
              <a:ext uri="{FF2B5EF4-FFF2-40B4-BE49-F238E27FC236}">
                <a16:creationId xmlns:a16="http://schemas.microsoft.com/office/drawing/2014/main" id="{E079B633-7A45-8CC4-687E-FB1F04AF0651}"/>
              </a:ext>
            </a:extLst>
          </p:cNvPr>
          <p:cNvSpPr txBox="1">
            <a:spLocks/>
          </p:cNvSpPr>
          <p:nvPr/>
        </p:nvSpPr>
        <p:spPr>
          <a:xfrm>
            <a:off x="723463" y="788056"/>
            <a:ext cx="9066530"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3900" b="1" dirty="0">
                <a:solidFill>
                  <a:srgbClr val="FE5000"/>
                </a:solidFill>
                <a:latin typeface="Calibri" panose="020F0502020204030204" pitchFamily="34" charset="0"/>
                <a:cs typeface="Calibri" panose="020F0502020204030204" pitchFamily="34" charset="0"/>
              </a:rPr>
              <a:t>Scientific and Technical aims of IMPULSE </a:t>
            </a:r>
          </a:p>
        </p:txBody>
      </p:sp>
      <p:sp>
        <p:nvSpPr>
          <p:cNvPr id="2" name="Oval 1">
            <a:extLst>
              <a:ext uri="{FF2B5EF4-FFF2-40B4-BE49-F238E27FC236}">
                <a16:creationId xmlns:a16="http://schemas.microsoft.com/office/drawing/2014/main" id="{8B301DC6-EF6B-46BC-A55F-917EDE47EC53}"/>
              </a:ext>
            </a:extLst>
          </p:cNvPr>
          <p:cNvSpPr/>
          <p:nvPr/>
        </p:nvSpPr>
        <p:spPr>
          <a:xfrm>
            <a:off x="2843888" y="2757848"/>
            <a:ext cx="3100996" cy="1893887"/>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D45335-0C6B-44FC-B5E5-64670F73A139}"/>
              </a:ext>
            </a:extLst>
          </p:cNvPr>
          <p:cNvSpPr/>
          <p:nvPr/>
        </p:nvSpPr>
        <p:spPr>
          <a:xfrm>
            <a:off x="5923452" y="2752535"/>
            <a:ext cx="3100996" cy="1893887"/>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01D1F2C-A0CB-4F22-A446-B186B2D5ADF9}"/>
              </a:ext>
            </a:extLst>
          </p:cNvPr>
          <p:cNvSpPr/>
          <p:nvPr/>
        </p:nvSpPr>
        <p:spPr>
          <a:xfrm>
            <a:off x="9005861" y="2722356"/>
            <a:ext cx="2349771" cy="1893887"/>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A92750-84D8-462E-B9EE-745AAA2E9E9A}"/>
              </a:ext>
            </a:extLst>
          </p:cNvPr>
          <p:cNvSpPr/>
          <p:nvPr/>
        </p:nvSpPr>
        <p:spPr>
          <a:xfrm>
            <a:off x="178049" y="4280833"/>
            <a:ext cx="3100996" cy="1893887"/>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450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7"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lcím 2">
            <a:extLst>
              <a:ext uri="{FF2B5EF4-FFF2-40B4-BE49-F238E27FC236}">
                <a16:creationId xmlns:a16="http://schemas.microsoft.com/office/drawing/2014/main" id="{3A769D21-D17E-48CA-9559-327BC3B2603C}"/>
              </a:ext>
            </a:extLst>
          </p:cNvPr>
          <p:cNvSpPr>
            <a:spLocks noGrp="1"/>
          </p:cNvSpPr>
          <p:nvPr>
            <p:ph type="subTitle" idx="4294967295"/>
          </p:nvPr>
        </p:nvSpPr>
        <p:spPr>
          <a:xfrm>
            <a:off x="424206" y="1540888"/>
            <a:ext cx="10689996" cy="5095581"/>
          </a:xfrm>
        </p:spPr>
        <p:txBody>
          <a:bodyPr/>
          <a:lstStyle/>
          <a:p>
            <a:pPr marL="0" indent="0" eaLnBrk="1" hangingPunct="1">
              <a:lnSpc>
                <a:spcPct val="100000"/>
              </a:lnSpc>
              <a:buClr>
                <a:srgbClr val="E84E1B"/>
              </a:buClr>
              <a:buNone/>
              <a:defRPr/>
            </a:pPr>
            <a:r>
              <a:rPr lang="en-US" altLang="cs-CZ" sz="2400" b="0" dirty="0"/>
              <a:t>Examples of Open Access Pilot experiments:</a:t>
            </a:r>
          </a:p>
          <a:p>
            <a:pPr eaLnBrk="1" hangingPunct="1">
              <a:lnSpc>
                <a:spcPct val="100000"/>
              </a:lnSpc>
              <a:buClr>
                <a:srgbClr val="E84E1B"/>
              </a:buClr>
              <a:buFont typeface="Century Gothic" panose="020B0502020202020204" pitchFamily="34" charset="0"/>
              <a:buChar char="−"/>
              <a:defRPr/>
            </a:pPr>
            <a:r>
              <a:rPr lang="en-US" altLang="cs-CZ" sz="2400" b="1" dirty="0"/>
              <a:t>ELI Beamlines:</a:t>
            </a:r>
            <a:r>
              <a:rPr lang="en-US" altLang="cs-CZ" sz="2400" dirty="0"/>
              <a:t> </a:t>
            </a:r>
            <a:r>
              <a:rPr lang="en-US" altLang="cs-CZ" sz="2400" b="1" dirty="0"/>
              <a:t>UPM-33</a:t>
            </a:r>
            <a:r>
              <a:rPr lang="en-US" altLang="cs-CZ" sz="2400" dirty="0"/>
              <a:t> “Towards Molecular Frame Photoelectron Angular Distribution Measurements of Polyatomic Molecules” </a:t>
            </a:r>
            <a:r>
              <a:rPr lang="en-US" altLang="cs-CZ" sz="2400" b="0" dirty="0"/>
              <a:t>experiment led by PI Dr. J. Woodhouse from University of Southampton, UK</a:t>
            </a:r>
          </a:p>
          <a:p>
            <a:pPr eaLnBrk="1" hangingPunct="1">
              <a:lnSpc>
                <a:spcPct val="100000"/>
              </a:lnSpc>
              <a:buClr>
                <a:srgbClr val="E84E1B"/>
              </a:buClr>
              <a:buFont typeface="Century Gothic" panose="020B0502020202020204" pitchFamily="34" charset="0"/>
              <a:buChar char="−"/>
              <a:defRPr/>
            </a:pPr>
            <a:r>
              <a:rPr lang="en-US" altLang="cs-CZ" sz="2000" b="0" dirty="0"/>
              <a:t>took place successfully in the E1 experimental area of ELI Beamlines in May 2023</a:t>
            </a:r>
          </a:p>
          <a:p>
            <a:pPr eaLnBrk="1" hangingPunct="1">
              <a:lnSpc>
                <a:spcPct val="100000"/>
              </a:lnSpc>
              <a:buClr>
                <a:srgbClr val="E84E1B"/>
              </a:buClr>
              <a:buFont typeface="Century Gothic" panose="020B0502020202020204" pitchFamily="34" charset="0"/>
              <a:buChar char="−"/>
              <a:defRPr/>
            </a:pPr>
            <a:r>
              <a:rPr lang="en-US" altLang="cs-CZ" sz="2000" b="0" dirty="0"/>
              <a:t>The access pilot experiment required a </a:t>
            </a:r>
            <a:r>
              <a:rPr lang="en-US" altLang="cs-CZ" sz="2000" dirty="0"/>
              <a:t>substantial rebuild of the laser beam delivery </a:t>
            </a:r>
            <a:r>
              <a:rPr lang="en-US" altLang="cs-CZ" sz="2000" b="0" dirty="0"/>
              <a:t>to the MAC station and the commissioning of additional equipment, leading to </a:t>
            </a:r>
            <a:r>
              <a:rPr lang="en-US" altLang="cs-CZ" sz="2000" dirty="0"/>
              <a:t>improved experimental capabilities</a:t>
            </a:r>
          </a:p>
          <a:p>
            <a:pPr eaLnBrk="1" hangingPunct="1">
              <a:lnSpc>
                <a:spcPct val="100000"/>
              </a:lnSpc>
              <a:buClr>
                <a:srgbClr val="E84E1B"/>
              </a:buClr>
              <a:buFont typeface="Century Gothic" panose="020B0502020202020204" pitchFamily="34" charset="0"/>
              <a:buChar char="−"/>
              <a:defRPr/>
            </a:pPr>
            <a:r>
              <a:rPr lang="en-US" altLang="cs-CZ" sz="2000" b="0" dirty="0"/>
              <a:t>Feedback from facility (</a:t>
            </a:r>
            <a:r>
              <a:rPr lang="en-US" altLang="cs-CZ" sz="2000" b="0" dirty="0" err="1"/>
              <a:t>e.g</a:t>
            </a:r>
            <a:r>
              <a:rPr lang="en-US" altLang="cs-CZ" sz="2000" b="0" dirty="0"/>
              <a:t>): </a:t>
            </a:r>
            <a:r>
              <a:rPr lang="en-US" altLang="cs-CZ" sz="2000" b="0" i="1" dirty="0"/>
              <a:t>Verified the ability to run long integration times (including overnight) to pursue low signal measurements</a:t>
            </a:r>
          </a:p>
          <a:p>
            <a:pPr eaLnBrk="1" hangingPunct="1">
              <a:lnSpc>
                <a:spcPct val="100000"/>
              </a:lnSpc>
              <a:buClr>
                <a:srgbClr val="E84E1B"/>
              </a:buClr>
              <a:buFont typeface="Century Gothic" panose="020B0502020202020204" pitchFamily="34" charset="0"/>
              <a:buChar char="−"/>
              <a:defRPr/>
            </a:pPr>
            <a:r>
              <a:rPr lang="en-US" altLang="cs-CZ" sz="2000" b="0" dirty="0"/>
              <a:t>Feedback from user (e.g.): </a:t>
            </a:r>
            <a:r>
              <a:rPr lang="en-US" altLang="cs-CZ" sz="2000" b="0" i="1" dirty="0"/>
              <a:t>The data acquisition software still needs work. The users would like to see a functioning system that allows for on-the-fly analysis of the data, a quicker pipeline for real time feedback based on summed images is needed for decisions during the experiment</a:t>
            </a:r>
            <a:endParaRPr lang="en-US" altLang="cs-CZ" sz="2000" b="0" dirty="0"/>
          </a:p>
        </p:txBody>
      </p:sp>
      <p:sp>
        <p:nvSpPr>
          <p:cNvPr id="28675" name="Alcím 2">
            <a:extLst>
              <a:ext uri="{FF2B5EF4-FFF2-40B4-BE49-F238E27FC236}">
                <a16:creationId xmlns:a16="http://schemas.microsoft.com/office/drawing/2014/main" id="{AB24E85A-CAC1-4AA7-BA0C-101BA79E1755}"/>
              </a:ext>
            </a:extLst>
          </p:cNvPr>
          <p:cNvSpPr txBox="1">
            <a:spLocks/>
          </p:cNvSpPr>
          <p:nvPr/>
        </p:nvSpPr>
        <p:spPr bwMode="auto">
          <a:xfrm>
            <a:off x="961231" y="757221"/>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Open Access Pilot Experiments</a:t>
            </a:r>
          </a:p>
        </p:txBody>
      </p:sp>
      <p:sp>
        <p:nvSpPr>
          <p:cNvPr id="26628" name="Slide Number Placeholder 2">
            <a:extLst>
              <a:ext uri="{FF2B5EF4-FFF2-40B4-BE49-F238E27FC236}">
                <a16:creationId xmlns:a16="http://schemas.microsoft.com/office/drawing/2014/main" id="{DD33453F-BBCB-49AD-ABEE-1FECC25805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00CF9D21-A47B-4FB0-815D-F79FF60425D2}" type="slidenum">
              <a:rPr lang="hu-HU" altLang="en-US" sz="1200" b="0" smtClean="0">
                <a:solidFill>
                  <a:srgbClr val="898989"/>
                </a:solidFill>
              </a:rPr>
              <a:pPr>
                <a:lnSpc>
                  <a:spcPct val="100000"/>
                </a:lnSpc>
                <a:spcBef>
                  <a:spcPct val="0"/>
                </a:spcBef>
                <a:buClrTx/>
                <a:buFontTx/>
                <a:buNone/>
              </a:pPr>
              <a:t>30</a:t>
            </a:fld>
            <a:endParaRPr lang="hu-HU" altLang="en-US" sz="1200" b="0">
              <a:solidFill>
                <a:srgbClr val="898989"/>
              </a:solidFill>
            </a:endParaRPr>
          </a:p>
        </p:txBody>
      </p:sp>
    </p:spTree>
    <p:extLst>
      <p:ext uri="{BB962C8B-B14F-4D97-AF65-F5344CB8AC3E}">
        <p14:creationId xmlns:p14="http://schemas.microsoft.com/office/powerpoint/2010/main" val="1845431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lcím 2">
            <a:extLst>
              <a:ext uri="{FF2B5EF4-FFF2-40B4-BE49-F238E27FC236}">
                <a16:creationId xmlns:a16="http://schemas.microsoft.com/office/drawing/2014/main" id="{BF1FF879-D411-4962-BDF6-9D330D80AB87}"/>
              </a:ext>
            </a:extLst>
          </p:cNvPr>
          <p:cNvSpPr>
            <a:spLocks noGrp="1"/>
          </p:cNvSpPr>
          <p:nvPr>
            <p:ph type="subTitle" idx="4294967295"/>
          </p:nvPr>
        </p:nvSpPr>
        <p:spPr>
          <a:xfrm>
            <a:off x="339365" y="1206631"/>
            <a:ext cx="11651530" cy="5127334"/>
          </a:xfrm>
        </p:spPr>
        <p:txBody>
          <a:bodyPr/>
          <a:lstStyle/>
          <a:p>
            <a:pPr marL="0" indent="0" eaLnBrk="1" hangingPunct="1">
              <a:lnSpc>
                <a:spcPct val="100000"/>
              </a:lnSpc>
              <a:buClr>
                <a:srgbClr val="E84E1B"/>
              </a:buClr>
              <a:buFont typeface="Calibri" panose="020F0502020204030204" pitchFamily="34" charset="0"/>
              <a:buNone/>
              <a:defRPr/>
            </a:pPr>
            <a:r>
              <a:rPr lang="ro-RO" altLang="cs-CZ" sz="2400" dirty="0"/>
              <a:t>NONLINEARATTO – </a:t>
            </a:r>
            <a:r>
              <a:rPr lang="en-US" altLang="cs-CZ" sz="2400" b="0" dirty="0"/>
              <a:t>“Investigation of correlated electronic dynamics by nonlinear attosecond spectroscopy”</a:t>
            </a:r>
          </a:p>
          <a:p>
            <a:pPr eaLnBrk="1" hangingPunct="1">
              <a:lnSpc>
                <a:spcPct val="100000"/>
              </a:lnSpc>
              <a:buClr>
                <a:srgbClr val="E84E1B"/>
              </a:buClr>
              <a:buFont typeface="Century Gothic" panose="020B0502020202020204" pitchFamily="34" charset="0"/>
              <a:buChar char="−"/>
              <a:defRPr/>
            </a:pPr>
            <a:r>
              <a:rPr lang="en-US" altLang="cs-CZ" sz="2000" dirty="0"/>
              <a:t>Principal Investigator: </a:t>
            </a:r>
            <a:r>
              <a:rPr lang="en-US" altLang="cs-CZ" sz="2000" b="0" dirty="0"/>
              <a:t>Giuseppe Sansone, Univ. of Freiburg; </a:t>
            </a:r>
            <a:r>
              <a:rPr lang="en-US" altLang="cs-CZ" sz="2000" dirty="0"/>
              <a:t>Local PI at ELI-ALPS: </a:t>
            </a:r>
            <a:r>
              <a:rPr lang="en-US" altLang="cs-CZ" sz="2000" b="0" dirty="0" err="1"/>
              <a:t>Zsold</a:t>
            </a:r>
            <a:r>
              <a:rPr lang="en-US" altLang="cs-CZ" sz="2000" b="0" dirty="0"/>
              <a:t> </a:t>
            </a:r>
            <a:r>
              <a:rPr lang="en-US" altLang="cs-CZ" sz="2000" b="0" dirty="0" err="1"/>
              <a:t>Diveki</a:t>
            </a:r>
            <a:endParaRPr lang="en-US" altLang="cs-CZ" sz="2000" b="0" dirty="0"/>
          </a:p>
          <a:p>
            <a:pPr eaLnBrk="1" hangingPunct="1">
              <a:lnSpc>
                <a:spcPct val="100000"/>
              </a:lnSpc>
              <a:buClr>
                <a:srgbClr val="E84E1B"/>
              </a:buClr>
              <a:buFont typeface="Century Gothic" panose="020B0502020202020204" pitchFamily="34" charset="0"/>
              <a:buChar char="−"/>
              <a:defRPr/>
            </a:pPr>
            <a:r>
              <a:rPr lang="en-US" altLang="cs-CZ" sz="2000" b="0" dirty="0"/>
              <a:t>The high XUV intensities and the ultra-short XUV pulses required are </a:t>
            </a:r>
            <a:r>
              <a:rPr lang="en-US" altLang="cs-CZ" sz="2000" dirty="0"/>
              <a:t>two experimental challenges </a:t>
            </a:r>
            <a:r>
              <a:rPr lang="en-US" altLang="cs-CZ" sz="2000" b="0" dirty="0"/>
              <a:t>anticipated to be tackled by the SYLOS driven attosecond beamlines </a:t>
            </a:r>
          </a:p>
          <a:p>
            <a:pPr eaLnBrk="1" hangingPunct="1">
              <a:lnSpc>
                <a:spcPct val="100000"/>
              </a:lnSpc>
              <a:buClr>
                <a:srgbClr val="E84E1B"/>
              </a:buClr>
              <a:buFont typeface="Century Gothic" panose="020B0502020202020204" pitchFamily="34" charset="0"/>
              <a:buChar char="−"/>
              <a:defRPr/>
            </a:pPr>
            <a:r>
              <a:rPr lang="en-US" altLang="cs-CZ" sz="2000" dirty="0"/>
              <a:t>Collaborative project </a:t>
            </a:r>
            <a:r>
              <a:rPr lang="en-US" altLang="cs-CZ" sz="2000" b="0" dirty="0"/>
              <a:t>between the Univ. of Freiburg, MPI </a:t>
            </a:r>
            <a:r>
              <a:rPr lang="en-US" altLang="cs-CZ" sz="2000" b="0" dirty="0" err="1"/>
              <a:t>für</a:t>
            </a:r>
            <a:r>
              <a:rPr lang="en-US" altLang="cs-CZ" sz="2000" b="0" dirty="0"/>
              <a:t> </a:t>
            </a:r>
            <a:r>
              <a:rPr lang="en-US" altLang="cs-CZ" sz="2000" b="0" dirty="0" err="1"/>
              <a:t>Kernphysik</a:t>
            </a:r>
            <a:r>
              <a:rPr lang="en-US" altLang="cs-CZ" sz="2000" b="0" dirty="0"/>
              <a:t>,</a:t>
            </a:r>
            <a:br>
              <a:rPr lang="en-US" altLang="cs-CZ" sz="2000" b="0" dirty="0"/>
            </a:br>
            <a:r>
              <a:rPr lang="en-US" altLang="cs-CZ" sz="2000" b="0" dirty="0"/>
              <a:t> Heidelberg, FORTH and ELI-ALPS</a:t>
            </a:r>
          </a:p>
          <a:p>
            <a:pPr eaLnBrk="1" hangingPunct="1">
              <a:lnSpc>
                <a:spcPct val="100000"/>
              </a:lnSpc>
              <a:buClr>
                <a:srgbClr val="E84E1B"/>
              </a:buClr>
              <a:buFont typeface="Century Gothic" panose="020B0502020202020204" pitchFamily="34" charset="0"/>
              <a:buChar char="−"/>
              <a:defRPr/>
            </a:pPr>
            <a:r>
              <a:rPr lang="en-US" altLang="cs-CZ" sz="2000" dirty="0"/>
              <a:t>Objective: </a:t>
            </a:r>
            <a:r>
              <a:rPr lang="en-US" altLang="cs-CZ" sz="2000" b="0" dirty="0"/>
              <a:t>Investigation of electronic correlation in simple quantum </a:t>
            </a:r>
            <a:br>
              <a:rPr lang="en-US" altLang="cs-CZ" sz="2000" b="0" dirty="0"/>
            </a:br>
            <a:r>
              <a:rPr lang="en-US" altLang="cs-CZ" sz="2000" b="0" dirty="0"/>
              <a:t>systems, such as atoms &amp; small molecules by nonlinear spectroscopy in </a:t>
            </a:r>
            <a:br>
              <a:rPr lang="en-US" altLang="cs-CZ" sz="2000" b="0" dirty="0"/>
            </a:br>
            <a:r>
              <a:rPr lang="en-US" altLang="cs-CZ" sz="2000" b="0" dirty="0"/>
              <a:t>the extreme ultraviolet (XUV) spectral range. </a:t>
            </a:r>
          </a:p>
          <a:p>
            <a:pPr eaLnBrk="1" hangingPunct="1">
              <a:lnSpc>
                <a:spcPct val="100000"/>
              </a:lnSpc>
              <a:buClr>
                <a:srgbClr val="E84E1B"/>
              </a:buClr>
              <a:buFont typeface="Century Gothic" panose="020B0502020202020204" pitchFamily="34" charset="0"/>
              <a:buChar char="−"/>
              <a:defRPr/>
            </a:pPr>
            <a:r>
              <a:rPr lang="en-US" altLang="cs-CZ" sz="2000" dirty="0"/>
              <a:t>Means: </a:t>
            </a:r>
            <a:r>
              <a:rPr lang="en-US" altLang="cs-CZ" sz="2000" b="0" dirty="0"/>
              <a:t>SYLOS Compact GHHG + Reaction Microscope (</a:t>
            </a:r>
            <a:r>
              <a:rPr lang="en-US" altLang="cs-CZ" sz="2000" b="0" dirty="0" err="1"/>
              <a:t>ReMi</a:t>
            </a:r>
            <a:r>
              <a:rPr lang="en-US" altLang="cs-CZ" sz="2000" b="0" dirty="0"/>
              <a:t>) </a:t>
            </a:r>
            <a:r>
              <a:rPr lang="en-US" altLang="cs-CZ" sz="2000" b="0" dirty="0" err="1"/>
              <a:t>endstation</a:t>
            </a:r>
            <a:endParaRPr lang="en-US" altLang="cs-CZ" sz="2000" b="0" dirty="0"/>
          </a:p>
        </p:txBody>
      </p:sp>
      <p:sp>
        <p:nvSpPr>
          <p:cNvPr id="31747" name="Alcím 2">
            <a:extLst>
              <a:ext uri="{FF2B5EF4-FFF2-40B4-BE49-F238E27FC236}">
                <a16:creationId xmlns:a16="http://schemas.microsoft.com/office/drawing/2014/main" id="{083E04EF-EFD5-4B32-8FB3-C2D0C6854A25}"/>
              </a:ext>
            </a:extLst>
          </p:cNvPr>
          <p:cNvSpPr txBox="1">
            <a:spLocks/>
          </p:cNvSpPr>
          <p:nvPr/>
        </p:nvSpPr>
        <p:spPr bwMode="auto">
          <a:xfrm>
            <a:off x="961231" y="615819"/>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Flagship Experiments at ELI-ALPS</a:t>
            </a:r>
          </a:p>
        </p:txBody>
      </p:sp>
      <p:sp>
        <p:nvSpPr>
          <p:cNvPr id="27652" name="Slide Number Placeholder 2">
            <a:extLst>
              <a:ext uri="{FF2B5EF4-FFF2-40B4-BE49-F238E27FC236}">
                <a16:creationId xmlns:a16="http://schemas.microsoft.com/office/drawing/2014/main" id="{17FADC1F-7879-480F-8500-F83537569B1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DD27081E-2C87-4CEF-9FEA-27CC56143EB4}" type="slidenum">
              <a:rPr lang="hu-HU" altLang="en-US" sz="1200" b="0" smtClean="0">
                <a:solidFill>
                  <a:srgbClr val="898989"/>
                </a:solidFill>
              </a:rPr>
              <a:pPr>
                <a:lnSpc>
                  <a:spcPct val="100000"/>
                </a:lnSpc>
                <a:spcBef>
                  <a:spcPct val="0"/>
                </a:spcBef>
                <a:buClrTx/>
                <a:buFontTx/>
                <a:buNone/>
              </a:pPr>
              <a:t>31</a:t>
            </a:fld>
            <a:endParaRPr lang="hu-HU" altLang="en-US" sz="1200" b="0">
              <a:solidFill>
                <a:srgbClr val="898989"/>
              </a:solidFill>
            </a:endParaRPr>
          </a:p>
        </p:txBody>
      </p:sp>
      <p:grpSp>
        <p:nvGrpSpPr>
          <p:cNvPr id="8" name="Group 12">
            <a:extLst>
              <a:ext uri="{FF2B5EF4-FFF2-40B4-BE49-F238E27FC236}">
                <a16:creationId xmlns:a16="http://schemas.microsoft.com/office/drawing/2014/main" id="{1F95352A-97E2-4292-AD34-3CA61BA64631}"/>
              </a:ext>
            </a:extLst>
          </p:cNvPr>
          <p:cNvGrpSpPr>
            <a:grpSpLocks/>
          </p:cNvGrpSpPr>
          <p:nvPr/>
        </p:nvGrpSpPr>
        <p:grpSpPr bwMode="auto">
          <a:xfrm>
            <a:off x="719931" y="5467546"/>
            <a:ext cx="10752137" cy="1390454"/>
            <a:chOff x="1126590" y="5276888"/>
            <a:chExt cx="10753233" cy="1596612"/>
          </a:xfrm>
        </p:grpSpPr>
        <p:pic>
          <p:nvPicPr>
            <p:cNvPr id="9" name="Picture 4">
              <a:extLst>
                <a:ext uri="{FF2B5EF4-FFF2-40B4-BE49-F238E27FC236}">
                  <a16:creationId xmlns:a16="http://schemas.microsoft.com/office/drawing/2014/main" id="{F2F1F7B9-A705-48B4-BDCC-7E346F26C4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6590" y="5283767"/>
              <a:ext cx="1541775" cy="157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3D4D97E2-6934-469C-BF81-91ACBBA29E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8365" y="5283767"/>
              <a:ext cx="1715099" cy="158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60EDF980-B75E-4173-9830-2C930DA6BEC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83464" y="5276888"/>
              <a:ext cx="3166314" cy="157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1FA6250C-DD8A-4965-A890-565124AD2A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9778" y="5283767"/>
              <a:ext cx="4330045" cy="155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9" name="Picture 5">
            <a:extLst>
              <a:ext uri="{FF2B5EF4-FFF2-40B4-BE49-F238E27FC236}">
                <a16:creationId xmlns:a16="http://schemas.microsoft.com/office/drawing/2014/main" id="{2FB02D78-164F-44E5-A54D-A65002ACADB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b="1494"/>
          <a:stretch>
            <a:fillRect/>
          </a:stretch>
        </p:blipFill>
        <p:spPr bwMode="auto">
          <a:xfrm>
            <a:off x="8210188" y="2969443"/>
            <a:ext cx="3503180" cy="23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986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lcím 2">
            <a:extLst>
              <a:ext uri="{FF2B5EF4-FFF2-40B4-BE49-F238E27FC236}">
                <a16:creationId xmlns:a16="http://schemas.microsoft.com/office/drawing/2014/main" id="{BF1FF879-D411-4962-BDF6-9D330D80AB87}"/>
              </a:ext>
            </a:extLst>
          </p:cNvPr>
          <p:cNvSpPr>
            <a:spLocks noGrp="1"/>
          </p:cNvSpPr>
          <p:nvPr>
            <p:ph type="subTitle" idx="4294967295"/>
          </p:nvPr>
        </p:nvSpPr>
        <p:spPr>
          <a:xfrm>
            <a:off x="367644" y="1451729"/>
            <a:ext cx="6919275" cy="5203595"/>
          </a:xfrm>
        </p:spPr>
        <p:txBody>
          <a:bodyPr/>
          <a:lstStyle/>
          <a:p>
            <a:pPr marL="0" indent="0" eaLnBrk="1" hangingPunct="1">
              <a:lnSpc>
                <a:spcPct val="100000"/>
              </a:lnSpc>
              <a:buClr>
                <a:srgbClr val="E84E1B"/>
              </a:buClr>
              <a:buFont typeface="Calibri" panose="020F0502020204030204" pitchFamily="34" charset="0"/>
              <a:buNone/>
              <a:defRPr/>
            </a:pPr>
            <a:r>
              <a:rPr lang="ro-RO" altLang="cs-CZ" sz="2400" dirty="0">
                <a:solidFill>
                  <a:prstClr val="black"/>
                </a:solidFill>
              </a:rPr>
              <a:t>TSRMM – </a:t>
            </a:r>
            <a:r>
              <a:rPr lang="en-US" altLang="cs-CZ" sz="2400" b="0" dirty="0">
                <a:solidFill>
                  <a:prstClr val="black"/>
                </a:solidFill>
              </a:rPr>
              <a:t>“Time- and Spin-Resolved Momentum Microscopy”</a:t>
            </a:r>
          </a:p>
          <a:p>
            <a:pPr eaLnBrk="1" hangingPunct="1">
              <a:lnSpc>
                <a:spcPct val="100000"/>
              </a:lnSpc>
              <a:buClr>
                <a:srgbClr val="E84E1B"/>
              </a:buClr>
              <a:buFont typeface="Century Gothic" panose="020B0502020202020204" pitchFamily="34" charset="0"/>
              <a:buChar char="−"/>
              <a:defRPr/>
            </a:pPr>
            <a:r>
              <a:rPr lang="en-US" altLang="cs-CZ" sz="2000" dirty="0"/>
              <a:t>P.I.: </a:t>
            </a:r>
            <a:r>
              <a:rPr lang="en-US" altLang="cs-CZ" sz="2000" b="0" dirty="0"/>
              <a:t>Martin Aeschlimann, </a:t>
            </a:r>
            <a:r>
              <a:rPr lang="en-US" altLang="cs-CZ" sz="2000" b="0" dirty="0">
                <a:solidFill>
                  <a:prstClr val="black"/>
                </a:solidFill>
              </a:rPr>
              <a:t>Univ. of Kaiserslautern</a:t>
            </a:r>
            <a:r>
              <a:rPr lang="en-US" altLang="cs-CZ" sz="2000" b="0" dirty="0"/>
              <a:t>; </a:t>
            </a:r>
            <a:r>
              <a:rPr lang="en-US" altLang="cs-CZ" sz="2000" dirty="0"/>
              <a:t>Local PI at ELI-ALPS: </a:t>
            </a:r>
            <a:r>
              <a:rPr lang="en-US" altLang="cs-CZ" sz="2000" b="0" dirty="0" err="1"/>
              <a:t>Lászl</a:t>
            </a:r>
            <a:r>
              <a:rPr lang="el-GR" altLang="cs-CZ" sz="2000" b="0" dirty="0"/>
              <a:t>ό</a:t>
            </a:r>
            <a:r>
              <a:rPr lang="en-US" altLang="cs-CZ" sz="2000" b="0" dirty="0"/>
              <a:t> </a:t>
            </a:r>
            <a:r>
              <a:rPr lang="en-US" altLang="cs-CZ" sz="2000" b="0" dirty="0" err="1"/>
              <a:t>Ovári</a:t>
            </a:r>
            <a:endParaRPr lang="en-US" altLang="cs-CZ" sz="2000" b="0" dirty="0"/>
          </a:p>
          <a:p>
            <a:pPr eaLnBrk="1" hangingPunct="1">
              <a:lnSpc>
                <a:spcPct val="100000"/>
              </a:lnSpc>
              <a:buClr>
                <a:srgbClr val="E84E1B"/>
              </a:buClr>
              <a:buFont typeface="Century Gothic" panose="020B0502020202020204" pitchFamily="34" charset="0"/>
              <a:buChar char="−"/>
              <a:defRPr/>
            </a:pPr>
            <a:r>
              <a:rPr lang="en-US" altLang="cs-CZ" sz="2000" dirty="0"/>
              <a:t>Challenge the full capabilities </a:t>
            </a:r>
            <a:r>
              <a:rPr lang="en-US" altLang="cs-CZ" sz="2000" b="0" dirty="0"/>
              <a:t>of the ELI-ALPS surface science end station and its </a:t>
            </a:r>
            <a:r>
              <a:rPr lang="en-US" altLang="cs-CZ" sz="2000" dirty="0"/>
              <a:t>ultrafast, high-flux and repetition-rate </a:t>
            </a:r>
            <a:r>
              <a:rPr lang="en-US" altLang="cs-CZ" sz="2000" b="0" dirty="0"/>
              <a:t>light sources</a:t>
            </a:r>
          </a:p>
          <a:p>
            <a:pPr eaLnBrk="1" hangingPunct="1">
              <a:lnSpc>
                <a:spcPct val="100000"/>
              </a:lnSpc>
              <a:buClr>
                <a:srgbClr val="E84E1B"/>
              </a:buClr>
              <a:buFont typeface="Century Gothic" panose="020B0502020202020204" pitchFamily="34" charset="0"/>
              <a:buChar char="−"/>
              <a:defRPr/>
            </a:pPr>
            <a:r>
              <a:rPr lang="en-US" altLang="cs-CZ" sz="2000" dirty="0"/>
              <a:t>Collaborative project </a:t>
            </a:r>
            <a:r>
              <a:rPr lang="en-US" altLang="cs-CZ" sz="2000" b="0" dirty="0">
                <a:solidFill>
                  <a:prstClr val="black"/>
                </a:solidFill>
              </a:rPr>
              <a:t>between the Univ. of Kaiserslautern, the Univ. of Göttingen and ELI-ALPS</a:t>
            </a:r>
          </a:p>
          <a:p>
            <a:pPr eaLnBrk="1" hangingPunct="1">
              <a:lnSpc>
                <a:spcPct val="100000"/>
              </a:lnSpc>
              <a:buClr>
                <a:srgbClr val="E84E1B"/>
              </a:buClr>
              <a:buFont typeface="Century Gothic" panose="020B0502020202020204" pitchFamily="34" charset="0"/>
              <a:buChar char="−"/>
              <a:defRPr/>
            </a:pPr>
            <a:r>
              <a:rPr lang="en-US" altLang="cs-CZ" sz="2000" dirty="0"/>
              <a:t>Objective: </a:t>
            </a:r>
            <a:r>
              <a:rPr lang="en-US" altLang="cs-CZ" sz="2000" b="0" dirty="0"/>
              <a:t>Advanced understanding of the microscopic mechanism and interactions that dominate the optically induced magnetization dynamics in condensed matter.</a:t>
            </a:r>
          </a:p>
          <a:p>
            <a:pPr eaLnBrk="1" hangingPunct="1">
              <a:lnSpc>
                <a:spcPct val="100000"/>
              </a:lnSpc>
              <a:buClr>
                <a:srgbClr val="E84E1B"/>
              </a:buClr>
              <a:buFont typeface="Century Gothic" panose="020B0502020202020204" pitchFamily="34" charset="0"/>
              <a:buChar char="−"/>
              <a:defRPr/>
            </a:pPr>
            <a:r>
              <a:rPr lang="en-US" altLang="cs-CZ" sz="2000" dirty="0"/>
              <a:t>Means: </a:t>
            </a:r>
            <a:r>
              <a:rPr lang="en-US" altLang="cs-CZ" sz="2000" b="0" dirty="0"/>
              <a:t>SYLOS Compact GHHG + </a:t>
            </a:r>
            <a:r>
              <a:rPr lang="en-US" altLang="cs-CZ" sz="2000" b="0" dirty="0">
                <a:solidFill>
                  <a:prstClr val="black"/>
                </a:solidFill>
              </a:rPr>
              <a:t>HR condensed matter GHHG beamline and the </a:t>
            </a:r>
            <a:r>
              <a:rPr lang="en-US" altLang="cs-CZ" sz="2000" b="0" dirty="0" err="1">
                <a:solidFill>
                  <a:prstClr val="black"/>
                </a:solidFill>
              </a:rPr>
              <a:t>NanoEsca</a:t>
            </a:r>
            <a:r>
              <a:rPr lang="en-US" altLang="cs-CZ" sz="2000" b="0" dirty="0">
                <a:solidFill>
                  <a:prstClr val="black"/>
                </a:solidFill>
              </a:rPr>
              <a:t> end-station</a:t>
            </a:r>
            <a:endParaRPr lang="en-US" altLang="cs-CZ" sz="2000" b="0" dirty="0"/>
          </a:p>
        </p:txBody>
      </p:sp>
      <p:sp>
        <p:nvSpPr>
          <p:cNvPr id="4" name="Alcím 2">
            <a:extLst>
              <a:ext uri="{FF2B5EF4-FFF2-40B4-BE49-F238E27FC236}">
                <a16:creationId xmlns:a16="http://schemas.microsoft.com/office/drawing/2014/main" id="{2B9FB863-A2D8-4789-B8D7-2F17E46CCD57}"/>
              </a:ext>
            </a:extLst>
          </p:cNvPr>
          <p:cNvSpPr txBox="1">
            <a:spLocks/>
          </p:cNvSpPr>
          <p:nvPr/>
        </p:nvSpPr>
        <p:spPr bwMode="auto">
          <a:xfrm>
            <a:off x="961231" y="615819"/>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Flagship Experiments at ELI-ALPS</a:t>
            </a:r>
          </a:p>
        </p:txBody>
      </p:sp>
      <p:pic>
        <p:nvPicPr>
          <p:cNvPr id="3" name="Picture 2">
            <a:extLst>
              <a:ext uri="{FF2B5EF4-FFF2-40B4-BE49-F238E27FC236}">
                <a16:creationId xmlns:a16="http://schemas.microsoft.com/office/drawing/2014/main" id="{187DB300-D00C-4D63-A92B-B530DDBC695B}"/>
              </a:ext>
            </a:extLst>
          </p:cNvPr>
          <p:cNvPicPr>
            <a:picLocks noChangeAspect="1"/>
          </p:cNvPicPr>
          <p:nvPr/>
        </p:nvPicPr>
        <p:blipFill>
          <a:blip r:embed="rId2"/>
          <a:stretch>
            <a:fillRect/>
          </a:stretch>
        </p:blipFill>
        <p:spPr>
          <a:xfrm>
            <a:off x="7488402" y="1451729"/>
            <a:ext cx="4050006" cy="3428349"/>
          </a:xfrm>
          <a:prstGeom prst="rect">
            <a:avLst/>
          </a:prstGeom>
        </p:spPr>
      </p:pic>
      <p:pic>
        <p:nvPicPr>
          <p:cNvPr id="12" name="Picture 12">
            <a:extLst>
              <a:ext uri="{FF2B5EF4-FFF2-40B4-BE49-F238E27FC236}">
                <a16:creationId xmlns:a16="http://schemas.microsoft.com/office/drawing/2014/main" id="{60A9FB46-AA0F-46BB-BCBF-FBB981F23A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66910" y="5113019"/>
            <a:ext cx="3590060" cy="174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5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lcím 2">
            <a:extLst>
              <a:ext uri="{FF2B5EF4-FFF2-40B4-BE49-F238E27FC236}">
                <a16:creationId xmlns:a16="http://schemas.microsoft.com/office/drawing/2014/main" id="{1DC3C7E3-7C92-475C-9489-2ECE9E7514E4}"/>
              </a:ext>
            </a:extLst>
          </p:cNvPr>
          <p:cNvSpPr>
            <a:spLocks noGrp="1"/>
          </p:cNvSpPr>
          <p:nvPr>
            <p:ph type="subTitle" idx="4294967295"/>
          </p:nvPr>
        </p:nvSpPr>
        <p:spPr>
          <a:xfrm>
            <a:off x="311084" y="1645747"/>
            <a:ext cx="7418895" cy="4596434"/>
          </a:xfrm>
        </p:spPr>
        <p:txBody>
          <a:bodyPr/>
          <a:lstStyle/>
          <a:p>
            <a:pPr marL="0" indent="0" eaLnBrk="1" hangingPunct="1">
              <a:lnSpc>
                <a:spcPct val="100000"/>
              </a:lnSpc>
              <a:buClr>
                <a:srgbClr val="E84E1B"/>
              </a:buClr>
              <a:buNone/>
              <a:defRPr/>
            </a:pPr>
            <a:r>
              <a:rPr lang="en-US" altLang="cs-CZ" sz="2400" dirty="0"/>
              <a:t>XUV tuning</a:t>
            </a:r>
            <a:r>
              <a:rPr lang="en-US" altLang="cs-CZ" sz="2400" b="0" dirty="0"/>
              <a:t> – “Studies of collective dynamics at the nanoscale using intense, spectrally-tunable XUV pulses from High-Harmonic Generation”</a:t>
            </a:r>
          </a:p>
          <a:p>
            <a:pPr eaLnBrk="1" hangingPunct="1">
              <a:lnSpc>
                <a:spcPct val="100000"/>
              </a:lnSpc>
              <a:buClr>
                <a:srgbClr val="E84E1B"/>
              </a:buClr>
              <a:buFont typeface="Century Gothic" panose="020B0502020202020204" pitchFamily="34" charset="0"/>
              <a:buChar char="−"/>
              <a:defRPr/>
            </a:pPr>
            <a:r>
              <a:rPr lang="en-US" altLang="cs-CZ" sz="2000" dirty="0"/>
              <a:t>PI: </a:t>
            </a:r>
            <a:r>
              <a:rPr lang="en-US" altLang="cs-CZ" sz="2000" b="0" dirty="0"/>
              <a:t>Prof. Marcel </a:t>
            </a:r>
            <a:r>
              <a:rPr lang="en-US" altLang="cs-CZ" sz="2000" b="0" dirty="0" err="1"/>
              <a:t>Mudrich</a:t>
            </a:r>
            <a:r>
              <a:rPr lang="en-US" altLang="cs-CZ" sz="2000" b="0" dirty="0"/>
              <a:t> from Aarhus University and Dr. Jakob Andreasson (local PI)</a:t>
            </a:r>
          </a:p>
          <a:p>
            <a:pPr eaLnBrk="1" hangingPunct="1">
              <a:lnSpc>
                <a:spcPct val="100000"/>
              </a:lnSpc>
              <a:buClr>
                <a:srgbClr val="E84E1B"/>
              </a:buClr>
              <a:buFont typeface="Century Gothic" panose="020B0502020202020204" pitchFamily="34" charset="0"/>
              <a:buChar char="−"/>
              <a:defRPr/>
            </a:pPr>
            <a:r>
              <a:rPr lang="en-US" altLang="cs-CZ" sz="2000" b="0" dirty="0"/>
              <a:t>Development of the </a:t>
            </a:r>
            <a:r>
              <a:rPr lang="en-US" altLang="cs-CZ" sz="2000" dirty="0"/>
              <a:t>ability to tune the XUV output </a:t>
            </a:r>
            <a:r>
              <a:rPr lang="en-US" altLang="cs-CZ" sz="2000" b="0" dirty="0"/>
              <a:t>of the high intensity HHG source by tuning the wavelength of the drive laser (L1 Allegra) for </a:t>
            </a:r>
            <a:r>
              <a:rPr lang="en-US" altLang="cs-CZ" sz="2000" dirty="0"/>
              <a:t>applications in XUV/optical pump-probe experiments </a:t>
            </a:r>
          </a:p>
          <a:p>
            <a:pPr eaLnBrk="1" hangingPunct="1">
              <a:lnSpc>
                <a:spcPct val="100000"/>
              </a:lnSpc>
              <a:buClr>
                <a:srgbClr val="E84E1B"/>
              </a:buClr>
              <a:buFont typeface="Century Gothic" panose="020B0502020202020204" pitchFamily="34" charset="0"/>
              <a:buChar char="−"/>
              <a:defRPr/>
            </a:pPr>
            <a:r>
              <a:rPr lang="en-US" altLang="cs-CZ" sz="2000" b="0" dirty="0"/>
              <a:t>Experiments have been performed in 2022 and 2023 and high-quality data has been obtained and </a:t>
            </a:r>
            <a:r>
              <a:rPr lang="en-US" altLang="cs-CZ" sz="2000" dirty="0"/>
              <a:t>published</a:t>
            </a:r>
            <a:r>
              <a:rPr lang="en-US" altLang="cs-CZ" sz="2000" b="0" dirty="0"/>
              <a:t>; next session in 2024</a:t>
            </a:r>
          </a:p>
          <a:p>
            <a:pPr eaLnBrk="1" hangingPunct="1">
              <a:lnSpc>
                <a:spcPct val="100000"/>
              </a:lnSpc>
              <a:buClr>
                <a:srgbClr val="E84E1B"/>
              </a:buClr>
              <a:buFont typeface="Century Gothic" panose="020B0502020202020204" pitchFamily="34" charset="0"/>
              <a:buChar char="−"/>
              <a:defRPr/>
            </a:pPr>
            <a:r>
              <a:rPr lang="en-US" altLang="cs-CZ" sz="2000" dirty="0"/>
              <a:t>Means: </a:t>
            </a:r>
            <a:r>
              <a:rPr lang="en-US" altLang="cs-CZ" sz="2000" b="0" dirty="0"/>
              <a:t>L1 Allegra laser, HHG beamline, MAC station</a:t>
            </a:r>
            <a:br>
              <a:rPr lang="en-US" altLang="cs-CZ" sz="2400" dirty="0"/>
            </a:br>
            <a:endParaRPr lang="en-US" altLang="cs-CZ" sz="3000" b="0" dirty="0"/>
          </a:p>
        </p:txBody>
      </p:sp>
      <p:sp>
        <p:nvSpPr>
          <p:cNvPr id="28676" name="Slide Number Placeholder 2">
            <a:extLst>
              <a:ext uri="{FF2B5EF4-FFF2-40B4-BE49-F238E27FC236}">
                <a16:creationId xmlns:a16="http://schemas.microsoft.com/office/drawing/2014/main" id="{F2F78D60-63BE-4435-996C-C034CC7DF5A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BF91775E-1EB4-46F9-998B-88874B85D3E2}" type="slidenum">
              <a:rPr lang="hu-HU" altLang="en-US" sz="1200" b="0" smtClean="0">
                <a:solidFill>
                  <a:srgbClr val="898989"/>
                </a:solidFill>
              </a:rPr>
              <a:pPr>
                <a:lnSpc>
                  <a:spcPct val="100000"/>
                </a:lnSpc>
                <a:spcBef>
                  <a:spcPct val="0"/>
                </a:spcBef>
                <a:buClrTx/>
                <a:buFontTx/>
                <a:buNone/>
              </a:pPr>
              <a:t>33</a:t>
            </a:fld>
            <a:endParaRPr lang="hu-HU" altLang="en-US" sz="1200" b="0">
              <a:solidFill>
                <a:srgbClr val="898989"/>
              </a:solidFill>
            </a:endParaRPr>
          </a:p>
        </p:txBody>
      </p:sp>
      <p:pic>
        <p:nvPicPr>
          <p:cNvPr id="37890" name="그림 338504072">
            <a:extLst>
              <a:ext uri="{FF2B5EF4-FFF2-40B4-BE49-F238E27FC236}">
                <a16:creationId xmlns:a16="http://schemas.microsoft.com/office/drawing/2014/main" id="{DDDC7BE7-2133-4A01-8C54-DC90A728230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18986" y="1505563"/>
            <a:ext cx="4282514" cy="258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그림 1480333163" descr="A diagram of a ray of light&#10;&#10;Description automatically generated">
            <a:extLst>
              <a:ext uri="{FF2B5EF4-FFF2-40B4-BE49-F238E27FC236}">
                <a16:creationId xmlns:a16="http://schemas.microsoft.com/office/drawing/2014/main" id="{093688C2-C5DE-4B7D-B5FB-3D3007632C6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29979" y="4553146"/>
            <a:ext cx="4271521" cy="1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lcím 2">
            <a:extLst>
              <a:ext uri="{FF2B5EF4-FFF2-40B4-BE49-F238E27FC236}">
                <a16:creationId xmlns:a16="http://schemas.microsoft.com/office/drawing/2014/main" id="{2D13053A-12F1-4258-8092-2633F3DBD253}"/>
              </a:ext>
            </a:extLst>
          </p:cNvPr>
          <p:cNvSpPr txBox="1">
            <a:spLocks/>
          </p:cNvSpPr>
          <p:nvPr/>
        </p:nvSpPr>
        <p:spPr bwMode="auto">
          <a:xfrm>
            <a:off x="961231" y="615819"/>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Flagship Experiments at ELI Beamlines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lcím 2">
            <a:extLst>
              <a:ext uri="{FF2B5EF4-FFF2-40B4-BE49-F238E27FC236}">
                <a16:creationId xmlns:a16="http://schemas.microsoft.com/office/drawing/2014/main" id="{1DC3C7E3-7C92-475C-9489-2ECE9E7514E4}"/>
              </a:ext>
            </a:extLst>
          </p:cNvPr>
          <p:cNvSpPr>
            <a:spLocks noGrp="1"/>
          </p:cNvSpPr>
          <p:nvPr>
            <p:ph type="subTitle" idx="4294967295"/>
          </p:nvPr>
        </p:nvSpPr>
        <p:spPr>
          <a:xfrm>
            <a:off x="311084" y="1645747"/>
            <a:ext cx="8908330" cy="5075728"/>
          </a:xfrm>
        </p:spPr>
        <p:txBody>
          <a:bodyPr/>
          <a:lstStyle/>
          <a:p>
            <a:pPr marL="0" indent="0" eaLnBrk="1" hangingPunct="1">
              <a:lnSpc>
                <a:spcPct val="100000"/>
              </a:lnSpc>
              <a:buClr>
                <a:srgbClr val="E84E1B"/>
              </a:buClr>
              <a:buNone/>
              <a:defRPr/>
            </a:pPr>
            <a:r>
              <a:rPr lang="en-US" altLang="cs-CZ" sz="2400" dirty="0"/>
              <a:t>L4nP3</a:t>
            </a:r>
            <a:r>
              <a:rPr lang="en-US" altLang="cs-CZ" sz="2400" b="0" dirty="0"/>
              <a:t>– “Characterizing shock-compressed plastics for mimicking planetary interiors and synthesis of </a:t>
            </a:r>
            <a:r>
              <a:rPr lang="en-US" altLang="cs-CZ" sz="2400" b="0" dirty="0" err="1"/>
              <a:t>nanodiamonds</a:t>
            </a:r>
            <a:r>
              <a:rPr lang="en-US" altLang="cs-CZ" sz="2400" b="0" dirty="0"/>
              <a:t>”</a:t>
            </a:r>
          </a:p>
          <a:p>
            <a:pPr eaLnBrk="1" hangingPunct="1">
              <a:lnSpc>
                <a:spcPct val="100000"/>
              </a:lnSpc>
              <a:buClr>
                <a:srgbClr val="E84E1B"/>
              </a:buClr>
              <a:buFont typeface="Century Gothic" panose="020B0502020202020204" pitchFamily="34" charset="0"/>
              <a:buChar char="−"/>
              <a:defRPr/>
            </a:pPr>
            <a:r>
              <a:rPr lang="en-US" altLang="cs-CZ" sz="2000" dirty="0"/>
              <a:t>PI:</a:t>
            </a:r>
            <a:r>
              <a:rPr lang="en-US" altLang="cs-CZ" sz="2000" b="0" dirty="0"/>
              <a:t> Prof. Kraus from Rostock University and Dr. Florian Condamine (local PI); collaboration Rostock Univ.-Beamlines-SLAC</a:t>
            </a:r>
          </a:p>
          <a:p>
            <a:pPr eaLnBrk="1" hangingPunct="1">
              <a:lnSpc>
                <a:spcPct val="100000"/>
              </a:lnSpc>
              <a:buClr>
                <a:srgbClr val="E84E1B"/>
              </a:buClr>
              <a:buFont typeface="Century Gothic" panose="020B0502020202020204" pitchFamily="34" charset="0"/>
              <a:buChar char="−"/>
              <a:defRPr/>
            </a:pPr>
            <a:r>
              <a:rPr lang="en-US" altLang="cs-CZ" sz="2000" b="0" dirty="0"/>
              <a:t>Selected for </a:t>
            </a:r>
            <a:r>
              <a:rPr lang="en-US" altLang="cs-CZ" sz="2000" dirty="0"/>
              <a:t>commissioning of critical diagnostics </a:t>
            </a:r>
            <a:r>
              <a:rPr lang="en-US" altLang="cs-CZ" sz="2000" b="0" dirty="0"/>
              <a:t>required in measuring shock velocities, pressures, and temperature under extreme conditions</a:t>
            </a:r>
          </a:p>
          <a:p>
            <a:pPr eaLnBrk="1" hangingPunct="1">
              <a:lnSpc>
                <a:spcPct val="100000"/>
              </a:lnSpc>
              <a:buClr>
                <a:srgbClr val="E84E1B"/>
              </a:buClr>
              <a:buFont typeface="Century Gothic" panose="020B0502020202020204" pitchFamily="34" charset="0"/>
              <a:buChar char="−"/>
              <a:defRPr/>
            </a:pPr>
            <a:r>
              <a:rPr lang="ro-RO" altLang="cs-CZ" sz="2000" dirty="0" err="1"/>
              <a:t>Objective</a:t>
            </a:r>
            <a:r>
              <a:rPr lang="ro-RO" altLang="cs-CZ" sz="2000" dirty="0"/>
              <a:t>: </a:t>
            </a:r>
            <a:r>
              <a:rPr lang="en-US" altLang="cs-CZ" sz="2000" b="0" dirty="0"/>
              <a:t>The investigation of laser-driven shocks within solid targets</a:t>
            </a:r>
            <a:r>
              <a:rPr lang="ro-RO" altLang="cs-CZ" sz="2000" b="0" dirty="0"/>
              <a:t>, </a:t>
            </a:r>
            <a:r>
              <a:rPr lang="en-US" altLang="cs-CZ" sz="2000" b="0" dirty="0"/>
              <a:t>one of the most extensively explored areas in High-Energy Density Physics (HEDP), serving dual purposes in Inertial Confinement Fusion (ICF) and laboratory astrophysics research</a:t>
            </a:r>
          </a:p>
          <a:p>
            <a:pPr eaLnBrk="1" hangingPunct="1">
              <a:lnSpc>
                <a:spcPct val="100000"/>
              </a:lnSpc>
              <a:buClr>
                <a:srgbClr val="E84E1B"/>
              </a:buClr>
              <a:buFont typeface="Century Gothic" panose="020B0502020202020204" pitchFamily="34" charset="0"/>
              <a:buChar char="−"/>
              <a:defRPr/>
            </a:pPr>
            <a:r>
              <a:rPr lang="en-US" altLang="cs-CZ" sz="2000" b="0" dirty="0"/>
              <a:t>The </a:t>
            </a:r>
            <a:r>
              <a:rPr lang="ro-RO" altLang="cs-CZ" sz="2000" b="0" dirty="0" err="1"/>
              <a:t>first</a:t>
            </a:r>
            <a:r>
              <a:rPr lang="ro-RO" altLang="cs-CZ" sz="2000" b="0" dirty="0"/>
              <a:t> </a:t>
            </a:r>
            <a:r>
              <a:rPr lang="en-US" altLang="cs-CZ" sz="2000" b="0" dirty="0"/>
              <a:t>experiment</a:t>
            </a:r>
            <a:r>
              <a:rPr lang="ro-RO" altLang="cs-CZ" sz="2000" b="0" dirty="0"/>
              <a:t> </a:t>
            </a:r>
            <a:r>
              <a:rPr lang="ro-RO" altLang="cs-CZ" sz="2000" b="0" dirty="0" err="1"/>
              <a:t>beamtimes</a:t>
            </a:r>
            <a:r>
              <a:rPr lang="en-US" altLang="cs-CZ" sz="2000" b="0" dirty="0"/>
              <a:t> w</a:t>
            </a:r>
            <a:r>
              <a:rPr lang="ro-RO" altLang="cs-CZ" sz="2000" b="0" dirty="0"/>
              <a:t>ere</a:t>
            </a:r>
            <a:r>
              <a:rPr lang="en-US" altLang="cs-CZ" sz="2000" b="0" dirty="0"/>
              <a:t> carried out in June and October</a:t>
            </a:r>
            <a:r>
              <a:rPr lang="ro-RO" altLang="cs-CZ" sz="2000" b="0" dirty="0"/>
              <a:t> 2023</a:t>
            </a:r>
            <a:r>
              <a:rPr lang="en-US" altLang="cs-CZ" sz="2000" b="0" dirty="0"/>
              <a:t> (&gt;500 shots at &gt;200J/pulse), the data currently under analysis by Prof. Kraus' team</a:t>
            </a:r>
          </a:p>
          <a:p>
            <a:pPr eaLnBrk="1" hangingPunct="1">
              <a:lnSpc>
                <a:spcPct val="100000"/>
              </a:lnSpc>
              <a:buClr>
                <a:srgbClr val="E84E1B"/>
              </a:buClr>
              <a:buFont typeface="Century Gothic" panose="020B0502020202020204" pitchFamily="34" charset="0"/>
              <a:buChar char="−"/>
              <a:defRPr/>
            </a:pPr>
            <a:r>
              <a:rPr lang="en-US" altLang="cs-CZ" sz="2000" b="0" dirty="0"/>
              <a:t>certain issues within the L4n beamline came to light - </a:t>
            </a:r>
            <a:r>
              <a:rPr lang="en-US" altLang="cs-CZ" sz="2000" b="0" dirty="0" err="1"/>
              <a:t>prepulse</a:t>
            </a:r>
            <a:r>
              <a:rPr lang="en-US" altLang="cs-CZ" sz="2000" b="0" dirty="0"/>
              <a:t> </a:t>
            </a:r>
            <a:br>
              <a:rPr lang="en-US" altLang="cs-CZ" sz="2000" b="0" dirty="0"/>
            </a:br>
            <a:r>
              <a:rPr lang="en-US" altLang="cs-CZ" sz="2000" b="0" dirty="0"/>
              <a:t>identified and rectified</a:t>
            </a:r>
            <a:br>
              <a:rPr lang="en-US" altLang="cs-CZ" sz="2800" dirty="0"/>
            </a:br>
            <a:endParaRPr lang="en-US" altLang="cs-CZ" sz="3600" b="0" dirty="0"/>
          </a:p>
        </p:txBody>
      </p:sp>
      <p:sp>
        <p:nvSpPr>
          <p:cNvPr id="28676" name="Slide Number Placeholder 2">
            <a:extLst>
              <a:ext uri="{FF2B5EF4-FFF2-40B4-BE49-F238E27FC236}">
                <a16:creationId xmlns:a16="http://schemas.microsoft.com/office/drawing/2014/main" id="{F2F78D60-63BE-4435-996C-C034CC7DF5A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BF91775E-1EB4-46F9-998B-88874B85D3E2}" type="slidenum">
              <a:rPr lang="hu-HU" altLang="en-US" sz="1200" b="0" smtClean="0">
                <a:solidFill>
                  <a:srgbClr val="898989"/>
                </a:solidFill>
              </a:rPr>
              <a:pPr>
                <a:lnSpc>
                  <a:spcPct val="100000"/>
                </a:lnSpc>
                <a:spcBef>
                  <a:spcPct val="0"/>
                </a:spcBef>
                <a:buClrTx/>
                <a:buFontTx/>
                <a:buNone/>
              </a:pPr>
              <a:t>34</a:t>
            </a:fld>
            <a:endParaRPr lang="hu-HU" altLang="en-US" sz="1200" b="0">
              <a:solidFill>
                <a:srgbClr val="898989"/>
              </a:solidFill>
            </a:endParaRPr>
          </a:p>
        </p:txBody>
      </p:sp>
      <p:sp>
        <p:nvSpPr>
          <p:cNvPr id="7" name="Alcím 2">
            <a:extLst>
              <a:ext uri="{FF2B5EF4-FFF2-40B4-BE49-F238E27FC236}">
                <a16:creationId xmlns:a16="http://schemas.microsoft.com/office/drawing/2014/main" id="{2D13053A-12F1-4258-8092-2633F3DBD253}"/>
              </a:ext>
            </a:extLst>
          </p:cNvPr>
          <p:cNvSpPr txBox="1">
            <a:spLocks/>
          </p:cNvSpPr>
          <p:nvPr/>
        </p:nvSpPr>
        <p:spPr bwMode="auto">
          <a:xfrm>
            <a:off x="961231" y="615819"/>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Flagship Experiments at ELI Beamlines</a:t>
            </a:r>
          </a:p>
        </p:txBody>
      </p:sp>
      <p:pic>
        <p:nvPicPr>
          <p:cNvPr id="9" name="그림 2" descr="Une image contenant Caractère coloré, capture d’écran, Bleu électrique, ligne&#10;&#10;Description générée automatiquement">
            <a:extLst>
              <a:ext uri="{FF2B5EF4-FFF2-40B4-BE49-F238E27FC236}">
                <a16:creationId xmlns:a16="http://schemas.microsoft.com/office/drawing/2014/main" id="{B5A95C5E-992B-425C-BB1C-8DD90A1B25A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42245" y="1781665"/>
            <a:ext cx="2499170" cy="189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Image 5" descr="Une image contenant capture d’écran, Caractère coloré, ligne, Tracé&#10;&#10;Description générée automatiquement">
            <a:extLst>
              <a:ext uri="{FF2B5EF4-FFF2-40B4-BE49-F238E27FC236}">
                <a16:creationId xmlns:a16="http://schemas.microsoft.com/office/drawing/2014/main" id="{4EC700B5-0E90-4331-9BE7-1448C36B10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9795" y="3980401"/>
            <a:ext cx="2884070" cy="211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631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lcím 2">
            <a:extLst>
              <a:ext uri="{FF2B5EF4-FFF2-40B4-BE49-F238E27FC236}">
                <a16:creationId xmlns:a16="http://schemas.microsoft.com/office/drawing/2014/main" id="{1DC3C7E3-7C92-475C-9489-2ECE9E7514E4}"/>
              </a:ext>
            </a:extLst>
          </p:cNvPr>
          <p:cNvSpPr>
            <a:spLocks noGrp="1"/>
          </p:cNvSpPr>
          <p:nvPr>
            <p:ph type="subTitle" idx="4294967295"/>
          </p:nvPr>
        </p:nvSpPr>
        <p:spPr>
          <a:xfrm>
            <a:off x="263283" y="1335316"/>
            <a:ext cx="8176967" cy="5522684"/>
          </a:xfrm>
        </p:spPr>
        <p:txBody>
          <a:bodyPr/>
          <a:lstStyle/>
          <a:p>
            <a:pPr marL="0" indent="0" eaLnBrk="1" hangingPunct="1">
              <a:lnSpc>
                <a:spcPct val="100000"/>
              </a:lnSpc>
              <a:spcBef>
                <a:spcPts val="800"/>
              </a:spcBef>
              <a:buClr>
                <a:srgbClr val="E84E1B"/>
              </a:buClr>
              <a:buNone/>
              <a:defRPr/>
            </a:pPr>
            <a:r>
              <a:rPr lang="en-US" altLang="cs-CZ" sz="2400" dirty="0"/>
              <a:t>FLAIM at ELIMAIA </a:t>
            </a:r>
            <a:r>
              <a:rPr lang="en-US" altLang="cs-CZ" sz="2400" b="0" dirty="0"/>
              <a:t>– “Flash and ultrahigh dose-rate radiobiology with Laser Accelerated Ions for Medical research”</a:t>
            </a:r>
          </a:p>
          <a:p>
            <a:pPr eaLnBrk="1" hangingPunct="1">
              <a:lnSpc>
                <a:spcPct val="100000"/>
              </a:lnSpc>
              <a:spcBef>
                <a:spcPts val="800"/>
              </a:spcBef>
              <a:buClr>
                <a:srgbClr val="E84E1B"/>
              </a:buClr>
              <a:buFont typeface="Century Gothic" panose="020B0502020202020204" pitchFamily="34" charset="0"/>
              <a:buChar char="−"/>
              <a:defRPr/>
            </a:pPr>
            <a:r>
              <a:rPr lang="en-US" altLang="cs-CZ" sz="2000" dirty="0"/>
              <a:t>PI: </a:t>
            </a:r>
            <a:r>
              <a:rPr lang="en-US" altLang="cs-CZ" sz="2000" b="0" dirty="0"/>
              <a:t>Prof. Marco Borghesi and Professor Kevin </a:t>
            </a:r>
            <a:r>
              <a:rPr lang="en-US" altLang="cs-CZ" sz="2000" b="0" dirty="0" err="1"/>
              <a:t>Prise</a:t>
            </a:r>
            <a:r>
              <a:rPr lang="en-US" altLang="cs-CZ" sz="2000" b="0" dirty="0"/>
              <a:t> from Queen’s Univ. Belfast (UK), and Dr. Lorenzo Giuffrida (local PI)</a:t>
            </a:r>
          </a:p>
          <a:p>
            <a:pPr eaLnBrk="1" hangingPunct="1">
              <a:lnSpc>
                <a:spcPct val="100000"/>
              </a:lnSpc>
              <a:spcBef>
                <a:spcPts val="800"/>
              </a:spcBef>
              <a:buClr>
                <a:srgbClr val="E84E1B"/>
              </a:buClr>
              <a:buFont typeface="Century Gothic" panose="020B0502020202020204" pitchFamily="34" charset="0"/>
              <a:buChar char="−"/>
              <a:defRPr/>
            </a:pPr>
            <a:r>
              <a:rPr lang="en-US" altLang="cs-CZ" sz="2000" b="0" dirty="0"/>
              <a:t>Selected for the </a:t>
            </a:r>
            <a:r>
              <a:rPr lang="en-US" altLang="cs-CZ" sz="2000" dirty="0"/>
              <a:t>highly challenging commissioning </a:t>
            </a:r>
            <a:r>
              <a:rPr lang="en-US" altLang="cs-CZ" sz="2000" b="0" dirty="0"/>
              <a:t>of a new beamline providing unique accelerated ions parameters for </a:t>
            </a:r>
            <a:r>
              <a:rPr lang="en-US" altLang="cs-CZ" sz="2000" dirty="0"/>
              <a:t>medical applications </a:t>
            </a:r>
          </a:p>
          <a:p>
            <a:pPr eaLnBrk="1" hangingPunct="1">
              <a:lnSpc>
                <a:spcPct val="100000"/>
              </a:lnSpc>
              <a:spcBef>
                <a:spcPts val="800"/>
              </a:spcBef>
              <a:buClr>
                <a:srgbClr val="E84E1B"/>
              </a:buClr>
              <a:buFont typeface="Century Gothic" panose="020B0502020202020204" pitchFamily="34" charset="0"/>
              <a:buChar char="−"/>
              <a:defRPr/>
            </a:pPr>
            <a:r>
              <a:rPr lang="en-US" altLang="cs-CZ" sz="2000" dirty="0"/>
              <a:t>Collaborative project</a:t>
            </a:r>
            <a:r>
              <a:rPr lang="en-US" altLang="cs-CZ" sz="2000" b="0" dirty="0"/>
              <a:t> between Queen’s Univ. Belfast (UK), INFN-LNS (IT), Naples Univ. (IT), Nuclear Physics Institute CAS (CZ), Laboratory of Immunotherapy CAS (CZ), ELI ALPS, ELI-NP </a:t>
            </a:r>
          </a:p>
          <a:p>
            <a:pPr eaLnBrk="1" hangingPunct="1">
              <a:lnSpc>
                <a:spcPct val="100000"/>
              </a:lnSpc>
              <a:spcBef>
                <a:spcPts val="800"/>
              </a:spcBef>
              <a:buClr>
                <a:srgbClr val="E84E1B"/>
              </a:buClr>
              <a:buFont typeface="Century Gothic" panose="020B0502020202020204" pitchFamily="34" charset="0"/>
              <a:buChar char="−"/>
              <a:defRPr/>
            </a:pPr>
            <a:r>
              <a:rPr lang="en-US" altLang="cs-CZ" sz="2000" dirty="0"/>
              <a:t>Objective: </a:t>
            </a:r>
            <a:r>
              <a:rPr lang="en-US" altLang="cs-CZ" sz="2000" b="0" dirty="0"/>
              <a:t>The study of the biological response of cells to </a:t>
            </a:r>
            <a:r>
              <a:rPr lang="en-US" altLang="cs-CZ" sz="2000" dirty="0"/>
              <a:t>ultrashort ion bursts</a:t>
            </a:r>
            <a:r>
              <a:rPr lang="en-US" altLang="cs-CZ" sz="2000" b="0" dirty="0"/>
              <a:t> and how the presence of oxygen affects the </a:t>
            </a:r>
            <a:r>
              <a:rPr lang="en-US" altLang="cs-CZ" sz="2000" dirty="0"/>
              <a:t>ultra-high dose rate radiobiology</a:t>
            </a:r>
          </a:p>
          <a:p>
            <a:pPr eaLnBrk="1" hangingPunct="1">
              <a:lnSpc>
                <a:spcPct val="100000"/>
              </a:lnSpc>
              <a:spcBef>
                <a:spcPts val="800"/>
              </a:spcBef>
              <a:buClr>
                <a:srgbClr val="E84E1B"/>
              </a:buClr>
              <a:buFont typeface="Century Gothic" panose="020B0502020202020204" pitchFamily="34" charset="0"/>
              <a:buChar char="−"/>
              <a:defRPr/>
            </a:pPr>
            <a:r>
              <a:rPr lang="en-US" altLang="cs-CZ" sz="2000" dirty="0"/>
              <a:t>Means: </a:t>
            </a:r>
            <a:r>
              <a:rPr lang="en-US" altLang="cs-CZ" sz="2000" b="0" dirty="0"/>
              <a:t>ELIMED section of the ELIMAIA beamline, L3 PW laser</a:t>
            </a:r>
          </a:p>
          <a:p>
            <a:pPr eaLnBrk="1" hangingPunct="1">
              <a:lnSpc>
                <a:spcPct val="100000"/>
              </a:lnSpc>
              <a:spcBef>
                <a:spcPts val="800"/>
              </a:spcBef>
              <a:buClr>
                <a:srgbClr val="E84E1B"/>
              </a:buClr>
              <a:buFont typeface="Century Gothic" panose="020B0502020202020204" pitchFamily="34" charset="0"/>
              <a:buChar char="−"/>
              <a:defRPr/>
            </a:pPr>
            <a:r>
              <a:rPr lang="en-US" altLang="cs-CZ" sz="2000" b="0" dirty="0"/>
              <a:t>Experiments in 2023 and March 2024, protons 25-30 MeV obtained</a:t>
            </a:r>
            <a:endParaRPr lang="ro-RO" altLang="cs-CZ" sz="2000" b="0" dirty="0"/>
          </a:p>
          <a:p>
            <a:pPr eaLnBrk="1" hangingPunct="1">
              <a:lnSpc>
                <a:spcPct val="100000"/>
              </a:lnSpc>
              <a:spcBef>
                <a:spcPts val="800"/>
              </a:spcBef>
              <a:buClr>
                <a:srgbClr val="E84E1B"/>
              </a:buClr>
              <a:buFont typeface="Century Gothic" panose="020B0502020202020204" pitchFamily="34" charset="0"/>
              <a:buChar char="−"/>
              <a:defRPr/>
            </a:pPr>
            <a:r>
              <a:rPr lang="ro-RO" altLang="cs-CZ" sz="2000" b="0" dirty="0" err="1"/>
              <a:t>First</a:t>
            </a:r>
            <a:r>
              <a:rPr lang="ro-RO" altLang="cs-CZ" sz="2000" b="0" dirty="0"/>
              <a:t> </a:t>
            </a:r>
            <a:r>
              <a:rPr lang="ro-RO" altLang="cs-CZ" sz="2000" b="0" dirty="0" err="1"/>
              <a:t>irradiation</a:t>
            </a:r>
            <a:r>
              <a:rPr lang="ro-RO" altLang="cs-CZ" sz="2000" b="0" dirty="0"/>
              <a:t> of </a:t>
            </a:r>
            <a:r>
              <a:rPr lang="ro-RO" altLang="cs-CZ" sz="2000" b="0" dirty="0" err="1"/>
              <a:t>cells</a:t>
            </a:r>
            <a:r>
              <a:rPr lang="ro-RO" altLang="cs-CZ" sz="2000" b="0" dirty="0"/>
              <a:t> in-vitro at ELI </a:t>
            </a:r>
            <a:r>
              <a:rPr lang="ro-RO" altLang="cs-CZ" sz="2000" b="0" dirty="0" err="1"/>
              <a:t>Beamlines</a:t>
            </a:r>
            <a:endParaRPr lang="en-US" altLang="cs-CZ" sz="3000" b="0" dirty="0"/>
          </a:p>
        </p:txBody>
      </p:sp>
      <p:sp>
        <p:nvSpPr>
          <p:cNvPr id="28676" name="Slide Number Placeholder 2">
            <a:extLst>
              <a:ext uri="{FF2B5EF4-FFF2-40B4-BE49-F238E27FC236}">
                <a16:creationId xmlns:a16="http://schemas.microsoft.com/office/drawing/2014/main" id="{F2F78D60-63BE-4435-996C-C034CC7DF5A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BF91775E-1EB4-46F9-998B-88874B85D3E2}" type="slidenum">
              <a:rPr lang="hu-HU" altLang="en-US" sz="1200" b="0" smtClean="0">
                <a:solidFill>
                  <a:srgbClr val="898989"/>
                </a:solidFill>
              </a:rPr>
              <a:pPr>
                <a:lnSpc>
                  <a:spcPct val="100000"/>
                </a:lnSpc>
                <a:spcBef>
                  <a:spcPct val="0"/>
                </a:spcBef>
                <a:buClrTx/>
                <a:buFontTx/>
                <a:buNone/>
              </a:pPr>
              <a:t>35</a:t>
            </a:fld>
            <a:endParaRPr lang="hu-HU" altLang="en-US" sz="1200" b="0">
              <a:solidFill>
                <a:srgbClr val="898989"/>
              </a:solidFill>
            </a:endParaRPr>
          </a:p>
        </p:txBody>
      </p:sp>
      <p:sp>
        <p:nvSpPr>
          <p:cNvPr id="6" name="Alcím 2">
            <a:extLst>
              <a:ext uri="{FF2B5EF4-FFF2-40B4-BE49-F238E27FC236}">
                <a16:creationId xmlns:a16="http://schemas.microsoft.com/office/drawing/2014/main" id="{A336FBE4-5804-4FD4-B43B-8A77D7746C45}"/>
              </a:ext>
            </a:extLst>
          </p:cNvPr>
          <p:cNvSpPr txBox="1">
            <a:spLocks/>
          </p:cNvSpPr>
          <p:nvPr/>
        </p:nvSpPr>
        <p:spPr bwMode="auto">
          <a:xfrm>
            <a:off x="961231" y="615819"/>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Flagship Experiments at ELI Beamlines</a:t>
            </a:r>
          </a:p>
        </p:txBody>
      </p:sp>
      <p:grpSp>
        <p:nvGrpSpPr>
          <p:cNvPr id="7" name="Group 24">
            <a:extLst>
              <a:ext uri="{FF2B5EF4-FFF2-40B4-BE49-F238E27FC236}">
                <a16:creationId xmlns:a16="http://schemas.microsoft.com/office/drawing/2014/main" id="{5890A54A-DDC5-4093-8563-677D07B17525}"/>
              </a:ext>
            </a:extLst>
          </p:cNvPr>
          <p:cNvGrpSpPr/>
          <p:nvPr/>
        </p:nvGrpSpPr>
        <p:grpSpPr>
          <a:xfrm>
            <a:off x="8201252" y="1199860"/>
            <a:ext cx="3990748" cy="5577126"/>
            <a:chOff x="8222414" y="1144349"/>
            <a:chExt cx="3990748" cy="5577126"/>
          </a:xfrm>
        </p:grpSpPr>
        <p:grpSp>
          <p:nvGrpSpPr>
            <p:cNvPr id="8" name="Group 22">
              <a:extLst>
                <a:ext uri="{FF2B5EF4-FFF2-40B4-BE49-F238E27FC236}">
                  <a16:creationId xmlns:a16="http://schemas.microsoft.com/office/drawing/2014/main" id="{857561C5-A031-4394-9FE4-03C5B201F19F}"/>
                </a:ext>
              </a:extLst>
            </p:cNvPr>
            <p:cNvGrpSpPr/>
            <p:nvPr/>
          </p:nvGrpSpPr>
          <p:grpSpPr>
            <a:xfrm>
              <a:off x="8222414" y="1144349"/>
              <a:ext cx="3904030" cy="5577126"/>
              <a:chOff x="8222414" y="822127"/>
              <a:chExt cx="3904030" cy="5577126"/>
            </a:xfrm>
          </p:grpSpPr>
          <p:grpSp>
            <p:nvGrpSpPr>
              <p:cNvPr id="10" name="Group 20">
                <a:extLst>
                  <a:ext uri="{FF2B5EF4-FFF2-40B4-BE49-F238E27FC236}">
                    <a16:creationId xmlns:a16="http://schemas.microsoft.com/office/drawing/2014/main" id="{D1EFC540-19D3-4C33-BD43-3530AAB6ED92}"/>
                  </a:ext>
                </a:extLst>
              </p:cNvPr>
              <p:cNvGrpSpPr/>
              <p:nvPr/>
            </p:nvGrpSpPr>
            <p:grpSpPr>
              <a:xfrm>
                <a:off x="8222414" y="822127"/>
                <a:ext cx="3904030" cy="5577126"/>
                <a:chOff x="8222414" y="822127"/>
                <a:chExt cx="3904030" cy="5577126"/>
              </a:xfrm>
            </p:grpSpPr>
            <p:grpSp>
              <p:nvGrpSpPr>
                <p:cNvPr id="12" name="Group 18">
                  <a:extLst>
                    <a:ext uri="{FF2B5EF4-FFF2-40B4-BE49-F238E27FC236}">
                      <a16:creationId xmlns:a16="http://schemas.microsoft.com/office/drawing/2014/main" id="{AB5B40D0-3265-4DCD-BC59-309451EAC4D2}"/>
                    </a:ext>
                  </a:extLst>
                </p:cNvPr>
                <p:cNvGrpSpPr/>
                <p:nvPr/>
              </p:nvGrpSpPr>
              <p:grpSpPr>
                <a:xfrm>
                  <a:off x="8222414" y="822127"/>
                  <a:ext cx="3904030" cy="5577126"/>
                  <a:chOff x="8222414" y="822127"/>
                  <a:chExt cx="3904030" cy="5577126"/>
                </a:xfrm>
              </p:grpSpPr>
              <p:grpSp>
                <p:nvGrpSpPr>
                  <p:cNvPr id="14" name="Group 9">
                    <a:extLst>
                      <a:ext uri="{FF2B5EF4-FFF2-40B4-BE49-F238E27FC236}">
                        <a16:creationId xmlns:a16="http://schemas.microsoft.com/office/drawing/2014/main" id="{64210C6F-42D7-46AD-83F3-A365CC427B88}"/>
                      </a:ext>
                    </a:extLst>
                  </p:cNvPr>
                  <p:cNvGrpSpPr/>
                  <p:nvPr/>
                </p:nvGrpSpPr>
                <p:grpSpPr>
                  <a:xfrm>
                    <a:off x="8222414" y="822127"/>
                    <a:ext cx="3904030" cy="5577126"/>
                    <a:chOff x="482754" y="588320"/>
                    <a:chExt cx="3904030" cy="5577126"/>
                  </a:xfrm>
                </p:grpSpPr>
                <p:pic>
                  <p:nvPicPr>
                    <p:cNvPr id="16" name="Picture 11">
                      <a:extLst>
                        <a:ext uri="{FF2B5EF4-FFF2-40B4-BE49-F238E27FC236}">
                          <a16:creationId xmlns:a16="http://schemas.microsoft.com/office/drawing/2014/main" id="{C2B5E3B3-DA25-46CE-950E-262FDEDB0D23}"/>
                        </a:ext>
                      </a:extLst>
                    </p:cNvPr>
                    <p:cNvPicPr>
                      <a:picLocks noChangeAspect="1"/>
                    </p:cNvPicPr>
                    <p:nvPr/>
                  </p:nvPicPr>
                  <p:blipFill>
                    <a:blip r:embed="rId2"/>
                    <a:stretch>
                      <a:fillRect/>
                    </a:stretch>
                  </p:blipFill>
                  <p:spPr>
                    <a:xfrm>
                      <a:off x="2401019" y="4888955"/>
                      <a:ext cx="1318449" cy="1276491"/>
                    </a:xfrm>
                    <a:prstGeom prst="rect">
                      <a:avLst/>
                    </a:prstGeom>
                  </p:spPr>
                </p:pic>
                <p:grpSp>
                  <p:nvGrpSpPr>
                    <p:cNvPr id="17" name="Group 10">
                      <a:extLst>
                        <a:ext uri="{FF2B5EF4-FFF2-40B4-BE49-F238E27FC236}">
                          <a16:creationId xmlns:a16="http://schemas.microsoft.com/office/drawing/2014/main" id="{1764BCB8-571A-4981-91FE-A4B0B74407E8}"/>
                        </a:ext>
                      </a:extLst>
                    </p:cNvPr>
                    <p:cNvGrpSpPr/>
                    <p:nvPr/>
                  </p:nvGrpSpPr>
                  <p:grpSpPr>
                    <a:xfrm>
                      <a:off x="482754" y="588320"/>
                      <a:ext cx="3904030" cy="4759469"/>
                      <a:chOff x="482754" y="588320"/>
                      <a:chExt cx="3904030" cy="4759469"/>
                    </a:xfrm>
                  </p:grpSpPr>
                  <p:pic>
                    <p:nvPicPr>
                      <p:cNvPr id="19" name="Picture 13" descr="A close-up of a microscope&#10;&#10;Description automatically generated">
                        <a:extLst>
                          <a:ext uri="{FF2B5EF4-FFF2-40B4-BE49-F238E27FC236}">
                            <a16:creationId xmlns:a16="http://schemas.microsoft.com/office/drawing/2014/main" id="{393398F3-171F-4129-A8AF-93A0541D75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148"/>
                      <a:stretch/>
                    </p:blipFill>
                    <p:spPr>
                      <a:xfrm>
                        <a:off x="2311147" y="2169195"/>
                        <a:ext cx="2075637" cy="1803221"/>
                      </a:xfrm>
                      <a:prstGeom prst="rect">
                        <a:avLst/>
                      </a:prstGeom>
                    </p:spPr>
                  </p:pic>
                  <p:pic>
                    <p:nvPicPr>
                      <p:cNvPr id="20" name="Picture 14" descr="Close-up of a machine with a round metal object&#10;&#10;Description automatically generated">
                        <a:extLst>
                          <a:ext uri="{FF2B5EF4-FFF2-40B4-BE49-F238E27FC236}">
                            <a16:creationId xmlns:a16="http://schemas.microsoft.com/office/drawing/2014/main" id="{AF06D854-79F2-4C2C-8B41-9AA00D923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754" y="2160491"/>
                        <a:ext cx="1741675" cy="1803222"/>
                      </a:xfrm>
                      <a:prstGeom prst="rect">
                        <a:avLst/>
                      </a:prstGeom>
                    </p:spPr>
                  </p:pic>
                  <p:pic>
                    <p:nvPicPr>
                      <p:cNvPr id="21" name="Picture 15" descr="A room with many machines&#10;&#10;Description automatically generated">
                        <a:extLst>
                          <a:ext uri="{FF2B5EF4-FFF2-40B4-BE49-F238E27FC236}">
                            <a16:creationId xmlns:a16="http://schemas.microsoft.com/office/drawing/2014/main" id="{57ACDAE7-9C91-46B9-97E3-4C08BB8541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444" y="588320"/>
                        <a:ext cx="3902340" cy="1512001"/>
                      </a:xfrm>
                      <a:prstGeom prst="rect">
                        <a:avLst/>
                      </a:prstGeom>
                    </p:spPr>
                  </p:pic>
                  <p:pic>
                    <p:nvPicPr>
                      <p:cNvPr id="22" name="Picture 16">
                        <a:extLst>
                          <a:ext uri="{FF2B5EF4-FFF2-40B4-BE49-F238E27FC236}">
                            <a16:creationId xmlns:a16="http://schemas.microsoft.com/office/drawing/2014/main" id="{785FE7D6-CA36-4DEE-B95D-D723CE4385A5}"/>
                          </a:ext>
                        </a:extLst>
                      </p:cNvPr>
                      <p:cNvPicPr>
                        <a:picLocks noChangeAspect="1"/>
                      </p:cNvPicPr>
                      <p:nvPr/>
                    </p:nvPicPr>
                    <p:blipFill rotWithShape="1">
                      <a:blip r:embed="rId6"/>
                      <a:srcRect l="34648" t="41812" r="31391" b="40304"/>
                      <a:stretch/>
                    </p:blipFill>
                    <p:spPr>
                      <a:xfrm>
                        <a:off x="2990127" y="4071298"/>
                        <a:ext cx="1272718" cy="1276491"/>
                      </a:xfrm>
                      <a:prstGeom prst="rect">
                        <a:avLst/>
                      </a:prstGeom>
                    </p:spPr>
                  </p:pic>
                </p:grpSp>
                <p:pic>
                  <p:nvPicPr>
                    <p:cNvPr id="18" name="Picture 12">
                      <a:extLst>
                        <a:ext uri="{FF2B5EF4-FFF2-40B4-BE49-F238E27FC236}">
                          <a16:creationId xmlns:a16="http://schemas.microsoft.com/office/drawing/2014/main" id="{F906F498-533C-49C4-BE04-58B88D2DBF83}"/>
                        </a:ext>
                      </a:extLst>
                    </p:cNvPr>
                    <p:cNvPicPr>
                      <a:picLocks noChangeAspect="1"/>
                    </p:cNvPicPr>
                    <p:nvPr/>
                  </p:nvPicPr>
                  <p:blipFill>
                    <a:blip r:embed="rId7"/>
                    <a:stretch>
                      <a:fillRect/>
                    </a:stretch>
                  </p:blipFill>
                  <p:spPr>
                    <a:xfrm>
                      <a:off x="482754" y="4189345"/>
                      <a:ext cx="1828394" cy="1637106"/>
                    </a:xfrm>
                    <a:prstGeom prst="rect">
                      <a:avLst/>
                    </a:prstGeom>
                  </p:spPr>
                </p:pic>
              </p:grpSp>
              <p:sp>
                <p:nvSpPr>
                  <p:cNvPr id="15" name="TextBox 17">
                    <a:extLst>
                      <a:ext uri="{FF2B5EF4-FFF2-40B4-BE49-F238E27FC236}">
                        <a16:creationId xmlns:a16="http://schemas.microsoft.com/office/drawing/2014/main" id="{B5B43CB5-42A5-4DF4-A3B5-2289BE81B260}"/>
                      </a:ext>
                    </a:extLst>
                  </p:cNvPr>
                  <p:cNvSpPr txBox="1"/>
                  <p:nvPr/>
                </p:nvSpPr>
                <p:spPr>
                  <a:xfrm>
                    <a:off x="10050807" y="2452611"/>
                    <a:ext cx="2075637" cy="338554"/>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600" b="1" spc="-1" dirty="0">
                        <a:solidFill>
                          <a:schemeClr val="bg1"/>
                        </a:solidFill>
                        <a:uFill>
                          <a:solidFill>
                            <a:srgbClr val="FFFFFF"/>
                          </a:solidFill>
                        </a:uFill>
                      </a:rPr>
                      <a:t>Cell cultureAG01522</a:t>
                    </a:r>
                    <a:endParaRPr lang="en-US" sz="1600" b="1" spc="-1" dirty="0">
                      <a:solidFill>
                        <a:schemeClr val="bg1"/>
                      </a:solidFill>
                      <a:uFill>
                        <a:solidFill>
                          <a:srgbClr val="FFFFFF"/>
                        </a:solidFill>
                      </a:uFill>
                    </a:endParaRPr>
                  </a:p>
                </p:txBody>
              </p:sp>
            </p:grpSp>
            <p:sp>
              <p:nvSpPr>
                <p:cNvPr id="13" name="TextBox 19">
                  <a:extLst>
                    <a:ext uri="{FF2B5EF4-FFF2-40B4-BE49-F238E27FC236}">
                      <a16:creationId xmlns:a16="http://schemas.microsoft.com/office/drawing/2014/main" id="{50E7E029-CA60-4589-B1A2-BEFEBB73BED2}"/>
                    </a:ext>
                  </a:extLst>
                </p:cNvPr>
                <p:cNvSpPr txBox="1"/>
                <p:nvPr/>
              </p:nvSpPr>
              <p:spPr>
                <a:xfrm>
                  <a:off x="8222414" y="5459515"/>
                  <a:ext cx="1741675" cy="58477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1" dirty="0">
                      <a:solidFill>
                        <a:schemeClr val="bg1"/>
                      </a:solidFill>
                      <a:uFill>
                        <a:solidFill>
                          <a:srgbClr val="FFFFFF"/>
                        </a:solidFill>
                      </a:uFill>
                    </a:rPr>
                    <a:t>Irradiated sample</a:t>
                  </a:r>
                </a:p>
                <a:p>
                  <a:r>
                    <a:rPr lang="pl-PL" sz="1600" b="1" dirty="0">
                      <a:solidFill>
                        <a:schemeClr val="bg1"/>
                      </a:solidFill>
                    </a:rPr>
                    <a:t>1.48 Gy, 30 min</a:t>
                  </a:r>
                  <a:endParaRPr lang="en-US" sz="1600" b="1" spc="-1" dirty="0">
                    <a:solidFill>
                      <a:schemeClr val="bg1"/>
                    </a:solidFill>
                    <a:uFill>
                      <a:solidFill>
                        <a:srgbClr val="FFFFFF"/>
                      </a:solidFill>
                    </a:uFill>
                  </a:endParaRPr>
                </a:p>
              </p:txBody>
            </p:sp>
          </p:grpSp>
          <p:sp>
            <p:nvSpPr>
              <p:cNvPr id="11" name="TextBox 21">
                <a:extLst>
                  <a:ext uri="{FF2B5EF4-FFF2-40B4-BE49-F238E27FC236}">
                    <a16:creationId xmlns:a16="http://schemas.microsoft.com/office/drawing/2014/main" id="{BBDCA2F9-C1C1-4401-AAFC-DA7863F0439A}"/>
                  </a:ext>
                </a:extLst>
              </p:cNvPr>
              <p:cNvSpPr txBox="1"/>
              <p:nvPr/>
            </p:nvSpPr>
            <p:spPr>
              <a:xfrm>
                <a:off x="10155885" y="5859890"/>
                <a:ext cx="1303243" cy="523220"/>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spc="-1" dirty="0">
                    <a:solidFill>
                      <a:schemeClr val="bg1"/>
                    </a:solidFill>
                    <a:uFill>
                      <a:solidFill>
                        <a:srgbClr val="FFFFFF"/>
                      </a:solidFill>
                    </a:uFill>
                  </a:rPr>
                  <a:t>Not irradiated sample</a:t>
                </a:r>
              </a:p>
            </p:txBody>
          </p:sp>
        </p:grpSp>
        <p:sp>
          <p:nvSpPr>
            <p:cNvPr id="9" name="TextBox 23">
              <a:extLst>
                <a:ext uri="{FF2B5EF4-FFF2-40B4-BE49-F238E27FC236}">
                  <a16:creationId xmlns:a16="http://schemas.microsoft.com/office/drawing/2014/main" id="{5FEB7B12-9AC9-4BA8-B78C-B16E35DE4D4B}"/>
                </a:ext>
              </a:extLst>
            </p:cNvPr>
            <p:cNvSpPr txBox="1"/>
            <p:nvPr/>
          </p:nvSpPr>
          <p:spPr>
            <a:xfrm>
              <a:off x="10471487" y="4310546"/>
              <a:ext cx="1741675" cy="58477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spc="-1" dirty="0">
                  <a:solidFill>
                    <a:schemeClr val="bg1"/>
                  </a:solidFill>
                  <a:uFill>
                    <a:solidFill>
                      <a:srgbClr val="FFFFFF"/>
                    </a:solidFill>
                  </a:uFill>
                </a:rPr>
                <a:t>Proton beam Homogeneity</a:t>
              </a:r>
            </a:p>
          </p:txBody>
        </p:sp>
      </p:grpSp>
    </p:spTree>
    <p:extLst>
      <p:ext uri="{BB962C8B-B14F-4D97-AF65-F5344CB8AC3E}">
        <p14:creationId xmlns:p14="http://schemas.microsoft.com/office/powerpoint/2010/main" val="4229702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lcím 2">
            <a:extLst>
              <a:ext uri="{FF2B5EF4-FFF2-40B4-BE49-F238E27FC236}">
                <a16:creationId xmlns:a16="http://schemas.microsoft.com/office/drawing/2014/main" id="{283CAA76-7404-4C36-A262-E67F0D575349}"/>
              </a:ext>
            </a:extLst>
          </p:cNvPr>
          <p:cNvSpPr>
            <a:spLocks noGrp="1"/>
          </p:cNvSpPr>
          <p:nvPr>
            <p:ph type="subTitle" idx="4294967295"/>
          </p:nvPr>
        </p:nvSpPr>
        <p:spPr>
          <a:xfrm>
            <a:off x="207391" y="1404594"/>
            <a:ext cx="8175517" cy="5453406"/>
          </a:xfrm>
        </p:spPr>
        <p:txBody>
          <a:bodyPr/>
          <a:lstStyle/>
          <a:p>
            <a:pPr marL="0" indent="0" eaLnBrk="1" hangingPunct="1">
              <a:lnSpc>
                <a:spcPct val="100000"/>
              </a:lnSpc>
              <a:buClr>
                <a:srgbClr val="E84E1B"/>
              </a:buClr>
              <a:buFont typeface="Calibri" panose="020F0502020204030204" pitchFamily="34" charset="0"/>
              <a:buNone/>
              <a:defRPr/>
            </a:pPr>
            <a:r>
              <a:rPr lang="en-US" altLang="cs-CZ" sz="2400" dirty="0"/>
              <a:t>RADLAPLAS - </a:t>
            </a:r>
            <a:r>
              <a:rPr lang="en-US" altLang="cs-CZ" sz="2400" b="0" dirty="0"/>
              <a:t>“Investigation of the generation of synchrotron-like radiation from laser-plasma interaction”</a:t>
            </a:r>
            <a:endParaRPr lang="en-US" altLang="cs-CZ" sz="2000" b="0" dirty="0"/>
          </a:p>
          <a:p>
            <a:pPr eaLnBrk="1" hangingPunct="1">
              <a:lnSpc>
                <a:spcPct val="100000"/>
              </a:lnSpc>
              <a:buClr>
                <a:srgbClr val="E84E1B"/>
              </a:buClr>
              <a:buFont typeface="Century Gothic" panose="020B0502020202020204" pitchFamily="34" charset="0"/>
              <a:buChar char="−"/>
              <a:defRPr/>
            </a:pPr>
            <a:r>
              <a:rPr lang="en-US" altLang="cs-CZ" sz="2000" dirty="0"/>
              <a:t>PI:</a:t>
            </a:r>
            <a:r>
              <a:rPr lang="en-US" altLang="cs-CZ" sz="2000" b="0" dirty="0"/>
              <a:t> Domenico Doria, ELI-NP</a:t>
            </a:r>
          </a:p>
          <a:p>
            <a:pPr eaLnBrk="1" hangingPunct="1">
              <a:lnSpc>
                <a:spcPct val="100000"/>
              </a:lnSpc>
              <a:buClr>
                <a:srgbClr val="E84E1B"/>
              </a:buClr>
              <a:buFont typeface="Century Gothic" panose="020B0502020202020204" pitchFamily="34" charset="0"/>
              <a:buChar char="−"/>
              <a:defRPr/>
            </a:pPr>
            <a:r>
              <a:rPr lang="en-US" altLang="cs-CZ" sz="2000" dirty="0"/>
              <a:t>Selected </a:t>
            </a:r>
            <a:r>
              <a:rPr lang="en-US" altLang="cs-CZ" sz="2000" b="0" dirty="0"/>
              <a:t>due to the challenging commissioning of </a:t>
            </a:r>
            <a:r>
              <a:rPr lang="en-US" altLang="cs-CZ" sz="2000" dirty="0"/>
              <a:t>ultra-high intensity demonstration</a:t>
            </a:r>
            <a:r>
              <a:rPr lang="en-US" altLang="cs-CZ" sz="2000" b="0" dirty="0"/>
              <a:t> (10</a:t>
            </a:r>
            <a:r>
              <a:rPr lang="en-US" altLang="cs-CZ" sz="2000" b="0" baseline="30000" dirty="0"/>
              <a:t>23</a:t>
            </a:r>
            <a:r>
              <a:rPr lang="en-US" altLang="cs-CZ" sz="2000" b="0" dirty="0"/>
              <a:t> Wcm</a:t>
            </a:r>
            <a:r>
              <a:rPr lang="en-US" altLang="cs-CZ" sz="2000" b="0" baseline="30000" dirty="0"/>
              <a:t>-2</a:t>
            </a:r>
            <a:r>
              <a:rPr lang="en-US" altLang="cs-CZ" sz="2000" b="0" dirty="0"/>
              <a:t>) and high contrast at unprecedented 10 PW</a:t>
            </a:r>
            <a:endParaRPr lang="en-US" altLang="cs-CZ" sz="2000" dirty="0"/>
          </a:p>
          <a:p>
            <a:pPr eaLnBrk="1" hangingPunct="1">
              <a:lnSpc>
                <a:spcPct val="100000"/>
              </a:lnSpc>
              <a:buClr>
                <a:srgbClr val="E84E1B"/>
              </a:buClr>
              <a:buFont typeface="Century Gothic" panose="020B0502020202020204" pitchFamily="34" charset="0"/>
              <a:buChar char="−"/>
              <a:defRPr/>
            </a:pPr>
            <a:r>
              <a:rPr lang="en-US" altLang="cs-CZ" sz="2000" dirty="0"/>
              <a:t>Objective:</a:t>
            </a:r>
            <a:r>
              <a:rPr lang="en-US" altLang="cs-CZ" sz="2000" b="0" dirty="0"/>
              <a:t> gamma flash generation via foam/aerogel targets, investigating the laser-to-gamma conversion efficiency of the energy and possibly the scaling law for laser powers between 1 and 10 PW</a:t>
            </a:r>
          </a:p>
          <a:p>
            <a:pPr eaLnBrk="1" hangingPunct="1">
              <a:lnSpc>
                <a:spcPct val="100000"/>
              </a:lnSpc>
              <a:buClr>
                <a:srgbClr val="E84E1B"/>
              </a:buClr>
              <a:buFont typeface="Century Gothic" panose="020B0502020202020204" pitchFamily="34" charset="0"/>
              <a:buChar char="−"/>
              <a:defRPr/>
            </a:pPr>
            <a:r>
              <a:rPr lang="en-US" altLang="cs-CZ" sz="2000" dirty="0"/>
              <a:t>Collaborative project </a:t>
            </a:r>
            <a:r>
              <a:rPr lang="en-US" altLang="cs-CZ" sz="2000" b="0" dirty="0"/>
              <a:t>between the HZDR Dresden, KPSI and Osaka U. Japan, RAL UK, LLE and Rochester U. USA, ELI Beamlines and ELI-NP</a:t>
            </a:r>
          </a:p>
          <a:p>
            <a:pPr eaLnBrk="1" hangingPunct="1">
              <a:lnSpc>
                <a:spcPct val="100000"/>
              </a:lnSpc>
              <a:buClr>
                <a:srgbClr val="E84E1B"/>
              </a:buClr>
              <a:buFont typeface="Century Gothic" panose="020B0502020202020204" pitchFamily="34" charset="0"/>
              <a:buChar char="−"/>
              <a:defRPr/>
            </a:pPr>
            <a:r>
              <a:rPr lang="en-US" altLang="cs-CZ" sz="2000" b="0" dirty="0"/>
              <a:t>Completed two sessions of beamtime in 2023, with several improvements introduced in the setup meanwhile</a:t>
            </a:r>
          </a:p>
          <a:p>
            <a:pPr eaLnBrk="1" hangingPunct="1">
              <a:lnSpc>
                <a:spcPct val="100000"/>
              </a:lnSpc>
              <a:buClr>
                <a:srgbClr val="E84E1B"/>
              </a:buClr>
              <a:buFont typeface="Century Gothic" panose="020B0502020202020204" pitchFamily="34" charset="0"/>
              <a:buChar char="−"/>
              <a:defRPr/>
            </a:pPr>
            <a:r>
              <a:rPr lang="en-US" altLang="cs-CZ" sz="2000" b="0" dirty="0"/>
              <a:t>To continue with </a:t>
            </a:r>
            <a:r>
              <a:rPr lang="en-US" altLang="cs-CZ" sz="2000" dirty="0"/>
              <a:t>flagship application </a:t>
            </a:r>
            <a:r>
              <a:rPr lang="en-US" altLang="cs-CZ" sz="2000" b="0" dirty="0"/>
              <a:t>“Stimulated emission of long-lived nuclear isomers via X-rays burst” beyond IMPULSE</a:t>
            </a:r>
          </a:p>
        </p:txBody>
      </p:sp>
      <p:sp>
        <p:nvSpPr>
          <p:cNvPr id="29700" name="Slide Number Placeholder 2">
            <a:extLst>
              <a:ext uri="{FF2B5EF4-FFF2-40B4-BE49-F238E27FC236}">
                <a16:creationId xmlns:a16="http://schemas.microsoft.com/office/drawing/2014/main" id="{3E8CD5A5-BA02-4CEA-90A7-4B3CC46B411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7D8429EA-D19B-4865-B358-8A4A85565034}" type="slidenum">
              <a:rPr lang="hu-HU" altLang="en-US" sz="1200" b="0" smtClean="0">
                <a:solidFill>
                  <a:srgbClr val="898989"/>
                </a:solidFill>
              </a:rPr>
              <a:pPr>
                <a:lnSpc>
                  <a:spcPct val="100000"/>
                </a:lnSpc>
                <a:spcBef>
                  <a:spcPct val="0"/>
                </a:spcBef>
                <a:buClrTx/>
                <a:buFontTx/>
                <a:buNone/>
              </a:pPr>
              <a:t>36</a:t>
            </a:fld>
            <a:endParaRPr lang="hu-HU" altLang="en-US" sz="1200" b="0">
              <a:solidFill>
                <a:srgbClr val="898989"/>
              </a:solidFill>
            </a:endParaRPr>
          </a:p>
        </p:txBody>
      </p:sp>
      <p:pic>
        <p:nvPicPr>
          <p:cNvPr id="40962" name="Picture 40">
            <a:extLst>
              <a:ext uri="{FF2B5EF4-FFF2-40B4-BE49-F238E27FC236}">
                <a16:creationId xmlns:a16="http://schemas.microsoft.com/office/drawing/2014/main" id="{652DFD5A-1A6C-473C-9678-B9514C20775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908" y="4589430"/>
            <a:ext cx="3717934" cy="226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lcím 2">
            <a:extLst>
              <a:ext uri="{FF2B5EF4-FFF2-40B4-BE49-F238E27FC236}">
                <a16:creationId xmlns:a16="http://schemas.microsoft.com/office/drawing/2014/main" id="{21A8FAE0-630C-478E-9338-4E5BDF99347C}"/>
              </a:ext>
            </a:extLst>
          </p:cNvPr>
          <p:cNvSpPr txBox="1">
            <a:spLocks/>
          </p:cNvSpPr>
          <p:nvPr/>
        </p:nvSpPr>
        <p:spPr bwMode="auto">
          <a:xfrm>
            <a:off x="961231" y="615819"/>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Flagship Experiment at ELI-NP</a:t>
            </a:r>
          </a:p>
        </p:txBody>
      </p:sp>
      <p:pic>
        <p:nvPicPr>
          <p:cNvPr id="3" name="Picture 2">
            <a:extLst>
              <a:ext uri="{FF2B5EF4-FFF2-40B4-BE49-F238E27FC236}">
                <a16:creationId xmlns:a16="http://schemas.microsoft.com/office/drawing/2014/main" id="{9386139D-FB98-402B-B40D-DDA67570B0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3432" y="501651"/>
            <a:ext cx="3997411" cy="2448940"/>
          </a:xfrm>
          <a:prstGeom prst="rect">
            <a:avLst/>
          </a:prstGeom>
        </p:spPr>
      </p:pic>
      <p:pic>
        <p:nvPicPr>
          <p:cNvPr id="40963" name="Picture 17">
            <a:extLst>
              <a:ext uri="{FF2B5EF4-FFF2-40B4-BE49-F238E27FC236}">
                <a16:creationId xmlns:a16="http://schemas.microsoft.com/office/drawing/2014/main" id="{D5F55756-116F-4280-AE01-D50977B5C94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23327" y="2720470"/>
            <a:ext cx="3264787" cy="208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cím 2">
            <a:extLst>
              <a:ext uri="{FF2B5EF4-FFF2-40B4-BE49-F238E27FC236}">
                <a16:creationId xmlns:a16="http://schemas.microsoft.com/office/drawing/2014/main" id="{DA27CBBC-838A-4134-2D04-6EAA27C505CE}"/>
              </a:ext>
            </a:extLst>
          </p:cNvPr>
          <p:cNvSpPr txBox="1">
            <a:spLocks/>
          </p:cNvSpPr>
          <p:nvPr/>
        </p:nvSpPr>
        <p:spPr bwMode="auto">
          <a:xfrm>
            <a:off x="593889" y="1282045"/>
            <a:ext cx="10982226" cy="5139393"/>
          </a:xfrm>
          <a:prstGeom prst="rect">
            <a:avLst/>
          </a:prstGeom>
          <a:noFill/>
          <a:ln>
            <a:noFill/>
          </a:ln>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400" dirty="0">
                <a:solidFill>
                  <a:srgbClr val="FF0000"/>
                </a:solidFill>
                <a:latin typeface="Calibri" panose="020F0502020204030204" pitchFamily="34" charset="0"/>
                <a:cs typeface="Calibri" panose="020F0502020204030204" pitchFamily="34" charset="0"/>
              </a:rPr>
              <a:t>The first </a:t>
            </a:r>
            <a:r>
              <a:rPr lang="en-US" altLang="cs-CZ" sz="2400" b="1" dirty="0">
                <a:solidFill>
                  <a:srgbClr val="FF0000"/>
                </a:solidFill>
                <a:latin typeface="Calibri" panose="020F0502020204030204" pitchFamily="34" charset="0"/>
                <a:cs typeface="Calibri" panose="020F0502020204030204" pitchFamily="34" charset="0"/>
              </a:rPr>
              <a:t>four ELI open calls for users </a:t>
            </a:r>
            <a:r>
              <a:rPr lang="en-US" altLang="cs-CZ" sz="2400" dirty="0">
                <a:solidFill>
                  <a:srgbClr val="FF0000"/>
                </a:solidFill>
                <a:latin typeface="Calibri" panose="020F0502020204030204" pitchFamily="34" charset="0"/>
                <a:cs typeface="Calibri" panose="020F0502020204030204" pitchFamily="34" charset="0"/>
              </a:rPr>
              <a:t>have been successfully organized with IMPULSE support, jointly for all three ELI facilities</a:t>
            </a: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400" b="1" dirty="0">
                <a:latin typeface="Calibri" panose="020F0502020204030204" pitchFamily="34" charset="0"/>
                <a:cs typeface="Calibri" panose="020F0502020204030204" pitchFamily="34" charset="0"/>
              </a:rPr>
              <a:t>Feedback </a:t>
            </a:r>
            <a:r>
              <a:rPr lang="en-US" altLang="cs-CZ" sz="2400" dirty="0">
                <a:latin typeface="Calibri" panose="020F0502020204030204" pitchFamily="34" charset="0"/>
                <a:cs typeface="Calibri" panose="020F0502020204030204" pitchFamily="34" charset="0"/>
              </a:rPr>
              <a:t>has been gathered from the users, facility scientists and user offices, and the </a:t>
            </a:r>
            <a:r>
              <a:rPr lang="en-US" altLang="cs-CZ" sz="2400" b="1" dirty="0">
                <a:latin typeface="Calibri" panose="020F0502020204030204" pitchFamily="34" charset="0"/>
                <a:cs typeface="Calibri" panose="020F0502020204030204" pitchFamily="34" charset="0"/>
              </a:rPr>
              <a:t>workflow and procedures for user access improved </a:t>
            </a:r>
            <a:r>
              <a:rPr lang="en-US" altLang="cs-CZ" sz="2400" dirty="0">
                <a:latin typeface="Calibri" panose="020F0502020204030204" pitchFamily="34" charset="0"/>
                <a:cs typeface="Calibri" panose="020F0502020204030204" pitchFamily="34" charset="0"/>
              </a:rPr>
              <a:t>during IMPULSE</a:t>
            </a: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400" b="1" dirty="0">
                <a:latin typeface="Calibri" panose="020F0502020204030204" pitchFamily="34" charset="0"/>
                <a:cs typeface="Calibri" panose="020F0502020204030204" pitchFamily="34" charset="0"/>
              </a:rPr>
              <a:t>Support of the Open Access pilot </a:t>
            </a:r>
            <a:r>
              <a:rPr lang="en-US" altLang="cs-CZ" sz="2400" dirty="0">
                <a:latin typeface="Calibri" panose="020F0502020204030204" pitchFamily="34" charset="0"/>
                <a:cs typeface="Calibri" panose="020F0502020204030204" pitchFamily="34" charset="0"/>
              </a:rPr>
              <a:t>experiments allowed tackling more challenging topics, leading to </a:t>
            </a:r>
            <a:r>
              <a:rPr lang="en-US" altLang="cs-CZ" sz="2400" b="1" dirty="0">
                <a:latin typeface="Calibri" panose="020F0502020204030204" pitchFamily="34" charset="0"/>
                <a:cs typeface="Calibri" panose="020F0502020204030204" pitchFamily="34" charset="0"/>
              </a:rPr>
              <a:t>improvements in the experimental and administrative capabilities </a:t>
            </a:r>
            <a:r>
              <a:rPr lang="en-US" altLang="cs-CZ" sz="2400" dirty="0">
                <a:latin typeface="Calibri" panose="020F0502020204030204" pitchFamily="34" charset="0"/>
                <a:cs typeface="Calibri" panose="020F0502020204030204" pitchFamily="34" charset="0"/>
              </a:rPr>
              <a:t>of the facilities </a:t>
            </a: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400" b="1" dirty="0">
                <a:latin typeface="Calibri" panose="020F0502020204030204" pitchFamily="34" charset="0"/>
                <a:cs typeface="Calibri" panose="020F0502020204030204" pitchFamily="34" charset="0"/>
              </a:rPr>
              <a:t>User Portal up and running</a:t>
            </a:r>
            <a:r>
              <a:rPr lang="en-US" altLang="cs-CZ" sz="2400" dirty="0">
                <a:latin typeface="Calibri" panose="020F0502020204030204" pitchFamily="34" charset="0"/>
                <a:cs typeface="Calibri" panose="020F0502020204030204" pitchFamily="34" charset="0"/>
              </a:rPr>
              <a:t> from the 1</a:t>
            </a:r>
            <a:r>
              <a:rPr lang="en-US" altLang="cs-CZ" sz="2400" baseline="30000" dirty="0">
                <a:latin typeface="Calibri" panose="020F0502020204030204" pitchFamily="34" charset="0"/>
                <a:cs typeface="Calibri" panose="020F0502020204030204" pitchFamily="34" charset="0"/>
              </a:rPr>
              <a:t>st</a:t>
            </a:r>
            <a:r>
              <a:rPr lang="en-US" altLang="cs-CZ" sz="2400" dirty="0">
                <a:latin typeface="Calibri" panose="020F0502020204030204" pitchFamily="34" charset="0"/>
                <a:cs typeface="Calibri" panose="020F0502020204030204" pitchFamily="34" charset="0"/>
              </a:rPr>
              <a:t> call, continuing improvements and plans for a </a:t>
            </a:r>
            <a:r>
              <a:rPr lang="en-US" altLang="cs-CZ" sz="2400" b="1" dirty="0">
                <a:latin typeface="Calibri" panose="020F0502020204030204" pitchFamily="34" charset="0"/>
                <a:cs typeface="Calibri" panose="020F0502020204030204" pitchFamily="34" charset="0"/>
              </a:rPr>
              <a:t>major upgrade </a:t>
            </a:r>
            <a:r>
              <a:rPr lang="en-US" altLang="cs-CZ" sz="2400" dirty="0">
                <a:latin typeface="Calibri" panose="020F0502020204030204" pitchFamily="34" charset="0"/>
                <a:cs typeface="Calibri" panose="020F0502020204030204" pitchFamily="34" charset="0"/>
              </a:rPr>
              <a:t>for the 5</a:t>
            </a:r>
            <a:r>
              <a:rPr lang="en-US" altLang="cs-CZ" sz="2400" baseline="30000" dirty="0">
                <a:latin typeface="Calibri" panose="020F0502020204030204" pitchFamily="34" charset="0"/>
                <a:cs typeface="Calibri" panose="020F0502020204030204" pitchFamily="34" charset="0"/>
              </a:rPr>
              <a:t>th</a:t>
            </a:r>
            <a:r>
              <a:rPr lang="en-US" altLang="cs-CZ" sz="2400" dirty="0">
                <a:latin typeface="Calibri" panose="020F0502020204030204" pitchFamily="34" charset="0"/>
                <a:cs typeface="Calibri" panose="020F0502020204030204" pitchFamily="34" charset="0"/>
              </a:rPr>
              <a:t> User call (based on a new platform)</a:t>
            </a: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400" dirty="0">
                <a:latin typeface="Calibri" panose="020F0502020204030204" pitchFamily="34" charset="0"/>
                <a:cs typeface="Calibri" panose="020F0502020204030204" pitchFamily="34" charset="0"/>
              </a:rPr>
              <a:t>Each </a:t>
            </a:r>
            <a:r>
              <a:rPr lang="en-US" altLang="cs-CZ" sz="2400" b="1" dirty="0">
                <a:latin typeface="Calibri" panose="020F0502020204030204" pitchFamily="34" charset="0"/>
                <a:cs typeface="Calibri" panose="020F0502020204030204" pitchFamily="34" charset="0"/>
              </a:rPr>
              <a:t>Flagship experiment </a:t>
            </a:r>
            <a:r>
              <a:rPr lang="en-US" altLang="cs-CZ" sz="2400" dirty="0">
                <a:latin typeface="Calibri" panose="020F0502020204030204" pitchFamily="34" charset="0"/>
                <a:cs typeface="Calibri" panose="020F0502020204030204" pitchFamily="34" charset="0"/>
              </a:rPr>
              <a:t>has produced during IMPULSE relevant results demonstrating the </a:t>
            </a:r>
            <a:r>
              <a:rPr lang="en-US" altLang="cs-CZ" sz="2400" b="1" dirty="0">
                <a:latin typeface="Calibri" panose="020F0502020204030204" pitchFamily="34" charset="0"/>
                <a:cs typeface="Calibri" panose="020F0502020204030204" pitchFamily="34" charset="0"/>
              </a:rPr>
              <a:t>capability of ELI to deliver high-impact scientific experiments</a:t>
            </a:r>
            <a:r>
              <a:rPr lang="en-US" altLang="cs-CZ" sz="2400" dirty="0">
                <a:latin typeface="Calibri" panose="020F0502020204030204" pitchFamily="34" charset="0"/>
                <a:cs typeface="Calibri" panose="020F0502020204030204" pitchFamily="34" charset="0"/>
              </a:rPr>
              <a:t>; the interest of the scientific community is demonstrated by the </a:t>
            </a:r>
            <a:r>
              <a:rPr lang="en-US" altLang="cs-CZ" sz="2400" b="1" dirty="0">
                <a:latin typeface="Calibri" panose="020F0502020204030204" pitchFamily="34" charset="0"/>
                <a:cs typeface="Calibri" panose="020F0502020204030204" pitchFamily="34" charset="0"/>
              </a:rPr>
              <a:t>commitment to continue these experimental campaigns beyond IMPULSE</a:t>
            </a: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endParaRPr lang="en-US" altLang="cs-CZ" sz="2000" dirty="0">
              <a:latin typeface="+mn-lt"/>
            </a:endParaRPr>
          </a:p>
        </p:txBody>
      </p:sp>
      <p:sp>
        <p:nvSpPr>
          <p:cNvPr id="6" name="Alcím 2">
            <a:extLst>
              <a:ext uri="{FF2B5EF4-FFF2-40B4-BE49-F238E27FC236}">
                <a16:creationId xmlns:a16="http://schemas.microsoft.com/office/drawing/2014/main" id="{D36C150A-EDE8-A388-DF71-2EFC967B3404}"/>
              </a:ext>
            </a:extLst>
          </p:cNvPr>
          <p:cNvSpPr txBox="1">
            <a:spLocks/>
          </p:cNvSpPr>
          <p:nvPr/>
        </p:nvSpPr>
        <p:spPr>
          <a:xfrm>
            <a:off x="2241551" y="135254"/>
            <a:ext cx="9767570" cy="129730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3900" b="1" dirty="0">
                <a:solidFill>
                  <a:srgbClr val="FE5000"/>
                </a:solidFill>
                <a:latin typeface="+mj-lt"/>
              </a:rPr>
              <a:t>Excellence as User Facility</a:t>
            </a:r>
            <a:endParaRPr lang="hu-HU" sz="3100" b="1" dirty="0">
              <a:solidFill>
                <a:schemeClr val="bg2">
                  <a:lumMod val="25000"/>
                </a:schemeClr>
              </a:solidFill>
            </a:endParaRPr>
          </a:p>
        </p:txBody>
      </p:sp>
    </p:spTree>
    <p:extLst>
      <p:ext uri="{BB962C8B-B14F-4D97-AF65-F5344CB8AC3E}">
        <p14:creationId xmlns:p14="http://schemas.microsoft.com/office/powerpoint/2010/main" val="1335792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cím 2">
            <a:extLst>
              <a:ext uri="{FF2B5EF4-FFF2-40B4-BE49-F238E27FC236}">
                <a16:creationId xmlns:a16="http://schemas.microsoft.com/office/drawing/2014/main" id="{8854CC19-6604-1D5B-C54A-9B54C456DEF3}"/>
              </a:ext>
            </a:extLst>
          </p:cNvPr>
          <p:cNvSpPr txBox="1">
            <a:spLocks/>
          </p:cNvSpPr>
          <p:nvPr/>
        </p:nvSpPr>
        <p:spPr>
          <a:xfrm>
            <a:off x="2495550" y="4307806"/>
            <a:ext cx="7200900" cy="127793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US" sz="3600" b="1" cap="all" dirty="0">
                <a:solidFill>
                  <a:srgbClr val="FE5000"/>
                </a:solidFill>
              </a:rPr>
              <a:t>THANK YOU</a:t>
            </a:r>
            <a:br>
              <a:rPr lang="en-US" sz="3600" b="1" cap="all" dirty="0">
                <a:solidFill>
                  <a:srgbClr val="FE5000"/>
                </a:solidFill>
              </a:rPr>
            </a:br>
            <a:r>
              <a:rPr lang="en-US" sz="3600" b="1" cap="all" dirty="0">
                <a:solidFill>
                  <a:srgbClr val="FE5000"/>
                </a:solidFill>
              </a:rPr>
              <a:t>FOR your ATTENTION</a:t>
            </a:r>
            <a:endParaRPr lang="hu-HU" sz="3600" b="1" cap="all" dirty="0">
              <a:solidFill>
                <a:srgbClr val="FE5000"/>
              </a:solidFill>
            </a:endParaRPr>
          </a:p>
        </p:txBody>
      </p:sp>
      <p:sp>
        <p:nvSpPr>
          <p:cNvPr id="3" name="Alcím 2">
            <a:extLst>
              <a:ext uri="{FF2B5EF4-FFF2-40B4-BE49-F238E27FC236}">
                <a16:creationId xmlns:a16="http://schemas.microsoft.com/office/drawing/2014/main" id="{F7CDA4FB-F969-1244-8D4F-F6670E939B4F}"/>
              </a:ext>
            </a:extLst>
          </p:cNvPr>
          <p:cNvSpPr txBox="1">
            <a:spLocks/>
          </p:cNvSpPr>
          <p:nvPr/>
        </p:nvSpPr>
        <p:spPr>
          <a:xfrm>
            <a:off x="2580391" y="5368926"/>
            <a:ext cx="7200900" cy="7159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US" sz="3200" dirty="0">
                <a:solidFill>
                  <a:schemeClr val="tx1">
                    <a:lumMod val="85000"/>
                    <a:lumOff val="15000"/>
                  </a:schemeClr>
                </a:solidFill>
              </a:rPr>
              <a:t>O. Tesileanu, Z. </a:t>
            </a:r>
            <a:r>
              <a:rPr lang="en-US" sz="3200" dirty="0" err="1">
                <a:solidFill>
                  <a:schemeClr val="tx1">
                    <a:lumMod val="85000"/>
                    <a:lumOff val="15000"/>
                  </a:schemeClr>
                </a:solidFill>
              </a:rPr>
              <a:t>Varadi</a:t>
            </a:r>
            <a:r>
              <a:rPr lang="en-US" sz="3200" dirty="0">
                <a:solidFill>
                  <a:schemeClr val="tx1">
                    <a:lumMod val="85000"/>
                    <a:lumOff val="15000"/>
                  </a:schemeClr>
                </a:solidFill>
              </a:rPr>
              <a:t>, T. Kecskés</a:t>
            </a:r>
            <a:endParaRPr lang="hu-HU" sz="3200" dirty="0">
              <a:solidFill>
                <a:schemeClr val="tx1">
                  <a:lumMod val="85000"/>
                  <a:lumOff val="15000"/>
                </a:schemeClr>
              </a:solidFill>
            </a:endParaRPr>
          </a:p>
        </p:txBody>
      </p:sp>
      <p:grpSp>
        <p:nvGrpSpPr>
          <p:cNvPr id="35844" name="Group 68">
            <a:extLst>
              <a:ext uri="{FF2B5EF4-FFF2-40B4-BE49-F238E27FC236}">
                <a16:creationId xmlns:a16="http://schemas.microsoft.com/office/drawing/2014/main" id="{BAFED2E7-4395-3AE2-928D-DCA519A4364B}"/>
              </a:ext>
            </a:extLst>
          </p:cNvPr>
          <p:cNvGrpSpPr>
            <a:grpSpLocks/>
          </p:cNvGrpSpPr>
          <p:nvPr/>
        </p:nvGrpSpPr>
        <p:grpSpPr bwMode="auto">
          <a:xfrm>
            <a:off x="7004050" y="5989638"/>
            <a:ext cx="4959350" cy="715962"/>
            <a:chOff x="7003774" y="5989638"/>
            <a:chExt cx="4959626" cy="715962"/>
          </a:xfrm>
        </p:grpSpPr>
        <p:pic>
          <p:nvPicPr>
            <p:cNvPr id="35846" name="Picture 14">
              <a:extLst>
                <a:ext uri="{FF2B5EF4-FFF2-40B4-BE49-F238E27FC236}">
                  <a16:creationId xmlns:a16="http://schemas.microsoft.com/office/drawing/2014/main" id="{3F44B550-3F14-7FDA-5306-7A6CFCA0F306}"/>
                </a:ext>
              </a:extLst>
            </p:cNvPr>
            <p:cNvPicPr>
              <a:picLocks noChangeAspect="1"/>
            </p:cNvPicPr>
            <p:nvPr/>
          </p:nvPicPr>
          <p:blipFill>
            <a:blip r:embed="rId3" cstate="screen">
              <a:extLst>
                <a:ext uri="{28A0092B-C50C-407E-A947-70E740481C1C}">
                  <a14:useLocalDpi xmlns:a14="http://schemas.microsoft.com/office/drawing/2010/main"/>
                </a:ext>
              </a:extLst>
            </a:blip>
            <a:srcRect l="10126" t="38501" r="65598"/>
            <a:stretch>
              <a:fillRect/>
            </a:stretch>
          </p:blipFill>
          <p:spPr bwMode="auto">
            <a:xfrm>
              <a:off x="7003774" y="6049617"/>
              <a:ext cx="924201" cy="61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5">
              <a:extLst>
                <a:ext uri="{FF2B5EF4-FFF2-40B4-BE49-F238E27FC236}">
                  <a16:creationId xmlns:a16="http://schemas.microsoft.com/office/drawing/2014/main" id="{E4CDD9B4-9823-36C1-702D-F3A673E0843F}"/>
                </a:ext>
              </a:extLst>
            </p:cNvPr>
            <p:cNvSpPr txBox="1">
              <a:spLocks noChangeArrowheads="1"/>
            </p:cNvSpPr>
            <p:nvPr/>
          </p:nvSpPr>
          <p:spPr bwMode="auto">
            <a:xfrm>
              <a:off x="7927750" y="5989638"/>
              <a:ext cx="4035650" cy="715962"/>
            </a:xfrm>
            <a:prstGeom prst="rect">
              <a:avLst/>
            </a:prstGeom>
            <a:noFill/>
            <a:ln>
              <a:noFill/>
            </a:ln>
          </p:spPr>
          <p:txBody>
            <a:bodyPr>
              <a:spAutoFit/>
            </a:bodyPr>
            <a:lstStyle>
              <a:lvl1pPr>
                <a:defRPr sz="3000">
                  <a:solidFill>
                    <a:schemeClr val="tx1"/>
                  </a:solidFill>
                  <a:latin typeface="Century Gothic" panose="020B0502020202020204" pitchFamily="34" charset="0"/>
                </a:defRPr>
              </a:lvl1pPr>
              <a:lvl2pPr marL="742950" indent="-285750">
                <a:defRPr sz="3000">
                  <a:solidFill>
                    <a:schemeClr val="tx1"/>
                  </a:solidFill>
                  <a:latin typeface="Century Gothic" panose="020B0502020202020204" pitchFamily="34" charset="0"/>
                </a:defRPr>
              </a:lvl2pPr>
              <a:lvl3pPr marL="1143000" indent="-228600">
                <a:defRPr sz="3000">
                  <a:solidFill>
                    <a:schemeClr val="tx1"/>
                  </a:solidFill>
                  <a:latin typeface="Century Gothic" panose="020B0502020202020204" pitchFamily="34" charset="0"/>
                </a:defRPr>
              </a:lvl3pPr>
              <a:lvl4pPr marL="1600200" indent="-228600">
                <a:defRPr sz="3000">
                  <a:solidFill>
                    <a:schemeClr val="tx1"/>
                  </a:solidFill>
                  <a:latin typeface="Century Gothic" panose="020B0502020202020204" pitchFamily="34" charset="0"/>
                </a:defRPr>
              </a:lvl4pPr>
              <a:lvl5pPr marL="2057400" indent="-228600">
                <a:defRPr sz="3000">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sz="3000">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sz="3000">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sz="3000">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sz="3000">
                  <a:solidFill>
                    <a:schemeClr val="tx1"/>
                  </a:solidFill>
                  <a:latin typeface="Century Gothic" panose="020B0502020202020204" pitchFamily="34" charset="0"/>
                </a:defRPr>
              </a:lvl9pPr>
            </a:lstStyle>
            <a:p>
              <a:pPr eaLnBrk="1" fontAlgn="auto" hangingPunct="1">
                <a:spcBef>
                  <a:spcPts val="0"/>
                </a:spcBef>
                <a:spcAft>
                  <a:spcPts val="0"/>
                </a:spcAft>
                <a:defRPr/>
              </a:pPr>
              <a:r>
                <a:rPr lang="en-GB" altLang="en-NL" sz="1350" dirty="0">
                  <a:latin typeface="+mn-lt"/>
                  <a:cs typeface="Arial" panose="020B0604020202020204" pitchFamily="34" charset="0"/>
                </a:rPr>
                <a:t>IMPULSE is funded by the European Union’s </a:t>
              </a:r>
              <a:endParaRPr lang="hu-HU" altLang="en-NL" sz="1350" dirty="0">
                <a:latin typeface="+mn-lt"/>
                <a:cs typeface="Arial" panose="020B0604020202020204" pitchFamily="34" charset="0"/>
              </a:endParaRPr>
            </a:p>
            <a:p>
              <a:pPr eaLnBrk="1" fontAlgn="auto" hangingPunct="1">
                <a:spcBef>
                  <a:spcPts val="0"/>
                </a:spcBef>
                <a:spcAft>
                  <a:spcPts val="0"/>
                </a:spcAft>
                <a:defRPr/>
              </a:pPr>
              <a:r>
                <a:rPr lang="en-GB" altLang="en-NL" sz="1350" dirty="0">
                  <a:latin typeface="+mn-lt"/>
                  <a:cs typeface="Arial" panose="020B0604020202020204" pitchFamily="34" charset="0"/>
                </a:rPr>
                <a:t>Horizon 2020 research and innovation programme </a:t>
              </a:r>
              <a:endParaRPr lang="hu-HU" altLang="en-NL" sz="1350" dirty="0">
                <a:latin typeface="+mn-lt"/>
                <a:cs typeface="Arial" panose="020B0604020202020204" pitchFamily="34" charset="0"/>
              </a:endParaRPr>
            </a:p>
            <a:p>
              <a:pPr eaLnBrk="1" fontAlgn="auto" hangingPunct="1">
                <a:spcBef>
                  <a:spcPts val="0"/>
                </a:spcBef>
                <a:spcAft>
                  <a:spcPts val="0"/>
                </a:spcAft>
                <a:defRPr/>
              </a:pPr>
              <a:r>
                <a:rPr lang="en-GB" altLang="en-NL" sz="1350" dirty="0">
                  <a:latin typeface="+mn-lt"/>
                  <a:cs typeface="Arial" panose="020B0604020202020204" pitchFamily="34" charset="0"/>
                </a:rPr>
                <a:t>under grant</a:t>
              </a:r>
              <a:r>
                <a:rPr lang="hu-HU" altLang="en-NL" sz="1350" dirty="0">
                  <a:latin typeface="+mn-lt"/>
                  <a:cs typeface="Arial" panose="020B0604020202020204" pitchFamily="34" charset="0"/>
                </a:rPr>
                <a:t> </a:t>
              </a:r>
              <a:r>
                <a:rPr lang="en-GB" altLang="en-NL" sz="1350" dirty="0">
                  <a:latin typeface="+mn-lt"/>
                  <a:cs typeface="Arial" panose="020B0604020202020204" pitchFamily="34" charset="0"/>
                </a:rPr>
                <a:t>agreement No. 871161 </a:t>
              </a:r>
            </a:p>
          </p:txBody>
        </p:sp>
      </p:grpSp>
      <p:pic>
        <p:nvPicPr>
          <p:cNvPr id="35845" name="Picture 70" descr="Shape&#10;&#10;Description automatically generated with medium confidence">
            <a:extLst>
              <a:ext uri="{FF2B5EF4-FFF2-40B4-BE49-F238E27FC236}">
                <a16:creationId xmlns:a16="http://schemas.microsoft.com/office/drawing/2014/main" id="{B8629DFF-5A1E-7922-6131-2C60F8C9751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4550" y="773112"/>
            <a:ext cx="28829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cím 2">
            <a:extLst>
              <a:ext uri="{FF2B5EF4-FFF2-40B4-BE49-F238E27FC236}">
                <a16:creationId xmlns:a16="http://schemas.microsoft.com/office/drawing/2014/main" id="{8BDDEC2B-15C2-49C7-8001-A3DC2052DA17}"/>
              </a:ext>
            </a:extLst>
          </p:cNvPr>
          <p:cNvSpPr txBox="1">
            <a:spLocks/>
          </p:cNvSpPr>
          <p:nvPr/>
        </p:nvSpPr>
        <p:spPr bwMode="auto">
          <a:xfrm>
            <a:off x="405353" y="1768475"/>
            <a:ext cx="11472420" cy="2841232"/>
          </a:xfrm>
          <a:prstGeom prst="rect">
            <a:avLst/>
          </a:prstGeom>
          <a:noFill/>
          <a:ln>
            <a:noFill/>
          </a:ln>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0" indent="0" algn="ctr" eaLnBrk="1" fontAlgn="auto" hangingPunct="1">
              <a:lnSpc>
                <a:spcPct val="100000"/>
              </a:lnSpc>
              <a:spcBef>
                <a:spcPts val="600"/>
              </a:spcBef>
              <a:spcAft>
                <a:spcPts val="0"/>
              </a:spcAft>
              <a:buClr>
                <a:srgbClr val="E84E1B"/>
              </a:buClr>
              <a:buNone/>
              <a:defRPr/>
            </a:pPr>
            <a:r>
              <a:rPr lang="en-US" altLang="cs-CZ" sz="2000" i="1" dirty="0">
                <a:solidFill>
                  <a:srgbClr val="FE5000"/>
                </a:solidFill>
                <a:latin typeface="+mn-lt"/>
              </a:rPr>
              <a:t>We are grateful to the </a:t>
            </a:r>
            <a:r>
              <a:rPr lang="en-US" altLang="cs-CZ" sz="2000" b="1" i="1" dirty="0">
                <a:solidFill>
                  <a:srgbClr val="FE5000"/>
                </a:solidFill>
                <a:latin typeface="+mn-lt"/>
              </a:rPr>
              <a:t>WP5 team members</a:t>
            </a:r>
            <a:r>
              <a:rPr lang="en-US" altLang="cs-CZ" sz="2000" i="1" dirty="0">
                <a:solidFill>
                  <a:srgbClr val="FE5000"/>
                </a:solidFill>
                <a:latin typeface="+mn-lt"/>
              </a:rPr>
              <a:t>, who engaged with enthusiasm and started great collaborations between the facilities, on all scientific, technical and administrative topics pertaining to IMPULSE. </a:t>
            </a:r>
          </a:p>
          <a:p>
            <a:pPr marL="0" indent="0" algn="ctr" eaLnBrk="1" fontAlgn="auto" hangingPunct="1">
              <a:lnSpc>
                <a:spcPct val="100000"/>
              </a:lnSpc>
              <a:spcBef>
                <a:spcPts val="600"/>
              </a:spcBef>
              <a:spcAft>
                <a:spcPts val="0"/>
              </a:spcAft>
              <a:buClr>
                <a:srgbClr val="E84E1B"/>
              </a:buClr>
              <a:buNone/>
              <a:defRPr/>
            </a:pPr>
            <a:r>
              <a:rPr lang="en-US" altLang="cs-CZ" sz="2000" i="1" dirty="0">
                <a:solidFill>
                  <a:srgbClr val="FE5000"/>
                </a:solidFill>
                <a:latin typeface="+mn-lt"/>
              </a:rPr>
              <a:t>Thanks to the </a:t>
            </a:r>
            <a:r>
              <a:rPr lang="en-US" altLang="cs-CZ" sz="2000" b="1" i="1" dirty="0">
                <a:solidFill>
                  <a:srgbClr val="FE5000"/>
                </a:solidFill>
                <a:latin typeface="+mn-lt"/>
              </a:rPr>
              <a:t>management of the ELI ERIC and ELI Facilities </a:t>
            </a:r>
            <a:r>
              <a:rPr lang="en-US" altLang="cs-CZ" sz="2000" i="1" dirty="0">
                <a:solidFill>
                  <a:srgbClr val="FE5000"/>
                </a:solidFill>
                <a:latin typeface="+mn-lt"/>
              </a:rPr>
              <a:t>for their support towards common operation and user access workflows and procedures, and in general for the IMPULSE project.</a:t>
            </a:r>
          </a:p>
          <a:p>
            <a:pPr marL="0" indent="0" algn="ctr" eaLnBrk="1" fontAlgn="auto" hangingPunct="1">
              <a:lnSpc>
                <a:spcPct val="100000"/>
              </a:lnSpc>
              <a:spcBef>
                <a:spcPts val="600"/>
              </a:spcBef>
              <a:spcAft>
                <a:spcPts val="0"/>
              </a:spcAft>
              <a:buClr>
                <a:srgbClr val="E84E1B"/>
              </a:buClr>
              <a:buNone/>
              <a:defRPr/>
            </a:pPr>
            <a:r>
              <a:rPr lang="en-US" altLang="cs-CZ" sz="2000" i="1" dirty="0">
                <a:solidFill>
                  <a:srgbClr val="FE5000"/>
                </a:solidFill>
                <a:latin typeface="+mn-lt"/>
              </a:rPr>
              <a:t>A special Thank you to the IMPULSE </a:t>
            </a:r>
            <a:r>
              <a:rPr lang="en-US" altLang="cs-CZ" sz="2000" b="1" i="1" dirty="0">
                <a:solidFill>
                  <a:srgbClr val="FE5000"/>
                </a:solidFill>
                <a:latin typeface="+mn-lt"/>
              </a:rPr>
              <a:t>project management team</a:t>
            </a:r>
            <a:r>
              <a:rPr lang="en-US" altLang="cs-CZ" sz="2000" i="1" dirty="0">
                <a:solidFill>
                  <a:srgbClr val="FE5000"/>
                </a:solidFill>
                <a:latin typeface="+mn-lt"/>
              </a:rPr>
              <a:t>, who diligently followed up and supported us in the WP activities and decisions whenever needed.</a:t>
            </a:r>
          </a:p>
          <a:p>
            <a:pPr marL="0" indent="0" algn="ctr" eaLnBrk="1" fontAlgn="auto" hangingPunct="1">
              <a:lnSpc>
                <a:spcPct val="100000"/>
              </a:lnSpc>
              <a:spcBef>
                <a:spcPts val="600"/>
              </a:spcBef>
              <a:spcAft>
                <a:spcPts val="0"/>
              </a:spcAft>
              <a:buClr>
                <a:srgbClr val="E84E1B"/>
              </a:buClr>
              <a:buNone/>
              <a:defRPr/>
            </a:pPr>
            <a:r>
              <a:rPr lang="en-US" altLang="cs-CZ" sz="2000" i="1" dirty="0">
                <a:solidFill>
                  <a:srgbClr val="FE5000"/>
                </a:solidFill>
                <a:latin typeface="+mn-lt"/>
              </a:rPr>
              <a:t>And, of course…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7890" name="Group 3">
            <a:extLst>
              <a:ext uri="{FF2B5EF4-FFF2-40B4-BE49-F238E27FC236}">
                <a16:creationId xmlns:a16="http://schemas.microsoft.com/office/drawing/2014/main" id="{74A8569C-7ACA-684A-00CD-8866AA735602}"/>
              </a:ext>
            </a:extLst>
          </p:cNvPr>
          <p:cNvGrpSpPr>
            <a:grpSpLocks/>
          </p:cNvGrpSpPr>
          <p:nvPr/>
        </p:nvGrpSpPr>
        <p:grpSpPr bwMode="auto">
          <a:xfrm>
            <a:off x="1073150" y="939800"/>
            <a:ext cx="10152063" cy="4308890"/>
            <a:chOff x="1073426" y="939134"/>
            <a:chExt cx="10152063" cy="4309513"/>
          </a:xfrm>
        </p:grpSpPr>
        <p:pic>
          <p:nvPicPr>
            <p:cNvPr id="37891" name="Grafický objekt 10">
              <a:extLst>
                <a:ext uri="{FF2B5EF4-FFF2-40B4-BE49-F238E27FC236}">
                  <a16:creationId xmlns:a16="http://schemas.microsoft.com/office/drawing/2014/main" id="{7407734B-0B72-9E7A-4CD1-1D599FFDDBC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3426" y="2460835"/>
              <a:ext cx="1157328" cy="53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Grafický objekt 12">
              <a:extLst>
                <a:ext uri="{FF2B5EF4-FFF2-40B4-BE49-F238E27FC236}">
                  <a16:creationId xmlns:a16="http://schemas.microsoft.com/office/drawing/2014/main" id="{A8A5AA0D-D74B-647A-B88C-36498AACD0E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72911" y="2394174"/>
              <a:ext cx="2358170" cy="60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Grafický objekt 14">
              <a:extLst>
                <a:ext uri="{FF2B5EF4-FFF2-40B4-BE49-F238E27FC236}">
                  <a16:creationId xmlns:a16="http://schemas.microsoft.com/office/drawing/2014/main" id="{B6366385-4A89-073D-E06B-D3840A04508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399" y="2460835"/>
              <a:ext cx="1435255" cy="55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Grafický objekt 16">
              <a:extLst>
                <a:ext uri="{FF2B5EF4-FFF2-40B4-BE49-F238E27FC236}">
                  <a16:creationId xmlns:a16="http://schemas.microsoft.com/office/drawing/2014/main" id="{A3909886-067E-2F52-1DF8-B64B901CAF1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72770" y="2460835"/>
              <a:ext cx="1527196" cy="55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Grafický objekt 18">
              <a:extLst>
                <a:ext uri="{FF2B5EF4-FFF2-40B4-BE49-F238E27FC236}">
                  <a16:creationId xmlns:a16="http://schemas.microsoft.com/office/drawing/2014/main" id="{DDEF5C56-2179-9F2A-AEB8-03BFE96F56D8}"/>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78256" y="2434170"/>
              <a:ext cx="1535618" cy="59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Grafický objekt 20">
              <a:extLst>
                <a:ext uri="{FF2B5EF4-FFF2-40B4-BE49-F238E27FC236}">
                  <a16:creationId xmlns:a16="http://schemas.microsoft.com/office/drawing/2014/main" id="{FA0BBCDD-79D5-B9D4-3925-9996684D194D}"/>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73426" y="3527402"/>
              <a:ext cx="1225406" cy="5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Obrázek 22">
              <a:extLst>
                <a:ext uri="{FF2B5EF4-FFF2-40B4-BE49-F238E27FC236}">
                  <a16:creationId xmlns:a16="http://schemas.microsoft.com/office/drawing/2014/main" id="{63707629-F979-E41B-BA13-85B3C6B04AF9}"/>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60278" y="3558979"/>
              <a:ext cx="1786875" cy="44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Obrázek 24" descr="Obsah obrázku text, klipart&#10;&#10;Popis byl vytvořen automaticky">
              <a:extLst>
                <a:ext uri="{FF2B5EF4-FFF2-40B4-BE49-F238E27FC236}">
                  <a16:creationId xmlns:a16="http://schemas.microsoft.com/office/drawing/2014/main" id="{18C6F8A3-B7CD-4DBF-323C-EEF7A8168CAF}"/>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821232" y="3603887"/>
              <a:ext cx="1551058" cy="42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Obrázek 26" descr="Obsah obrázku text, klipart&#10;&#10;Popis byl vytvořen automaticky">
              <a:extLst>
                <a:ext uri="{FF2B5EF4-FFF2-40B4-BE49-F238E27FC236}">
                  <a16:creationId xmlns:a16="http://schemas.microsoft.com/office/drawing/2014/main" id="{814A4D16-354A-E2C8-BDE7-28972882B76D}"/>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47071" y="3504948"/>
              <a:ext cx="1661246" cy="51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Grafický objekt 28">
              <a:extLst>
                <a:ext uri="{FF2B5EF4-FFF2-40B4-BE49-F238E27FC236}">
                  <a16:creationId xmlns:a16="http://schemas.microsoft.com/office/drawing/2014/main" id="{A0E1C3C0-7C28-036C-E09F-8F1D47055A8C}"/>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780993" y="3509860"/>
              <a:ext cx="850626" cy="5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Obrázek 30" descr="Obsah obrázku text, klipart&#10;&#10;Popis byl vytvořen automaticky">
              <a:extLst>
                <a:ext uri="{FF2B5EF4-FFF2-40B4-BE49-F238E27FC236}">
                  <a16:creationId xmlns:a16="http://schemas.microsoft.com/office/drawing/2014/main" id="{ADAE61C4-9A86-7CFF-DC82-C887BA31B3BF}"/>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036578" y="3523894"/>
              <a:ext cx="929933" cy="51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Grafický objekt 40">
              <a:extLst>
                <a:ext uri="{FF2B5EF4-FFF2-40B4-BE49-F238E27FC236}">
                  <a16:creationId xmlns:a16="http://schemas.microsoft.com/office/drawing/2014/main" id="{E1E37CE8-27F5-F0F1-0B11-4F90EBA54C5E}"/>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523419" y="4640984"/>
              <a:ext cx="2702070" cy="60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25" descr="Logo&#10;&#10;Description automatically generated">
              <a:extLst>
                <a:ext uri="{FF2B5EF4-FFF2-40B4-BE49-F238E27FC236}">
                  <a16:creationId xmlns:a16="http://schemas.microsoft.com/office/drawing/2014/main" id="{F5AA5B21-222A-40B6-96D0-26759A29DA9A}"/>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488755" y="939134"/>
              <a:ext cx="3078236" cy="113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Grafický objekt 32">
            <a:extLst>
              <a:ext uri="{FF2B5EF4-FFF2-40B4-BE49-F238E27FC236}">
                <a16:creationId xmlns:a16="http://schemas.microsoft.com/office/drawing/2014/main" id="{511DD9EE-41E9-A4DC-4497-4773929DA75F}"/>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791985" y="4648832"/>
            <a:ext cx="1209966" cy="59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ép 6">
            <a:extLst>
              <a:ext uri="{FF2B5EF4-FFF2-40B4-BE49-F238E27FC236}">
                <a16:creationId xmlns:a16="http://schemas.microsoft.com/office/drawing/2014/main" id="{13F4E97E-1F2C-DBB7-A4C8-C06B97174153}"/>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671481" y="4427051"/>
            <a:ext cx="1259897" cy="106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1D528B-9085-F401-0F42-465E1EFA25E6}"/>
              </a:ext>
            </a:extLst>
          </p:cNvPr>
          <p:cNvSpPr/>
          <p:nvPr/>
        </p:nvSpPr>
        <p:spPr>
          <a:xfrm>
            <a:off x="487363" y="1547813"/>
            <a:ext cx="10760075" cy="584200"/>
          </a:xfrm>
          <a:prstGeom prst="rect">
            <a:avLst/>
          </a:prstGeom>
          <a:solidFill>
            <a:sysClr val="window" lastClr="FFFFFF">
              <a:lumMod val="85000"/>
            </a:sysClr>
          </a:solidFill>
        </p:spPr>
        <p:txBody>
          <a:bodyPr>
            <a:spAutoFit/>
          </a:bodyPr>
          <a:lstStyle/>
          <a:p>
            <a:pPr algn="just" defTabSz="457200" eaLnBrk="1" fontAlgn="auto" hangingPunct="1">
              <a:spcBef>
                <a:spcPts val="0"/>
              </a:spcBef>
              <a:spcAft>
                <a:spcPts val="0"/>
              </a:spcAft>
              <a:defRPr/>
            </a:pPr>
            <a:r>
              <a:rPr lang="en-US" sz="1600" kern="0" dirty="0">
                <a:solidFill>
                  <a:prstClr val="black"/>
                </a:solidFill>
                <a:ea typeface="Calibri" panose="020F0502020204030204" pitchFamily="34" charset="0"/>
                <a:cs typeface="Times New Roman" panose="02020603050405020304" pitchFamily="18" charset="0"/>
              </a:rPr>
              <a:t>Implement standards and practices related to supporting excellent user experience and the establishment of ELI as the most advanced laser-based science facility in the world</a:t>
            </a:r>
            <a:endParaRPr lang="en-GB" sz="1600" kern="0" dirty="0">
              <a:solidFill>
                <a:prstClr val="black"/>
              </a:solidFill>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BBAB61D9-8E03-0451-BB52-DD257588592F}"/>
              </a:ext>
            </a:extLst>
          </p:cNvPr>
          <p:cNvSpPr/>
          <p:nvPr/>
        </p:nvSpPr>
        <p:spPr>
          <a:xfrm>
            <a:off x="487363" y="2238375"/>
            <a:ext cx="10753725" cy="585788"/>
          </a:xfrm>
          <a:prstGeom prst="rect">
            <a:avLst/>
          </a:prstGeom>
          <a:solidFill>
            <a:sysClr val="window" lastClr="FFFFFF">
              <a:lumMod val="85000"/>
            </a:sysClr>
          </a:solidFill>
        </p:spPr>
        <p:txBody>
          <a:bodyPr>
            <a:spAutoFit/>
          </a:bodyPr>
          <a:lstStyle/>
          <a:p>
            <a:pPr algn="just" defTabSz="457200" eaLnBrk="1" fontAlgn="auto" hangingPunct="1">
              <a:spcBef>
                <a:spcPts val="0"/>
              </a:spcBef>
              <a:spcAft>
                <a:spcPts val="0"/>
              </a:spcAft>
              <a:defRPr/>
            </a:pPr>
            <a:r>
              <a:rPr lang="en-US" sz="1600" kern="0" dirty="0" err="1">
                <a:solidFill>
                  <a:prstClr val="black"/>
                </a:solidFill>
                <a:ea typeface="Calibri" panose="020F0502020204030204" pitchFamily="34" charset="0"/>
                <a:cs typeface="Times New Roman" panose="02020603050405020304" pitchFamily="18" charset="0"/>
              </a:rPr>
              <a:t>Optimise</a:t>
            </a:r>
            <a:r>
              <a:rPr lang="en-US" sz="1600" kern="0" dirty="0">
                <a:solidFill>
                  <a:prstClr val="black"/>
                </a:solidFill>
                <a:ea typeface="Calibri" panose="020F0502020204030204" pitchFamily="34" charset="0"/>
                <a:cs typeface="Times New Roman" panose="02020603050405020304" pitchFamily="18" charset="0"/>
              </a:rPr>
              <a:t> the operations of state-of-the-art, high-peak-power, high-repetition-rate laser systems by identifying and understanding how to manage the key technologies and the operational risks involved </a:t>
            </a:r>
          </a:p>
        </p:txBody>
      </p:sp>
      <p:sp>
        <p:nvSpPr>
          <p:cNvPr id="31749" name="Slide Number Placeholder 5">
            <a:extLst>
              <a:ext uri="{FF2B5EF4-FFF2-40B4-BE49-F238E27FC236}">
                <a16:creationId xmlns:a16="http://schemas.microsoft.com/office/drawing/2014/main" id="{6BD5E69F-C658-3BFF-71C7-68C267A469F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nSpc>
                <a:spcPct val="100000"/>
              </a:lnSpc>
              <a:spcBef>
                <a:spcPct val="0"/>
              </a:spcBef>
              <a:buFontTx/>
              <a:buNone/>
            </a:pPr>
            <a:fld id="{D38B3140-2A3D-884A-892E-A8A20748AA39}" type="slidenum">
              <a:rPr lang="hu-HU" altLang="en-US" sz="1200" smtClean="0">
                <a:solidFill>
                  <a:srgbClr val="898989"/>
                </a:solidFill>
              </a:rPr>
              <a:pPr>
                <a:lnSpc>
                  <a:spcPct val="100000"/>
                </a:lnSpc>
                <a:spcBef>
                  <a:spcPct val="0"/>
                </a:spcBef>
                <a:buFontTx/>
                <a:buNone/>
              </a:pPr>
              <a:t>4</a:t>
            </a:fld>
            <a:endParaRPr lang="hu-HU" altLang="en-US" sz="1200">
              <a:solidFill>
                <a:srgbClr val="898989"/>
              </a:solidFill>
            </a:endParaRPr>
          </a:p>
        </p:txBody>
      </p:sp>
      <p:sp>
        <p:nvSpPr>
          <p:cNvPr id="2" name="Rectangle à coins arrondis 14">
            <a:extLst>
              <a:ext uri="{FF2B5EF4-FFF2-40B4-BE49-F238E27FC236}">
                <a16:creationId xmlns:a16="http://schemas.microsoft.com/office/drawing/2014/main" id="{5C8636CE-A52B-8671-C938-F18FAFA2E5B2}"/>
              </a:ext>
            </a:extLst>
          </p:cNvPr>
          <p:cNvSpPr/>
          <p:nvPr/>
        </p:nvSpPr>
        <p:spPr>
          <a:xfrm>
            <a:off x="487363" y="3078163"/>
            <a:ext cx="2184400" cy="1331912"/>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9. </a:t>
            </a:r>
            <a:r>
              <a:rPr lang="en-US" sz="1400" b="1" kern="0" dirty="0" err="1">
                <a:solidFill>
                  <a:srgbClr val="C00000"/>
                </a:solidFill>
                <a:latin typeface="Calibri"/>
              </a:rPr>
              <a:t>Standardise</a:t>
            </a:r>
            <a:r>
              <a:rPr lang="en-US" sz="1400" b="1" kern="0" dirty="0">
                <a:solidFill>
                  <a:srgbClr val="C00000"/>
                </a:solidFill>
                <a:latin typeface="Calibri"/>
              </a:rPr>
              <a:t> metrology procedures for lasers and secondary sources</a:t>
            </a:r>
            <a:endParaRPr lang="fr-FR" sz="1100" kern="0" dirty="0">
              <a:solidFill>
                <a:prstClr val="black"/>
              </a:solidFill>
              <a:latin typeface="Calibri"/>
            </a:endParaRPr>
          </a:p>
        </p:txBody>
      </p:sp>
      <p:sp>
        <p:nvSpPr>
          <p:cNvPr id="3" name="Rectangle à coins arrondis 14">
            <a:extLst>
              <a:ext uri="{FF2B5EF4-FFF2-40B4-BE49-F238E27FC236}">
                <a16:creationId xmlns:a16="http://schemas.microsoft.com/office/drawing/2014/main" id="{573FF2A6-5B9D-F240-784F-3F2F5A22947E}"/>
              </a:ext>
            </a:extLst>
          </p:cNvPr>
          <p:cNvSpPr/>
          <p:nvPr/>
        </p:nvSpPr>
        <p:spPr>
          <a:xfrm>
            <a:off x="2957513" y="3070225"/>
            <a:ext cx="2278062"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10. </a:t>
            </a:r>
            <a:r>
              <a:rPr lang="en-US" sz="1400" b="1" kern="0" dirty="0" err="1">
                <a:solidFill>
                  <a:srgbClr val="C00000"/>
                </a:solidFill>
                <a:latin typeface="Calibri"/>
              </a:rPr>
              <a:t>Optimise</a:t>
            </a:r>
            <a:r>
              <a:rPr lang="en-US" sz="1400" b="1" kern="0" dirty="0">
                <a:solidFill>
                  <a:srgbClr val="C00000"/>
                </a:solidFill>
                <a:latin typeface="Calibri"/>
              </a:rPr>
              <a:t> spare parts management for cost efficiency, machine safety and reliability</a:t>
            </a:r>
            <a:endParaRPr lang="fr-FR" sz="1100" kern="0" dirty="0">
              <a:solidFill>
                <a:prstClr val="black"/>
              </a:solidFill>
              <a:latin typeface="Calibri"/>
            </a:endParaRPr>
          </a:p>
        </p:txBody>
      </p:sp>
      <p:sp>
        <p:nvSpPr>
          <p:cNvPr id="5" name="Rectangle à coins arrondis 14">
            <a:extLst>
              <a:ext uri="{FF2B5EF4-FFF2-40B4-BE49-F238E27FC236}">
                <a16:creationId xmlns:a16="http://schemas.microsoft.com/office/drawing/2014/main" id="{EB11F837-0184-2FAF-3D6B-1858A6588838}"/>
              </a:ext>
            </a:extLst>
          </p:cNvPr>
          <p:cNvSpPr/>
          <p:nvPr/>
        </p:nvSpPr>
        <p:spPr>
          <a:xfrm>
            <a:off x="5619750" y="3070225"/>
            <a:ext cx="2298700"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11. Build capacity through training of operating teams</a:t>
            </a:r>
            <a:endParaRPr lang="fr-FR" sz="1100" kern="0" dirty="0">
              <a:solidFill>
                <a:prstClr val="black"/>
              </a:solidFill>
              <a:latin typeface="Calibri"/>
            </a:endParaRPr>
          </a:p>
        </p:txBody>
      </p:sp>
      <p:sp>
        <p:nvSpPr>
          <p:cNvPr id="16" name="Rectangle à coins arrondis 14">
            <a:extLst>
              <a:ext uri="{FF2B5EF4-FFF2-40B4-BE49-F238E27FC236}">
                <a16:creationId xmlns:a16="http://schemas.microsoft.com/office/drawing/2014/main" id="{D768CDF8-696B-9122-E869-70245AD792E8}"/>
              </a:ext>
            </a:extLst>
          </p:cNvPr>
          <p:cNvSpPr/>
          <p:nvPr/>
        </p:nvSpPr>
        <p:spPr>
          <a:xfrm>
            <a:off x="8302625" y="3078163"/>
            <a:ext cx="2568575"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12. Identify and develop new key optical components for long-term sustainability: strategies to increase the laser-induced damage threshold (LIDT)</a:t>
            </a:r>
            <a:endParaRPr lang="fr-FR" sz="1100" kern="0" dirty="0">
              <a:solidFill>
                <a:prstClr val="black"/>
              </a:solidFill>
              <a:latin typeface="Calibri"/>
            </a:endParaRPr>
          </a:p>
        </p:txBody>
      </p:sp>
      <p:sp>
        <p:nvSpPr>
          <p:cNvPr id="17" name="Rectangle à coins arrondis 14">
            <a:extLst>
              <a:ext uri="{FF2B5EF4-FFF2-40B4-BE49-F238E27FC236}">
                <a16:creationId xmlns:a16="http://schemas.microsoft.com/office/drawing/2014/main" id="{B14569D4-31AE-7EA0-9392-8AAC88199495}"/>
              </a:ext>
            </a:extLst>
          </p:cNvPr>
          <p:cNvSpPr/>
          <p:nvPr/>
        </p:nvSpPr>
        <p:spPr>
          <a:xfrm>
            <a:off x="2546350" y="4833938"/>
            <a:ext cx="2689225" cy="13271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13. Define a standard approach to target design and debris shielding</a:t>
            </a:r>
            <a:endParaRPr lang="fr-FR" sz="1100" kern="0" dirty="0">
              <a:solidFill>
                <a:prstClr val="black"/>
              </a:solidFill>
              <a:latin typeface="Calibri"/>
            </a:endParaRPr>
          </a:p>
        </p:txBody>
      </p:sp>
      <p:sp>
        <p:nvSpPr>
          <p:cNvPr id="18" name="Rectangle à coins arrondis 14">
            <a:extLst>
              <a:ext uri="{FF2B5EF4-FFF2-40B4-BE49-F238E27FC236}">
                <a16:creationId xmlns:a16="http://schemas.microsoft.com/office/drawing/2014/main" id="{D22B5D1B-F771-EF6D-8DE3-84DC22C0631F}"/>
              </a:ext>
            </a:extLst>
          </p:cNvPr>
          <p:cNvSpPr/>
          <p:nvPr/>
        </p:nvSpPr>
        <p:spPr>
          <a:xfrm>
            <a:off x="5864225" y="4832350"/>
            <a:ext cx="2568575"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14. Define and conduct world-leading experiments to showcase the unique capabilities of the ELI Facilities</a:t>
            </a:r>
            <a:endParaRPr lang="fr-FR" sz="1100" kern="0" dirty="0">
              <a:solidFill>
                <a:prstClr val="black"/>
              </a:solidFill>
              <a:latin typeface="Calibri"/>
            </a:endParaRPr>
          </a:p>
        </p:txBody>
      </p:sp>
      <p:sp>
        <p:nvSpPr>
          <p:cNvPr id="13" name="Oval 12">
            <a:extLst>
              <a:ext uri="{FF2B5EF4-FFF2-40B4-BE49-F238E27FC236}">
                <a16:creationId xmlns:a16="http://schemas.microsoft.com/office/drawing/2014/main" id="{179A92B1-BFDE-4CEA-9C2E-B73CADBFA305}"/>
              </a:ext>
            </a:extLst>
          </p:cNvPr>
          <p:cNvSpPr/>
          <p:nvPr/>
        </p:nvSpPr>
        <p:spPr>
          <a:xfrm>
            <a:off x="5677018" y="4432300"/>
            <a:ext cx="3100996" cy="1893887"/>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lcím 2">
            <a:extLst>
              <a:ext uri="{FF2B5EF4-FFF2-40B4-BE49-F238E27FC236}">
                <a16:creationId xmlns:a16="http://schemas.microsoft.com/office/drawing/2014/main" id="{C3210F1F-1D4E-44F8-A4DA-EBE7F029BFF6}"/>
              </a:ext>
            </a:extLst>
          </p:cNvPr>
          <p:cNvSpPr txBox="1">
            <a:spLocks/>
          </p:cNvSpPr>
          <p:nvPr/>
        </p:nvSpPr>
        <p:spPr>
          <a:xfrm>
            <a:off x="723463" y="788056"/>
            <a:ext cx="9066530"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3900" b="1" dirty="0">
                <a:solidFill>
                  <a:srgbClr val="FE5000"/>
                </a:solidFill>
                <a:latin typeface="Calibri" panose="020F0502020204030204" pitchFamily="34" charset="0"/>
                <a:cs typeface="Calibri" panose="020F0502020204030204" pitchFamily="34" charset="0"/>
              </a:rPr>
              <a:t>Scientific and Technical aims of IMPULSE </a:t>
            </a:r>
          </a:p>
        </p:txBody>
      </p:sp>
    </p:spTree>
    <p:extLst>
      <p:ext uri="{BB962C8B-B14F-4D97-AF65-F5344CB8AC3E}">
        <p14:creationId xmlns:p14="http://schemas.microsoft.com/office/powerpoint/2010/main" val="1109334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lcím 2">
            <a:extLst>
              <a:ext uri="{FF2B5EF4-FFF2-40B4-BE49-F238E27FC236}">
                <a16:creationId xmlns:a16="http://schemas.microsoft.com/office/drawing/2014/main" id="{DE407200-AED0-4EA1-82B3-D5F7EAF3D9CC}"/>
              </a:ext>
            </a:extLst>
          </p:cNvPr>
          <p:cNvSpPr>
            <a:spLocks noGrp="1"/>
          </p:cNvSpPr>
          <p:nvPr>
            <p:ph type="subTitle" idx="4294967295"/>
          </p:nvPr>
        </p:nvSpPr>
        <p:spPr>
          <a:xfrm>
            <a:off x="950914" y="1568450"/>
            <a:ext cx="6630175" cy="5289550"/>
          </a:xfrm>
        </p:spPr>
        <p:txBody>
          <a:bodyPr/>
          <a:lstStyle/>
          <a:p>
            <a:pPr eaLnBrk="1" hangingPunct="1">
              <a:lnSpc>
                <a:spcPct val="150000"/>
              </a:lnSpc>
              <a:buClr>
                <a:srgbClr val="E84E1B"/>
              </a:buClr>
              <a:buFont typeface="Century Gothic" panose="020B0502020202020204" pitchFamily="34" charset="0"/>
              <a:buChar char="−"/>
            </a:pPr>
            <a:r>
              <a:rPr lang="en-US" altLang="cs-CZ" sz="2000" dirty="0"/>
              <a:t>Issue: The need to operate user access to ELI as a distributed user facility</a:t>
            </a:r>
          </a:p>
          <a:p>
            <a:pPr eaLnBrk="1" hangingPunct="1">
              <a:lnSpc>
                <a:spcPct val="150000"/>
              </a:lnSpc>
              <a:buClr>
                <a:srgbClr val="E84E1B"/>
              </a:buClr>
              <a:buFont typeface="Century Gothic" panose="020B0502020202020204" pitchFamily="34" charset="0"/>
              <a:buChar char="−"/>
            </a:pPr>
            <a:r>
              <a:rPr lang="en-US" altLang="cs-CZ" sz="2000" dirty="0"/>
              <a:t>IMPULSE Task 5.1 (</a:t>
            </a:r>
            <a:r>
              <a:rPr lang="en-US" altLang="cs-CZ" sz="2000" dirty="0">
                <a:solidFill>
                  <a:srgbClr val="E84E1B"/>
                </a:solidFill>
              </a:rPr>
              <a:t>ELI-ERIC, ELI-ALPS, ELI-BL, ELI-NP, </a:t>
            </a:r>
            <a:r>
              <a:rPr lang="en-US" altLang="cs-CZ" sz="2000" dirty="0" err="1">
                <a:solidFill>
                  <a:srgbClr val="E84E1B"/>
                </a:solidFill>
              </a:rPr>
              <a:t>Elettra</a:t>
            </a:r>
            <a:r>
              <a:rPr lang="en-US" altLang="cs-CZ" sz="2000" dirty="0">
                <a:solidFill>
                  <a:srgbClr val="E84E1B"/>
                </a:solidFill>
              </a:rPr>
              <a:t>, HZDR</a:t>
            </a:r>
            <a:r>
              <a:rPr lang="en-US" altLang="cs-CZ" sz="2000" dirty="0"/>
              <a:t>): Setting-up and development of user management processes and user offices</a:t>
            </a:r>
            <a:r>
              <a:rPr lang="en-US" altLang="cs-CZ" sz="2000" b="0" dirty="0"/>
              <a:t>: The expected outcome of the task was the establishment of a general user office at ELI ERIC and of local user offices at the ELI Facilities, fully equipped in terms of processes to address all dimensions of access management in compliance with the highest quality standards currently observed at world-class research infrastructures.</a:t>
            </a:r>
          </a:p>
        </p:txBody>
      </p:sp>
      <p:sp>
        <p:nvSpPr>
          <p:cNvPr id="18435" name="Alcím 2">
            <a:extLst>
              <a:ext uri="{FF2B5EF4-FFF2-40B4-BE49-F238E27FC236}">
                <a16:creationId xmlns:a16="http://schemas.microsoft.com/office/drawing/2014/main" id="{F932FC4D-190F-438A-8FA6-A9C4FB2C2FE8}"/>
              </a:ext>
            </a:extLst>
          </p:cNvPr>
          <p:cNvSpPr txBox="1">
            <a:spLocks/>
          </p:cNvSpPr>
          <p:nvPr/>
        </p:nvSpPr>
        <p:spPr bwMode="auto">
          <a:xfrm>
            <a:off x="971550" y="908050"/>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WP5 Tasks</a:t>
            </a:r>
            <a:endParaRPr lang="hu-HU" altLang="en-US" sz="3900" dirty="0">
              <a:solidFill>
                <a:srgbClr val="FE5000"/>
              </a:solidFill>
              <a:latin typeface="+mj-lt"/>
            </a:endParaRPr>
          </a:p>
        </p:txBody>
      </p:sp>
      <p:sp>
        <p:nvSpPr>
          <p:cNvPr id="17412" name="Slide Number Placeholder 1">
            <a:extLst>
              <a:ext uri="{FF2B5EF4-FFF2-40B4-BE49-F238E27FC236}">
                <a16:creationId xmlns:a16="http://schemas.microsoft.com/office/drawing/2014/main" id="{A2091620-6A89-4B3D-BB58-57C6F995846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D6F30430-822F-4D10-B663-0B80E358D09D}" type="slidenum">
              <a:rPr lang="hu-HU" altLang="en-US" sz="1200" b="0" smtClean="0">
                <a:solidFill>
                  <a:srgbClr val="898989"/>
                </a:solidFill>
              </a:rPr>
              <a:pPr>
                <a:lnSpc>
                  <a:spcPct val="100000"/>
                </a:lnSpc>
                <a:spcBef>
                  <a:spcPct val="0"/>
                </a:spcBef>
                <a:buClrTx/>
                <a:buFontTx/>
                <a:buNone/>
              </a:pPr>
              <a:t>5</a:t>
            </a:fld>
            <a:endParaRPr lang="hu-HU" altLang="en-US" sz="1200" b="0">
              <a:solidFill>
                <a:srgbClr val="898989"/>
              </a:solidFill>
            </a:endParaRPr>
          </a:p>
        </p:txBody>
      </p:sp>
      <p:grpSp>
        <p:nvGrpSpPr>
          <p:cNvPr id="5" name="Group 4">
            <a:extLst>
              <a:ext uri="{FF2B5EF4-FFF2-40B4-BE49-F238E27FC236}">
                <a16:creationId xmlns:a16="http://schemas.microsoft.com/office/drawing/2014/main" id="{9523F417-A324-4F77-8D7F-4C91F83017C2}"/>
              </a:ext>
            </a:extLst>
          </p:cNvPr>
          <p:cNvGrpSpPr/>
          <p:nvPr/>
        </p:nvGrpSpPr>
        <p:grpSpPr>
          <a:xfrm>
            <a:off x="7952062" y="416671"/>
            <a:ext cx="3879753" cy="6024657"/>
            <a:chOff x="7395881" y="331694"/>
            <a:chExt cx="3879753" cy="6024657"/>
          </a:xfrm>
        </p:grpSpPr>
        <p:pic>
          <p:nvPicPr>
            <p:cNvPr id="6" name="Kép 1">
              <a:extLst>
                <a:ext uri="{FF2B5EF4-FFF2-40B4-BE49-F238E27FC236}">
                  <a16:creationId xmlns:a16="http://schemas.microsoft.com/office/drawing/2014/main" id="{9BF4F93F-B3CC-4326-9E56-4AC0BB0076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5881" y="331695"/>
              <a:ext cx="3879753" cy="6024656"/>
            </a:xfrm>
            <a:prstGeom prst="rect">
              <a:avLst/>
            </a:prstGeom>
          </p:spPr>
        </p:pic>
        <p:sp>
          <p:nvSpPr>
            <p:cNvPr id="7" name="Téglalap 2">
              <a:extLst>
                <a:ext uri="{FF2B5EF4-FFF2-40B4-BE49-F238E27FC236}">
                  <a16:creationId xmlns:a16="http://schemas.microsoft.com/office/drawing/2014/main" id="{C044676C-1340-4E08-8F93-1E576F812A96}"/>
                </a:ext>
              </a:extLst>
            </p:cNvPr>
            <p:cNvSpPr/>
            <p:nvPr/>
          </p:nvSpPr>
          <p:spPr>
            <a:xfrm>
              <a:off x="7395881" y="331694"/>
              <a:ext cx="3879753" cy="235771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3">
              <a:extLst>
                <a:ext uri="{FF2B5EF4-FFF2-40B4-BE49-F238E27FC236}">
                  <a16:creationId xmlns:a16="http://schemas.microsoft.com/office/drawing/2014/main" id="{F277FD67-6F9C-4577-9B09-09F702F2C7C8}"/>
                </a:ext>
              </a:extLst>
            </p:cNvPr>
            <p:cNvSpPr/>
            <p:nvPr/>
          </p:nvSpPr>
          <p:spPr>
            <a:xfrm>
              <a:off x="7395882" y="2832848"/>
              <a:ext cx="3879752" cy="222015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4">
              <a:extLst>
                <a:ext uri="{FF2B5EF4-FFF2-40B4-BE49-F238E27FC236}">
                  <a16:creationId xmlns:a16="http://schemas.microsoft.com/office/drawing/2014/main" id="{65FA9463-FA05-437B-BB4E-6968ABF711C6}"/>
                </a:ext>
              </a:extLst>
            </p:cNvPr>
            <p:cNvSpPr/>
            <p:nvPr/>
          </p:nvSpPr>
          <p:spPr>
            <a:xfrm>
              <a:off x="7395881" y="5203967"/>
              <a:ext cx="3879753" cy="1103032"/>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Lekerekített téglalap 6">
              <a:extLst>
                <a:ext uri="{FF2B5EF4-FFF2-40B4-BE49-F238E27FC236}">
                  <a16:creationId xmlns:a16="http://schemas.microsoft.com/office/drawing/2014/main" id="{282CFC89-B7A1-4E80-9782-7121822ED786}"/>
                </a:ext>
              </a:extLst>
            </p:cNvPr>
            <p:cNvSpPr/>
            <p:nvPr/>
          </p:nvSpPr>
          <p:spPr>
            <a:xfrm rot="5400000">
              <a:off x="9817693" y="1281953"/>
              <a:ext cx="1900230" cy="45719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PHASE 1</a:t>
              </a:r>
            </a:p>
          </p:txBody>
        </p:sp>
        <p:sp>
          <p:nvSpPr>
            <p:cNvPr id="11" name="Lekerekített téglalap 11">
              <a:extLst>
                <a:ext uri="{FF2B5EF4-FFF2-40B4-BE49-F238E27FC236}">
                  <a16:creationId xmlns:a16="http://schemas.microsoft.com/office/drawing/2014/main" id="{BB7A67D7-2751-46F3-A0B1-CAEB7E9B85B3}"/>
                </a:ext>
              </a:extLst>
            </p:cNvPr>
            <p:cNvSpPr/>
            <p:nvPr/>
          </p:nvSpPr>
          <p:spPr>
            <a:xfrm rot="5400000">
              <a:off x="10377061" y="5464934"/>
              <a:ext cx="986230" cy="572291"/>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PHASE 3</a:t>
              </a:r>
            </a:p>
          </p:txBody>
        </p:sp>
        <p:sp>
          <p:nvSpPr>
            <p:cNvPr id="12" name="Lekerekített téglalap 12">
              <a:extLst>
                <a:ext uri="{FF2B5EF4-FFF2-40B4-BE49-F238E27FC236}">
                  <a16:creationId xmlns:a16="http://schemas.microsoft.com/office/drawing/2014/main" id="{E8BA03C8-C52C-44BE-B726-056A14DAC72F}"/>
                </a:ext>
              </a:extLst>
            </p:cNvPr>
            <p:cNvSpPr/>
            <p:nvPr/>
          </p:nvSpPr>
          <p:spPr>
            <a:xfrm rot="5400000">
              <a:off x="9862516" y="3702006"/>
              <a:ext cx="1900230" cy="457199"/>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PHASE 2</a:t>
              </a:r>
            </a:p>
          </p:txBody>
        </p:sp>
      </p:grpSp>
      <p:sp>
        <p:nvSpPr>
          <p:cNvPr id="13" name="Rectangle à coins arrondis 14">
            <a:extLst>
              <a:ext uri="{FF2B5EF4-FFF2-40B4-BE49-F238E27FC236}">
                <a16:creationId xmlns:a16="http://schemas.microsoft.com/office/drawing/2014/main" id="{8E4DB96B-AE3D-412F-9323-07EEC8079EE9}"/>
              </a:ext>
            </a:extLst>
          </p:cNvPr>
          <p:cNvSpPr/>
          <p:nvPr/>
        </p:nvSpPr>
        <p:spPr>
          <a:xfrm>
            <a:off x="5374136" y="152400"/>
            <a:ext cx="2298700"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2. Set up and develop user management processes and user offices</a:t>
            </a:r>
            <a:endParaRPr lang="fr-FR" sz="1100" kern="0" dirty="0">
              <a:solidFill>
                <a:prstClr val="black"/>
              </a:solidFill>
              <a:latin typeface="Calibri"/>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lcím 2">
            <a:extLst>
              <a:ext uri="{FF2B5EF4-FFF2-40B4-BE49-F238E27FC236}">
                <a16:creationId xmlns:a16="http://schemas.microsoft.com/office/drawing/2014/main" id="{DE407200-AED0-4EA1-82B3-D5F7EAF3D9CC}"/>
              </a:ext>
            </a:extLst>
          </p:cNvPr>
          <p:cNvSpPr>
            <a:spLocks noGrp="1"/>
          </p:cNvSpPr>
          <p:nvPr>
            <p:ph type="subTitle" idx="4294967295"/>
          </p:nvPr>
        </p:nvSpPr>
        <p:spPr>
          <a:xfrm>
            <a:off x="950914" y="1568450"/>
            <a:ext cx="6098398" cy="5214938"/>
          </a:xfrm>
        </p:spPr>
        <p:txBody>
          <a:bodyPr/>
          <a:lstStyle/>
          <a:p>
            <a:pPr eaLnBrk="1" hangingPunct="1">
              <a:lnSpc>
                <a:spcPct val="150000"/>
              </a:lnSpc>
              <a:buClr>
                <a:srgbClr val="E84E1B"/>
              </a:buClr>
              <a:buFont typeface="Century Gothic" panose="020B0502020202020204" pitchFamily="34" charset="0"/>
              <a:buChar char="−"/>
            </a:pPr>
            <a:r>
              <a:rPr lang="en-US" altLang="cs-CZ" sz="2000" dirty="0"/>
              <a:t>Issue: The need for a single point of access </a:t>
            </a:r>
            <a:r>
              <a:rPr lang="ro-RO" altLang="cs-CZ" sz="2000" dirty="0"/>
              <a:t>for </a:t>
            </a:r>
            <a:r>
              <a:rPr lang="ro-RO" altLang="cs-CZ" sz="2000" dirty="0" err="1"/>
              <a:t>users</a:t>
            </a:r>
            <a:r>
              <a:rPr lang="ro-RO" altLang="cs-CZ" sz="2000" dirty="0"/>
              <a:t> </a:t>
            </a:r>
            <a:r>
              <a:rPr lang="en-US" altLang="cs-CZ" sz="2000" dirty="0"/>
              <a:t>to the distributed ELI infrastructure </a:t>
            </a:r>
            <a:endParaRPr lang="ro-RO" altLang="cs-CZ" sz="2000" dirty="0"/>
          </a:p>
          <a:p>
            <a:pPr eaLnBrk="1" hangingPunct="1">
              <a:lnSpc>
                <a:spcPct val="150000"/>
              </a:lnSpc>
              <a:buClr>
                <a:srgbClr val="E84E1B"/>
              </a:buClr>
              <a:buFont typeface="Century Gothic" panose="020B0502020202020204" pitchFamily="34" charset="0"/>
              <a:buChar char="−"/>
            </a:pPr>
            <a:r>
              <a:rPr lang="en-US" altLang="cs-CZ" sz="2000" dirty="0"/>
              <a:t>Task 5.2 (</a:t>
            </a:r>
            <a:r>
              <a:rPr lang="en-US" altLang="cs-CZ" sz="2000" dirty="0">
                <a:solidFill>
                  <a:srgbClr val="E84E1B"/>
                </a:solidFill>
              </a:rPr>
              <a:t>ELI-ERIC, ELI-ALPS, ELI-BL, ELI-NP, </a:t>
            </a:r>
            <a:r>
              <a:rPr lang="en-US" altLang="cs-CZ" sz="2000" dirty="0" err="1">
                <a:solidFill>
                  <a:srgbClr val="E84E1B"/>
                </a:solidFill>
              </a:rPr>
              <a:t>Elettra</a:t>
            </a:r>
            <a:r>
              <a:rPr lang="en-US" altLang="cs-CZ" sz="2000" dirty="0">
                <a:solidFill>
                  <a:srgbClr val="E84E1B"/>
                </a:solidFill>
              </a:rPr>
              <a:t>, HZDR</a:t>
            </a:r>
            <a:r>
              <a:rPr lang="en-US" altLang="cs-CZ" sz="2000" dirty="0"/>
              <a:t>) – Development and maintenance of user portal, including the online data services: </a:t>
            </a:r>
            <a:r>
              <a:rPr lang="en-US" altLang="cs-CZ" sz="2000" b="0" dirty="0"/>
              <a:t>the implementation for daily operation of the ELI Facilities of online and offline tools for communicating ELI’s scientific offer, joint proposal management system and related helpdesk, and services related to experiment preparation, user feedback and administration of the user office.</a:t>
            </a:r>
          </a:p>
        </p:txBody>
      </p:sp>
      <p:sp>
        <p:nvSpPr>
          <p:cNvPr id="18435" name="Alcím 2">
            <a:extLst>
              <a:ext uri="{FF2B5EF4-FFF2-40B4-BE49-F238E27FC236}">
                <a16:creationId xmlns:a16="http://schemas.microsoft.com/office/drawing/2014/main" id="{F932FC4D-190F-438A-8FA6-A9C4FB2C2FE8}"/>
              </a:ext>
            </a:extLst>
          </p:cNvPr>
          <p:cNvSpPr txBox="1">
            <a:spLocks/>
          </p:cNvSpPr>
          <p:nvPr/>
        </p:nvSpPr>
        <p:spPr bwMode="auto">
          <a:xfrm>
            <a:off x="971550" y="908050"/>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WP5 Tasks</a:t>
            </a:r>
            <a:endParaRPr lang="hu-HU" altLang="en-US" sz="3900" dirty="0">
              <a:solidFill>
                <a:srgbClr val="FE5000"/>
              </a:solidFill>
              <a:latin typeface="+mj-lt"/>
            </a:endParaRPr>
          </a:p>
        </p:txBody>
      </p:sp>
      <p:sp>
        <p:nvSpPr>
          <p:cNvPr id="17412" name="Slide Number Placeholder 1">
            <a:extLst>
              <a:ext uri="{FF2B5EF4-FFF2-40B4-BE49-F238E27FC236}">
                <a16:creationId xmlns:a16="http://schemas.microsoft.com/office/drawing/2014/main" id="{A2091620-6A89-4B3D-BB58-57C6F995846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D6F30430-822F-4D10-B663-0B80E358D09D}" type="slidenum">
              <a:rPr lang="hu-HU" altLang="en-US" sz="1200" b="0" smtClean="0">
                <a:solidFill>
                  <a:srgbClr val="898989"/>
                </a:solidFill>
              </a:rPr>
              <a:pPr>
                <a:lnSpc>
                  <a:spcPct val="100000"/>
                </a:lnSpc>
                <a:spcBef>
                  <a:spcPct val="0"/>
                </a:spcBef>
                <a:buClrTx/>
                <a:buFontTx/>
                <a:buNone/>
              </a:pPr>
              <a:t>6</a:t>
            </a:fld>
            <a:endParaRPr lang="hu-HU" altLang="en-US" sz="1200" b="0">
              <a:solidFill>
                <a:srgbClr val="898989"/>
              </a:solidFill>
            </a:endParaRPr>
          </a:p>
        </p:txBody>
      </p:sp>
      <p:pic>
        <p:nvPicPr>
          <p:cNvPr id="3" name="Picture 2">
            <a:extLst>
              <a:ext uri="{FF2B5EF4-FFF2-40B4-BE49-F238E27FC236}">
                <a16:creationId xmlns:a16="http://schemas.microsoft.com/office/drawing/2014/main" id="{54D3A63E-914E-4BE0-AF43-0499406542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1310" y="136525"/>
            <a:ext cx="3852490" cy="2945776"/>
          </a:xfrm>
          <a:prstGeom prst="rect">
            <a:avLst/>
          </a:prstGeom>
        </p:spPr>
      </p:pic>
      <p:pic>
        <p:nvPicPr>
          <p:cNvPr id="6" name="Picture 5">
            <a:extLst>
              <a:ext uri="{FF2B5EF4-FFF2-40B4-BE49-F238E27FC236}">
                <a16:creationId xmlns:a16="http://schemas.microsoft.com/office/drawing/2014/main" id="{31A671DF-71FA-4CBE-9A65-66635DDB82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6919" y="3296028"/>
            <a:ext cx="3710562" cy="3425447"/>
          </a:xfrm>
          <a:prstGeom prst="rect">
            <a:avLst/>
          </a:prstGeom>
        </p:spPr>
      </p:pic>
      <p:sp>
        <p:nvSpPr>
          <p:cNvPr id="10" name="Rectangle à coins arrondis 14">
            <a:extLst>
              <a:ext uri="{FF2B5EF4-FFF2-40B4-BE49-F238E27FC236}">
                <a16:creationId xmlns:a16="http://schemas.microsoft.com/office/drawing/2014/main" id="{D78BE5F5-6C45-401B-88C3-04F45441228B}"/>
              </a:ext>
            </a:extLst>
          </p:cNvPr>
          <p:cNvSpPr/>
          <p:nvPr/>
        </p:nvSpPr>
        <p:spPr>
          <a:xfrm>
            <a:off x="4976611" y="238125"/>
            <a:ext cx="2298700"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3. Develop and maintain user portal, including online data services</a:t>
            </a:r>
            <a:endParaRPr lang="fr-FR" sz="1100" kern="0" dirty="0">
              <a:solidFill>
                <a:prstClr val="black"/>
              </a:solidFill>
              <a:latin typeface="Calibri"/>
            </a:endParaRPr>
          </a:p>
        </p:txBody>
      </p:sp>
    </p:spTree>
    <p:extLst>
      <p:ext uri="{BB962C8B-B14F-4D97-AF65-F5344CB8AC3E}">
        <p14:creationId xmlns:p14="http://schemas.microsoft.com/office/powerpoint/2010/main" val="17526831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81A04C-E9A5-461B-B891-C068AD0F6D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34517" y="1636592"/>
            <a:ext cx="2404617" cy="320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Alcím 2">
            <a:extLst>
              <a:ext uri="{FF2B5EF4-FFF2-40B4-BE49-F238E27FC236}">
                <a16:creationId xmlns:a16="http://schemas.microsoft.com/office/drawing/2014/main" id="{569F9111-13CD-4F5D-9816-D0991BD70BE1}"/>
              </a:ext>
            </a:extLst>
          </p:cNvPr>
          <p:cNvSpPr>
            <a:spLocks noGrp="1"/>
          </p:cNvSpPr>
          <p:nvPr>
            <p:ph type="subTitle" idx="4294967295"/>
          </p:nvPr>
        </p:nvSpPr>
        <p:spPr>
          <a:xfrm>
            <a:off x="971550" y="1501775"/>
            <a:ext cx="6784637" cy="5214938"/>
          </a:xfrm>
        </p:spPr>
        <p:txBody>
          <a:bodyPr/>
          <a:lstStyle/>
          <a:p>
            <a:pPr eaLnBrk="1" hangingPunct="1">
              <a:lnSpc>
                <a:spcPct val="150000"/>
              </a:lnSpc>
              <a:buClr>
                <a:srgbClr val="E84E1B"/>
              </a:buClr>
              <a:buFont typeface="Century Gothic" panose="020B0502020202020204" pitchFamily="34" charset="0"/>
              <a:buChar char="−"/>
              <a:defRPr/>
            </a:pPr>
            <a:r>
              <a:rPr lang="ro-RO" altLang="cs-CZ" sz="2000" dirty="0" err="1"/>
              <a:t>Issue</a:t>
            </a:r>
            <a:r>
              <a:rPr lang="ro-RO" altLang="cs-CZ" sz="2000" dirty="0"/>
              <a:t>: D</a:t>
            </a:r>
            <a:r>
              <a:rPr lang="en-US" altLang="cs-CZ" sz="2000" dirty="0" err="1"/>
              <a:t>emonstrate</a:t>
            </a:r>
            <a:r>
              <a:rPr lang="en-US" altLang="cs-CZ" sz="2000" dirty="0"/>
              <a:t> the feasibility of the user access workflows </a:t>
            </a:r>
            <a:r>
              <a:rPr lang="ro-RO" altLang="cs-CZ" sz="2000" dirty="0" err="1"/>
              <a:t>and</a:t>
            </a:r>
            <a:r>
              <a:rPr lang="ro-RO" altLang="cs-CZ" sz="2000" dirty="0"/>
              <a:t> </a:t>
            </a:r>
            <a:r>
              <a:rPr lang="en-US" altLang="cs-CZ" sz="2000" dirty="0"/>
              <a:t>the capacity to perform state-of-the-art experiments</a:t>
            </a:r>
            <a:endParaRPr lang="ro-RO" altLang="cs-CZ" sz="2000" dirty="0"/>
          </a:p>
          <a:p>
            <a:pPr eaLnBrk="1" hangingPunct="1">
              <a:lnSpc>
                <a:spcPct val="150000"/>
              </a:lnSpc>
              <a:buClr>
                <a:srgbClr val="E84E1B"/>
              </a:buClr>
              <a:buFont typeface="Century Gothic" panose="020B0502020202020204" pitchFamily="34" charset="0"/>
              <a:buChar char="−"/>
              <a:defRPr/>
            </a:pPr>
            <a:r>
              <a:rPr lang="en-US" altLang="cs-CZ" sz="2000" dirty="0"/>
              <a:t>Tasks 5.3, 5.4, 5.5 (</a:t>
            </a:r>
            <a:r>
              <a:rPr lang="en-US" altLang="cs-CZ" sz="2000" dirty="0">
                <a:solidFill>
                  <a:srgbClr val="E84E1B"/>
                </a:solidFill>
              </a:rPr>
              <a:t>ELI-ALPS, ELI-BL, ELI-NP</a:t>
            </a:r>
            <a:r>
              <a:rPr lang="en-US" altLang="cs-CZ" sz="2000" dirty="0"/>
              <a:t>) – Implementation of Access Pilots: </a:t>
            </a:r>
            <a:r>
              <a:rPr lang="ro-RO" altLang="cs-CZ" sz="2000" b="0" dirty="0"/>
              <a:t>The </a:t>
            </a:r>
            <a:r>
              <a:rPr lang="en-US" altLang="cs-CZ" sz="2000" b="0" dirty="0"/>
              <a:t>ELI </a:t>
            </a:r>
            <a:r>
              <a:rPr lang="ro-RO" altLang="cs-CZ" sz="2000" b="0" dirty="0" err="1"/>
              <a:t>facilities</a:t>
            </a:r>
            <a:r>
              <a:rPr lang="ro-RO" altLang="cs-CZ" sz="2000" b="0" dirty="0"/>
              <a:t> </a:t>
            </a:r>
            <a:r>
              <a:rPr lang="ro-RO" altLang="cs-CZ" sz="2000" b="0" dirty="0" err="1"/>
              <a:t>have</a:t>
            </a:r>
            <a:r>
              <a:rPr lang="ro-RO" altLang="cs-CZ" sz="2000" b="0" dirty="0"/>
              <a:t> </a:t>
            </a:r>
            <a:r>
              <a:rPr lang="en-US" altLang="cs-CZ" sz="2000" b="0" dirty="0"/>
              <a:t>select</a:t>
            </a:r>
            <a:r>
              <a:rPr lang="ro-RO" altLang="cs-CZ" sz="2000" b="0" dirty="0" err="1"/>
              <a:t>ed</a:t>
            </a:r>
            <a:r>
              <a:rPr lang="en-US" altLang="cs-CZ" sz="2000" b="0" dirty="0"/>
              <a:t> experiments to support two specific activities:</a:t>
            </a:r>
          </a:p>
          <a:p>
            <a:pPr lvl="1" eaLnBrk="1" hangingPunct="1">
              <a:lnSpc>
                <a:spcPct val="150000"/>
              </a:lnSpc>
              <a:buClr>
                <a:srgbClr val="E84E1B"/>
              </a:buClr>
              <a:buFont typeface="Century Gothic" panose="020B0502020202020204" pitchFamily="34" charset="0"/>
              <a:buChar char="−"/>
              <a:defRPr/>
            </a:pPr>
            <a:r>
              <a:rPr lang="en-US" altLang="cs-CZ" sz="1800" b="0" dirty="0"/>
              <a:t>Demonstrate the capacity of the ELI Facilities to deliver access and run systems on a routine, reliable basis and thus deliver best-in-class access quality – </a:t>
            </a:r>
            <a:r>
              <a:rPr lang="en-US" altLang="cs-CZ" sz="1800" i="1" dirty="0"/>
              <a:t>Open access pilot experiments</a:t>
            </a:r>
            <a:r>
              <a:rPr lang="en-US" altLang="cs-CZ" sz="1800" dirty="0"/>
              <a:t> </a:t>
            </a:r>
          </a:p>
          <a:p>
            <a:pPr lvl="1" eaLnBrk="1" hangingPunct="1">
              <a:lnSpc>
                <a:spcPct val="150000"/>
              </a:lnSpc>
              <a:buClr>
                <a:srgbClr val="E84E1B"/>
              </a:buClr>
              <a:buFont typeface="Century Gothic" panose="020B0502020202020204" pitchFamily="34" charset="0"/>
              <a:buChar char="−"/>
              <a:defRPr/>
            </a:pPr>
            <a:r>
              <a:rPr lang="en-US" altLang="cs-CZ" sz="1800" b="0" dirty="0"/>
              <a:t>Demonstrate the ELI’s capacity to deliver high-impact scientific experiments – </a:t>
            </a:r>
            <a:r>
              <a:rPr lang="en-US" altLang="cs-CZ" sz="1800" i="1" dirty="0"/>
              <a:t>Flagship experiments</a:t>
            </a:r>
            <a:endParaRPr lang="en-US" altLang="cs-CZ" sz="1800" dirty="0"/>
          </a:p>
        </p:txBody>
      </p:sp>
      <p:sp>
        <p:nvSpPr>
          <p:cNvPr id="21507" name="Alcím 2">
            <a:extLst>
              <a:ext uri="{FF2B5EF4-FFF2-40B4-BE49-F238E27FC236}">
                <a16:creationId xmlns:a16="http://schemas.microsoft.com/office/drawing/2014/main" id="{CED388C6-C6CB-4915-970F-D384C7795770}"/>
              </a:ext>
            </a:extLst>
          </p:cNvPr>
          <p:cNvSpPr txBox="1">
            <a:spLocks/>
          </p:cNvSpPr>
          <p:nvPr/>
        </p:nvSpPr>
        <p:spPr bwMode="auto">
          <a:xfrm>
            <a:off x="971550" y="908050"/>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WP5 Tasks</a:t>
            </a:r>
            <a:endParaRPr lang="hu-HU" altLang="en-US" sz="3900" dirty="0">
              <a:solidFill>
                <a:srgbClr val="FE5000"/>
              </a:solidFill>
              <a:latin typeface="+mj-lt"/>
            </a:endParaRPr>
          </a:p>
        </p:txBody>
      </p:sp>
      <p:sp>
        <p:nvSpPr>
          <p:cNvPr id="19460" name="Slide Number Placeholder 1">
            <a:extLst>
              <a:ext uri="{FF2B5EF4-FFF2-40B4-BE49-F238E27FC236}">
                <a16:creationId xmlns:a16="http://schemas.microsoft.com/office/drawing/2014/main" id="{2EE207F3-C2F6-465F-852D-C26AC7CE96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6B705A58-DDE9-4863-8C7B-94D34A5DC1D9}" type="slidenum">
              <a:rPr lang="hu-HU" altLang="en-US" sz="1200" b="0" smtClean="0">
                <a:solidFill>
                  <a:srgbClr val="898989"/>
                </a:solidFill>
              </a:rPr>
              <a:pPr>
                <a:lnSpc>
                  <a:spcPct val="100000"/>
                </a:lnSpc>
                <a:spcBef>
                  <a:spcPct val="0"/>
                </a:spcBef>
                <a:buClrTx/>
                <a:buFontTx/>
                <a:buNone/>
              </a:pPr>
              <a:t>7</a:t>
            </a:fld>
            <a:endParaRPr lang="hu-HU" altLang="en-US" sz="1200" b="0">
              <a:solidFill>
                <a:srgbClr val="898989"/>
              </a:solidFill>
            </a:endParaRPr>
          </a:p>
        </p:txBody>
      </p:sp>
      <p:pic>
        <p:nvPicPr>
          <p:cNvPr id="5" name="Kép 10">
            <a:extLst>
              <a:ext uri="{FF2B5EF4-FFF2-40B4-BE49-F238E27FC236}">
                <a16:creationId xmlns:a16="http://schemas.microsoft.com/office/drawing/2014/main" id="{732762A4-5571-4B2D-B372-54607B2F33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1010" y="353993"/>
            <a:ext cx="2780657" cy="246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1" descr="https://www.frontiersin.org/files/Articles/564907/fphy-08-564907-HTML/image_m/fphy-08-564907-g003.jpg">
            <a:extLst>
              <a:ext uri="{FF2B5EF4-FFF2-40B4-BE49-F238E27FC236}">
                <a16:creationId xmlns:a16="http://schemas.microsoft.com/office/drawing/2014/main" id="{40DF1795-C1EC-4772-A75A-90126E2BE1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56169" y="4696265"/>
            <a:ext cx="3622171" cy="202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à coins arrondis 14">
            <a:extLst>
              <a:ext uri="{FF2B5EF4-FFF2-40B4-BE49-F238E27FC236}">
                <a16:creationId xmlns:a16="http://schemas.microsoft.com/office/drawing/2014/main" id="{788303A5-E06A-4916-B779-47456846AF91}"/>
              </a:ext>
            </a:extLst>
          </p:cNvPr>
          <p:cNvSpPr/>
          <p:nvPr/>
        </p:nvSpPr>
        <p:spPr>
          <a:xfrm>
            <a:off x="7374731" y="2089150"/>
            <a:ext cx="2116138"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4. Implement access pilots</a:t>
            </a:r>
            <a:endParaRPr lang="fr-FR" sz="1100" kern="0" dirty="0">
              <a:solidFill>
                <a:prstClr val="black"/>
              </a:solidFill>
              <a:latin typeface="Calibri"/>
            </a:endParaRPr>
          </a:p>
        </p:txBody>
      </p:sp>
      <p:sp>
        <p:nvSpPr>
          <p:cNvPr id="10" name="Rectangle à coins arrondis 14">
            <a:extLst>
              <a:ext uri="{FF2B5EF4-FFF2-40B4-BE49-F238E27FC236}">
                <a16:creationId xmlns:a16="http://schemas.microsoft.com/office/drawing/2014/main" id="{067D5615-3D8E-4798-9DF0-F3F4D0E7D6C3}"/>
              </a:ext>
            </a:extLst>
          </p:cNvPr>
          <p:cNvSpPr/>
          <p:nvPr/>
        </p:nvSpPr>
        <p:spPr>
          <a:xfrm>
            <a:off x="7746758" y="3731960"/>
            <a:ext cx="2568575" cy="1339850"/>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14. Define and conduct world-leading experiments to showcase the unique capabilities of the ELI Facilities</a:t>
            </a:r>
            <a:endParaRPr lang="fr-FR" sz="1100" kern="0" dirty="0">
              <a:solidFill>
                <a:prstClr val="black"/>
              </a:solidFill>
              <a:latin typeface="Calibri"/>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lcím 2">
            <a:extLst>
              <a:ext uri="{FF2B5EF4-FFF2-40B4-BE49-F238E27FC236}">
                <a16:creationId xmlns:a16="http://schemas.microsoft.com/office/drawing/2014/main" id="{569F9111-13CD-4F5D-9816-D0991BD70BE1}"/>
              </a:ext>
            </a:extLst>
          </p:cNvPr>
          <p:cNvSpPr>
            <a:spLocks noGrp="1"/>
          </p:cNvSpPr>
          <p:nvPr>
            <p:ph type="subTitle" idx="4294967295"/>
          </p:nvPr>
        </p:nvSpPr>
        <p:spPr>
          <a:xfrm>
            <a:off x="971550" y="1501775"/>
            <a:ext cx="5662714" cy="5214938"/>
          </a:xfrm>
        </p:spPr>
        <p:txBody>
          <a:bodyPr/>
          <a:lstStyle/>
          <a:p>
            <a:pPr eaLnBrk="1" hangingPunct="1">
              <a:lnSpc>
                <a:spcPct val="150000"/>
              </a:lnSpc>
              <a:buClr>
                <a:srgbClr val="E84E1B"/>
              </a:buClr>
              <a:buFont typeface="Century Gothic" panose="020B0502020202020204" pitchFamily="34" charset="0"/>
              <a:buChar char="−"/>
              <a:defRPr/>
            </a:pPr>
            <a:r>
              <a:rPr lang="en-US" altLang="cs-CZ" sz="2000" dirty="0"/>
              <a:t>Issue: Consistently organize training of users prior to accessing the ELI facilities to perform experiments</a:t>
            </a:r>
            <a:endParaRPr lang="ro-RO" altLang="cs-CZ" sz="2000" dirty="0"/>
          </a:p>
          <a:p>
            <a:pPr eaLnBrk="1" hangingPunct="1">
              <a:lnSpc>
                <a:spcPct val="150000"/>
              </a:lnSpc>
              <a:buClr>
                <a:srgbClr val="E84E1B"/>
              </a:buClr>
              <a:buFont typeface="Century Gothic" panose="020B0502020202020204" pitchFamily="34" charset="0"/>
              <a:buChar char="−"/>
              <a:defRPr/>
            </a:pPr>
            <a:r>
              <a:rPr lang="en-US" altLang="cs-CZ" sz="2000" dirty="0"/>
              <a:t>Task 5.6 (</a:t>
            </a:r>
            <a:r>
              <a:rPr lang="en-US" altLang="cs-CZ" sz="2000" dirty="0">
                <a:solidFill>
                  <a:srgbClr val="E84E1B"/>
                </a:solidFill>
              </a:rPr>
              <a:t>ELI-ERIC, ELI-ALPS, ELI-BL, ELI-NP</a:t>
            </a:r>
            <a:r>
              <a:rPr lang="en-US" altLang="cs-CZ" sz="2000" dirty="0"/>
              <a:t>) – Training measures for users, including safety: </a:t>
            </a:r>
            <a:r>
              <a:rPr lang="en-US" altLang="cs-CZ" sz="2000" b="0" dirty="0"/>
              <a:t>User-friendly, standardized training procedures, reducing the burden on users and personnel, based on a Centralized Online Training System. Secure operation while maintaining a smooth and staff-friendly operation (for both users and permanent staff).</a:t>
            </a:r>
          </a:p>
          <a:p>
            <a:pPr marL="457200" lvl="1" indent="0" eaLnBrk="1" hangingPunct="1">
              <a:lnSpc>
                <a:spcPct val="100000"/>
              </a:lnSpc>
              <a:buClr>
                <a:srgbClr val="E84E1B"/>
              </a:buClr>
              <a:buFont typeface="Arial" panose="020B0604020202020204" pitchFamily="34" charset="0"/>
              <a:buNone/>
              <a:defRPr/>
            </a:pPr>
            <a:endParaRPr lang="en-US" altLang="cs-CZ" sz="1800" dirty="0"/>
          </a:p>
        </p:txBody>
      </p:sp>
      <p:sp>
        <p:nvSpPr>
          <p:cNvPr id="21507" name="Alcím 2">
            <a:extLst>
              <a:ext uri="{FF2B5EF4-FFF2-40B4-BE49-F238E27FC236}">
                <a16:creationId xmlns:a16="http://schemas.microsoft.com/office/drawing/2014/main" id="{CED388C6-C6CB-4915-970F-D384C7795770}"/>
              </a:ext>
            </a:extLst>
          </p:cNvPr>
          <p:cNvSpPr txBox="1">
            <a:spLocks/>
          </p:cNvSpPr>
          <p:nvPr/>
        </p:nvSpPr>
        <p:spPr bwMode="auto">
          <a:xfrm>
            <a:off x="971550" y="908050"/>
            <a:ext cx="10269538" cy="508000"/>
          </a:xfrm>
          <a:prstGeom prst="rect">
            <a:avLst/>
          </a:prstGeom>
          <a:noFill/>
          <a:ln>
            <a:noFill/>
          </a:ln>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685800" indent="-22860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eaLnBrk="1" hangingPunct="1">
              <a:buClrTx/>
              <a:buFont typeface="Arial" panose="020B0604020202020204" pitchFamily="34" charset="0"/>
              <a:buNone/>
              <a:defRPr/>
            </a:pPr>
            <a:r>
              <a:rPr lang="en-US" altLang="en-US" sz="3900" dirty="0">
                <a:solidFill>
                  <a:srgbClr val="FE5000"/>
                </a:solidFill>
                <a:latin typeface="+mj-lt"/>
              </a:rPr>
              <a:t>WP5 Tasks</a:t>
            </a:r>
            <a:endParaRPr lang="hu-HU" altLang="en-US" sz="3900" dirty="0">
              <a:solidFill>
                <a:srgbClr val="FE5000"/>
              </a:solidFill>
              <a:latin typeface="+mj-lt"/>
            </a:endParaRPr>
          </a:p>
        </p:txBody>
      </p:sp>
      <p:sp>
        <p:nvSpPr>
          <p:cNvPr id="19460" name="Slide Number Placeholder 1">
            <a:extLst>
              <a:ext uri="{FF2B5EF4-FFF2-40B4-BE49-F238E27FC236}">
                <a16:creationId xmlns:a16="http://schemas.microsoft.com/office/drawing/2014/main" id="{2EE207F3-C2F6-465F-852D-C26AC7CE96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E5000"/>
              </a:buClr>
              <a:buFont typeface="Calibri" panose="020F0502020204030204" pitchFamily="34" charset="0"/>
              <a:buChar char="−"/>
              <a:defRPr sz="3100" b="1">
                <a:solidFill>
                  <a:schemeClr val="tx1"/>
                </a:solidFill>
                <a:latin typeface="Calibri" panose="020F0502020204030204" pitchFamily="34" charset="0"/>
              </a:defRPr>
            </a:lvl1pPr>
            <a:lvl2pPr marL="742950" indent="-285750">
              <a:lnSpc>
                <a:spcPct val="90000"/>
              </a:lnSpc>
              <a:spcBef>
                <a:spcPts val="500"/>
              </a:spcBef>
              <a:buClr>
                <a:srgbClr val="FE5000"/>
              </a:buClr>
              <a:buFont typeface="Calibri" panose="020F0502020204030204" pitchFamily="34" charset="0"/>
              <a:buChar char="−"/>
              <a:defRPr sz="2500" b="1">
                <a:solidFill>
                  <a:schemeClr val="tx1"/>
                </a:solidFill>
                <a:latin typeface="Calibri" panose="020F0502020204030204" pitchFamily="34" charset="0"/>
              </a:defRPr>
            </a:lvl2pPr>
            <a:lvl3pPr marL="1143000" indent="-228600">
              <a:lnSpc>
                <a:spcPct val="90000"/>
              </a:lnSpc>
              <a:spcBef>
                <a:spcPts val="500"/>
              </a:spcBef>
              <a:buClr>
                <a:srgbClr val="FE5000"/>
              </a:buClr>
              <a:buFont typeface="Calibri" panose="020F0502020204030204" pitchFamily="34" charset="0"/>
              <a:buChar char="−"/>
              <a:defRPr sz="2200" b="1">
                <a:solidFill>
                  <a:schemeClr val="tx1"/>
                </a:solidFill>
                <a:latin typeface="Calibri" panose="020F0502020204030204" pitchFamily="34" charset="0"/>
              </a:defRPr>
            </a:lvl3pPr>
            <a:lvl4pPr marL="1600200" indent="-228600">
              <a:lnSpc>
                <a:spcPct val="90000"/>
              </a:lnSpc>
              <a:spcBef>
                <a:spcPts val="500"/>
              </a:spcBef>
              <a:buClr>
                <a:srgbClr val="FE5000"/>
              </a:buClr>
              <a:buFont typeface="Calibri" panose="020F0502020204030204" pitchFamily="34" charset="0"/>
              <a:buChar char="−"/>
              <a:defRPr sz="2000" b="1">
                <a:solidFill>
                  <a:schemeClr val="tx1"/>
                </a:solidFill>
                <a:latin typeface="Calibri" panose="020F0502020204030204" pitchFamily="34" charset="0"/>
              </a:defRPr>
            </a:lvl4pPr>
            <a:lvl5pPr marL="2057400" indent="-228600">
              <a:lnSpc>
                <a:spcPct val="90000"/>
              </a:lnSpc>
              <a:spcBef>
                <a:spcPts val="500"/>
              </a:spcBef>
              <a:buClr>
                <a:srgbClr val="FE5000"/>
              </a:buClr>
              <a:buFont typeface="Calibri" panose="020F050202020403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FE5000"/>
              </a:buClr>
              <a:buFont typeface="Calibri" panose="020F050202020403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fld id="{6B705A58-DDE9-4863-8C7B-94D34A5DC1D9}" type="slidenum">
              <a:rPr lang="hu-HU" altLang="en-US" sz="1200" b="0" smtClean="0">
                <a:solidFill>
                  <a:srgbClr val="898989"/>
                </a:solidFill>
              </a:rPr>
              <a:pPr>
                <a:lnSpc>
                  <a:spcPct val="100000"/>
                </a:lnSpc>
                <a:spcBef>
                  <a:spcPct val="0"/>
                </a:spcBef>
                <a:buClrTx/>
                <a:buFontTx/>
                <a:buNone/>
              </a:pPr>
              <a:t>8</a:t>
            </a:fld>
            <a:endParaRPr lang="hu-HU" altLang="en-US" sz="1200" b="0">
              <a:solidFill>
                <a:srgbClr val="898989"/>
              </a:solidFill>
            </a:endParaRPr>
          </a:p>
        </p:txBody>
      </p:sp>
      <p:pic>
        <p:nvPicPr>
          <p:cNvPr id="5" name="Picture 4">
            <a:extLst>
              <a:ext uri="{FF2B5EF4-FFF2-40B4-BE49-F238E27FC236}">
                <a16:creationId xmlns:a16="http://schemas.microsoft.com/office/drawing/2014/main" id="{96A3131D-B58C-47DA-9722-A35118BEE6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24563" y="3937245"/>
            <a:ext cx="4544017" cy="241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10">
            <a:extLst>
              <a:ext uri="{FF2B5EF4-FFF2-40B4-BE49-F238E27FC236}">
                <a16:creationId xmlns:a16="http://schemas.microsoft.com/office/drawing/2014/main" id="{761CD17F-97D4-482D-B6E1-2CCA3DD80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1814" y="1051491"/>
            <a:ext cx="3549514" cy="19665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perspectiveAbove"/>
            <a:lightRig rig="twoPt" dir="t">
              <a:rot lat="0" lon="0" rev="7800000"/>
            </a:lightRig>
          </a:scene3d>
          <a:sp3d contourW="6350">
            <a:bevelT w="50800" h="16510"/>
            <a:contourClr>
              <a:srgbClr val="C0C0C0"/>
            </a:contourClr>
          </a:sp3d>
        </p:spPr>
      </p:pic>
      <p:sp>
        <p:nvSpPr>
          <p:cNvPr id="7" name="Rectangle à coins arrondis 14">
            <a:extLst>
              <a:ext uri="{FF2B5EF4-FFF2-40B4-BE49-F238E27FC236}">
                <a16:creationId xmlns:a16="http://schemas.microsoft.com/office/drawing/2014/main" id="{BEA84120-0654-44EE-9D49-D4B1499C99B7}"/>
              </a:ext>
            </a:extLst>
          </p:cNvPr>
          <p:cNvSpPr/>
          <p:nvPr/>
        </p:nvSpPr>
        <p:spPr>
          <a:xfrm>
            <a:off x="6765614" y="3158331"/>
            <a:ext cx="2509837" cy="950913"/>
          </a:xfrm>
          <a:prstGeom prst="roundRect">
            <a:avLst/>
          </a:prstGeom>
          <a:solidFill>
            <a:schemeClr val="accent6">
              <a:lumMod val="20000"/>
              <a:lumOff val="80000"/>
            </a:schemeClr>
          </a:solidFill>
          <a:ln w="9525" cap="flat" cmpd="sng" algn="ctr">
            <a:solidFill>
              <a:srgbClr val="E84E1B"/>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US" sz="1400" b="1" kern="0" dirty="0">
                <a:solidFill>
                  <a:srgbClr val="C00000"/>
                </a:solidFill>
                <a:latin typeface="Calibri"/>
              </a:rPr>
              <a:t>5. Training measures towards users (including safety)</a:t>
            </a:r>
            <a:endParaRPr lang="fr-FR" sz="1100" kern="0" dirty="0">
              <a:solidFill>
                <a:prstClr val="black"/>
              </a:solidFill>
              <a:latin typeface="Calibri"/>
            </a:endParaRPr>
          </a:p>
        </p:txBody>
      </p:sp>
    </p:spTree>
    <p:extLst>
      <p:ext uri="{BB962C8B-B14F-4D97-AF65-F5344CB8AC3E}">
        <p14:creationId xmlns:p14="http://schemas.microsoft.com/office/powerpoint/2010/main" val="7883531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cím 2">
            <a:extLst>
              <a:ext uri="{FF2B5EF4-FFF2-40B4-BE49-F238E27FC236}">
                <a16:creationId xmlns:a16="http://schemas.microsoft.com/office/drawing/2014/main" id="{5F495009-E99E-4F15-88C7-C1A92A7B1667}"/>
              </a:ext>
            </a:extLst>
          </p:cNvPr>
          <p:cNvSpPr txBox="1">
            <a:spLocks/>
          </p:cNvSpPr>
          <p:nvPr/>
        </p:nvSpPr>
        <p:spPr>
          <a:xfrm>
            <a:off x="2300729" y="335207"/>
            <a:ext cx="10658475" cy="5080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US" sz="3900" b="1" dirty="0">
                <a:solidFill>
                  <a:srgbClr val="FE5000"/>
                </a:solidFill>
                <a:latin typeface="+mj-lt"/>
              </a:rPr>
              <a:t>WP</a:t>
            </a:r>
            <a:r>
              <a:rPr lang="ro-RO" sz="3900" b="1" dirty="0">
                <a:solidFill>
                  <a:srgbClr val="FE5000"/>
                </a:solidFill>
                <a:latin typeface="+mj-lt"/>
              </a:rPr>
              <a:t>5</a:t>
            </a:r>
            <a:r>
              <a:rPr lang="en-US" sz="3900" b="1" dirty="0">
                <a:solidFill>
                  <a:srgbClr val="FE5000"/>
                </a:solidFill>
                <a:latin typeface="+mj-lt"/>
              </a:rPr>
              <a:t> Participation</a:t>
            </a:r>
            <a:endParaRPr lang="hu-HU" sz="3100" b="1" dirty="0">
              <a:solidFill>
                <a:schemeClr val="bg2">
                  <a:lumMod val="25000"/>
                </a:schemeClr>
              </a:solidFill>
            </a:endParaRPr>
          </a:p>
        </p:txBody>
      </p:sp>
      <p:sp>
        <p:nvSpPr>
          <p:cNvPr id="4" name="Alcím 2">
            <a:extLst>
              <a:ext uri="{FF2B5EF4-FFF2-40B4-BE49-F238E27FC236}">
                <a16:creationId xmlns:a16="http://schemas.microsoft.com/office/drawing/2014/main" id="{AE171985-BAC2-45D8-842D-7F7AED412AD5}"/>
              </a:ext>
            </a:extLst>
          </p:cNvPr>
          <p:cNvSpPr txBox="1">
            <a:spLocks/>
          </p:cNvSpPr>
          <p:nvPr/>
        </p:nvSpPr>
        <p:spPr bwMode="auto">
          <a:xfrm>
            <a:off x="671209" y="1216058"/>
            <a:ext cx="10849582" cy="5552387"/>
          </a:xfrm>
          <a:prstGeom prst="rect">
            <a:avLst/>
          </a:prstGeom>
          <a:noFill/>
          <a:ln>
            <a:noFill/>
          </a:ln>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000" dirty="0">
                <a:latin typeface="+mn-lt"/>
              </a:rPr>
              <a:t>Activity based on the participation of ELI-</a:t>
            </a:r>
            <a:r>
              <a:rPr lang="ro-RO" altLang="cs-CZ" sz="2000" dirty="0">
                <a:latin typeface="+mn-lt"/>
              </a:rPr>
              <a:t>ERIC</a:t>
            </a:r>
            <a:r>
              <a:rPr lang="en-US" altLang="cs-CZ" sz="2000" dirty="0">
                <a:latin typeface="+mn-lt"/>
              </a:rPr>
              <a:t> and the ELI hosting institutions and on the expertise of selected </a:t>
            </a:r>
            <a:r>
              <a:rPr lang="en-US" altLang="cs-CZ" sz="2000" b="1" dirty="0">
                <a:latin typeface="+mn-lt"/>
              </a:rPr>
              <a:t>external partners, </a:t>
            </a:r>
            <a:r>
              <a:rPr lang="en-US" altLang="cs-CZ" sz="2000" b="1" dirty="0" err="1">
                <a:latin typeface="+mn-lt"/>
              </a:rPr>
              <a:t>Elettra</a:t>
            </a:r>
            <a:r>
              <a:rPr lang="en-US" altLang="cs-CZ" sz="2000" b="1" dirty="0">
                <a:latin typeface="+mn-lt"/>
              </a:rPr>
              <a:t> and HZDR</a:t>
            </a:r>
            <a:r>
              <a:rPr lang="en-US" altLang="cs-CZ" sz="2000" dirty="0">
                <a:latin typeface="+mn-lt"/>
              </a:rPr>
              <a:t>, which supported ELI in the </a:t>
            </a:r>
            <a:r>
              <a:rPr lang="en-US" altLang="cs-CZ" sz="2000" b="1" dirty="0">
                <a:latin typeface="+mn-lt"/>
              </a:rPr>
              <a:t>setting-up the user office and user management processes</a:t>
            </a:r>
            <a:endParaRPr lang="ro-RO" altLang="cs-CZ" sz="2000" dirty="0">
              <a:latin typeface="+mn-lt"/>
            </a:endParaRP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ro-RO" altLang="cs-CZ" sz="2000" dirty="0" err="1">
                <a:latin typeface="+mn-lt"/>
              </a:rPr>
              <a:t>Partner</a:t>
            </a:r>
            <a:r>
              <a:rPr lang="ro-RO" altLang="cs-CZ" sz="2000" dirty="0">
                <a:latin typeface="+mn-lt"/>
              </a:rPr>
              <a:t> </a:t>
            </a:r>
            <a:r>
              <a:rPr lang="ro-RO" altLang="cs-CZ" sz="2000" dirty="0" err="1">
                <a:latin typeface="+mn-lt"/>
              </a:rPr>
              <a:t>facilities</a:t>
            </a:r>
            <a:r>
              <a:rPr lang="ro-RO" altLang="cs-CZ" sz="2000" dirty="0">
                <a:latin typeface="+mn-lt"/>
              </a:rPr>
              <a:t> </a:t>
            </a:r>
            <a:r>
              <a:rPr lang="ro-RO" altLang="cs-CZ" sz="2000" dirty="0" err="1">
                <a:latin typeface="+mn-lt"/>
              </a:rPr>
              <a:t>Elettra</a:t>
            </a:r>
            <a:r>
              <a:rPr lang="ro-RO" altLang="cs-CZ" sz="2000" dirty="0">
                <a:latin typeface="+mn-lt"/>
              </a:rPr>
              <a:t> </a:t>
            </a:r>
            <a:r>
              <a:rPr lang="ro-RO" altLang="cs-CZ" sz="2000" dirty="0" err="1">
                <a:latin typeface="+mn-lt"/>
              </a:rPr>
              <a:t>and</a:t>
            </a:r>
            <a:r>
              <a:rPr lang="ro-RO" altLang="cs-CZ" sz="2000" dirty="0">
                <a:latin typeface="+mn-lt"/>
              </a:rPr>
              <a:t> HZDR </a:t>
            </a:r>
            <a:r>
              <a:rPr lang="ro-RO" altLang="cs-CZ" sz="2000" dirty="0" err="1">
                <a:latin typeface="+mn-lt"/>
              </a:rPr>
              <a:t>involved</a:t>
            </a:r>
            <a:r>
              <a:rPr lang="ro-RO" altLang="cs-CZ" sz="2000" dirty="0">
                <a:latin typeface="+mn-lt"/>
              </a:rPr>
              <a:t> in </a:t>
            </a:r>
            <a:r>
              <a:rPr lang="ro-RO" altLang="cs-CZ" sz="2000" dirty="0" err="1">
                <a:latin typeface="+mn-lt"/>
              </a:rPr>
              <a:t>the</a:t>
            </a:r>
            <a:r>
              <a:rPr lang="ro-RO" altLang="cs-CZ" sz="2000" dirty="0">
                <a:latin typeface="+mn-lt"/>
              </a:rPr>
              <a:t> </a:t>
            </a:r>
            <a:r>
              <a:rPr lang="ro-RO" altLang="cs-CZ" sz="2000" dirty="0" err="1">
                <a:latin typeface="+mn-lt"/>
              </a:rPr>
              <a:t>activities</a:t>
            </a:r>
            <a:r>
              <a:rPr lang="ro-RO" altLang="cs-CZ" sz="2000" dirty="0">
                <a:latin typeface="+mn-lt"/>
              </a:rPr>
              <a:t> of T5.1, 5.2 </a:t>
            </a:r>
            <a:r>
              <a:rPr lang="ro-RO" altLang="cs-CZ" sz="2000" dirty="0" err="1">
                <a:latin typeface="+mn-lt"/>
              </a:rPr>
              <a:t>and</a:t>
            </a:r>
            <a:r>
              <a:rPr lang="ro-RO" altLang="cs-CZ" sz="2000" dirty="0">
                <a:latin typeface="+mn-lt"/>
              </a:rPr>
              <a:t> 5.6 </a:t>
            </a:r>
            <a:r>
              <a:rPr lang="ro-RO" altLang="cs-CZ" sz="2000" dirty="0" err="1">
                <a:latin typeface="+mn-lt"/>
              </a:rPr>
              <a:t>from</a:t>
            </a:r>
            <a:r>
              <a:rPr lang="ro-RO" altLang="cs-CZ" sz="2000" dirty="0">
                <a:latin typeface="+mn-lt"/>
              </a:rPr>
              <a:t> </a:t>
            </a:r>
            <a:r>
              <a:rPr lang="ro-RO" altLang="cs-CZ" sz="2000" dirty="0" err="1">
                <a:latin typeface="+mn-lt"/>
              </a:rPr>
              <a:t>the</a:t>
            </a:r>
            <a:r>
              <a:rPr lang="ro-RO" altLang="cs-CZ" sz="2000" dirty="0">
                <a:latin typeface="+mn-lt"/>
              </a:rPr>
              <a:t> </a:t>
            </a:r>
            <a:r>
              <a:rPr lang="ro-RO" altLang="cs-CZ" sz="2000" dirty="0" err="1">
                <a:latin typeface="+mn-lt"/>
              </a:rPr>
              <a:t>initial</a:t>
            </a:r>
            <a:r>
              <a:rPr lang="ro-RO" altLang="cs-CZ" sz="2000" dirty="0">
                <a:latin typeface="+mn-lt"/>
              </a:rPr>
              <a:t> </a:t>
            </a:r>
            <a:r>
              <a:rPr lang="ro-RO" altLang="cs-CZ" sz="2000" dirty="0" err="1">
                <a:latin typeface="+mn-lt"/>
              </a:rPr>
              <a:t>stages</a:t>
            </a:r>
            <a:r>
              <a:rPr lang="ro-RO" altLang="cs-CZ" sz="2000" dirty="0">
                <a:latin typeface="+mn-lt"/>
              </a:rPr>
              <a:t> of </a:t>
            </a:r>
            <a:r>
              <a:rPr lang="ro-RO" altLang="cs-CZ" sz="2000" dirty="0" err="1">
                <a:latin typeface="+mn-lt"/>
              </a:rPr>
              <a:t>definition</a:t>
            </a:r>
            <a:r>
              <a:rPr lang="ro-RO" altLang="cs-CZ" sz="2000" dirty="0">
                <a:latin typeface="+mn-lt"/>
              </a:rPr>
              <a:t> of </a:t>
            </a:r>
            <a:r>
              <a:rPr lang="ro-RO" altLang="cs-CZ" sz="2000" dirty="0" err="1">
                <a:latin typeface="+mn-lt"/>
              </a:rPr>
              <a:t>the</a:t>
            </a:r>
            <a:r>
              <a:rPr lang="ro-RO" altLang="cs-CZ" sz="2000" dirty="0">
                <a:latin typeface="+mn-lt"/>
              </a:rPr>
              <a:t> </a:t>
            </a:r>
            <a:r>
              <a:rPr lang="ro-RO" altLang="cs-CZ" sz="2000" dirty="0" err="1">
                <a:latin typeface="+mn-lt"/>
              </a:rPr>
              <a:t>user</a:t>
            </a:r>
            <a:r>
              <a:rPr lang="ro-RO" altLang="cs-CZ" sz="2000" dirty="0">
                <a:latin typeface="+mn-lt"/>
              </a:rPr>
              <a:t> </a:t>
            </a:r>
            <a:r>
              <a:rPr lang="ro-RO" altLang="cs-CZ" sz="2000" dirty="0" err="1">
                <a:latin typeface="+mn-lt"/>
              </a:rPr>
              <a:t>access</a:t>
            </a:r>
            <a:r>
              <a:rPr lang="ro-RO" altLang="cs-CZ" sz="2000" dirty="0">
                <a:latin typeface="+mn-lt"/>
              </a:rPr>
              <a:t> </a:t>
            </a:r>
            <a:r>
              <a:rPr lang="ro-RO" altLang="cs-CZ" sz="2000" dirty="0" err="1">
                <a:latin typeface="+mn-lt"/>
              </a:rPr>
              <a:t>workflows</a:t>
            </a:r>
            <a:r>
              <a:rPr lang="ro-RO" altLang="cs-CZ" sz="2000" dirty="0">
                <a:latin typeface="+mn-lt"/>
              </a:rPr>
              <a:t>, </a:t>
            </a:r>
            <a:r>
              <a:rPr lang="ro-RO" altLang="cs-CZ" sz="2000" dirty="0" err="1">
                <a:latin typeface="+mn-lt"/>
              </a:rPr>
              <a:t>needed</a:t>
            </a:r>
            <a:r>
              <a:rPr lang="ro-RO" altLang="cs-CZ" sz="2000" dirty="0">
                <a:latin typeface="+mn-lt"/>
              </a:rPr>
              <a:t> </a:t>
            </a:r>
            <a:r>
              <a:rPr lang="ro-RO" altLang="cs-CZ" sz="2000" dirty="0" err="1">
                <a:latin typeface="+mn-lt"/>
              </a:rPr>
              <a:t>capabilities</a:t>
            </a:r>
            <a:r>
              <a:rPr lang="ro-RO" altLang="cs-CZ" sz="2000" dirty="0">
                <a:latin typeface="+mn-lt"/>
              </a:rPr>
              <a:t> </a:t>
            </a:r>
            <a:r>
              <a:rPr lang="ro-RO" altLang="cs-CZ" sz="2000" dirty="0" err="1">
                <a:latin typeface="+mn-lt"/>
              </a:rPr>
              <a:t>and</a:t>
            </a:r>
            <a:r>
              <a:rPr lang="ro-RO" altLang="cs-CZ" sz="2000" dirty="0">
                <a:latin typeface="+mn-lt"/>
              </a:rPr>
              <a:t> </a:t>
            </a:r>
            <a:r>
              <a:rPr lang="ro-RO" altLang="cs-CZ" sz="2000" dirty="0" err="1">
                <a:latin typeface="+mn-lt"/>
              </a:rPr>
              <a:t>features</a:t>
            </a:r>
            <a:r>
              <a:rPr lang="ro-RO" altLang="cs-CZ" sz="2000" dirty="0">
                <a:latin typeface="+mn-lt"/>
              </a:rPr>
              <a:t> of </a:t>
            </a:r>
            <a:r>
              <a:rPr lang="ro-RO" altLang="cs-CZ" sz="2000" dirty="0" err="1">
                <a:latin typeface="+mn-lt"/>
              </a:rPr>
              <a:t>the</a:t>
            </a:r>
            <a:r>
              <a:rPr lang="ro-RO" altLang="cs-CZ" sz="2000" dirty="0">
                <a:latin typeface="+mn-lt"/>
              </a:rPr>
              <a:t> ELI User portal </a:t>
            </a:r>
            <a:r>
              <a:rPr lang="ro-RO" altLang="cs-CZ" sz="2000" dirty="0" err="1">
                <a:latin typeface="+mn-lt"/>
              </a:rPr>
              <a:t>and</a:t>
            </a:r>
            <a:r>
              <a:rPr lang="ro-RO" altLang="cs-CZ" sz="2000" dirty="0">
                <a:latin typeface="+mn-lt"/>
              </a:rPr>
              <a:t> </a:t>
            </a:r>
            <a:r>
              <a:rPr lang="ro-RO" altLang="cs-CZ" sz="2000" dirty="0" err="1">
                <a:latin typeface="+mn-lt"/>
              </a:rPr>
              <a:t>the</a:t>
            </a:r>
            <a:r>
              <a:rPr lang="ro-RO" altLang="cs-CZ" sz="2000" dirty="0">
                <a:latin typeface="+mn-lt"/>
              </a:rPr>
              <a:t> training </a:t>
            </a:r>
            <a:r>
              <a:rPr lang="ro-RO" altLang="cs-CZ" sz="2000" dirty="0" err="1">
                <a:latin typeface="+mn-lt"/>
              </a:rPr>
              <a:t>requests</a:t>
            </a:r>
            <a:r>
              <a:rPr lang="ro-RO" altLang="cs-CZ" sz="2000" dirty="0">
                <a:latin typeface="+mn-lt"/>
              </a:rPr>
              <a:t> </a:t>
            </a:r>
            <a:r>
              <a:rPr lang="ro-RO" altLang="cs-CZ" sz="2000" dirty="0" err="1">
                <a:latin typeface="+mn-lt"/>
              </a:rPr>
              <a:t>and</a:t>
            </a:r>
            <a:r>
              <a:rPr lang="ro-RO" altLang="cs-CZ" sz="2000" dirty="0">
                <a:latin typeface="+mn-lt"/>
              </a:rPr>
              <a:t> </a:t>
            </a:r>
            <a:r>
              <a:rPr lang="ro-RO" altLang="cs-CZ" sz="2000" dirty="0" err="1">
                <a:latin typeface="+mn-lt"/>
              </a:rPr>
              <a:t>expectations</a:t>
            </a:r>
            <a:r>
              <a:rPr lang="ro-RO" altLang="cs-CZ" sz="2000" dirty="0">
                <a:latin typeface="+mn-lt"/>
              </a:rPr>
              <a:t> for </a:t>
            </a:r>
            <a:r>
              <a:rPr lang="ro-RO" altLang="cs-CZ" sz="2000" dirty="0" err="1">
                <a:latin typeface="+mn-lt"/>
              </a:rPr>
              <a:t>users</a:t>
            </a:r>
            <a:r>
              <a:rPr lang="ro-RO" altLang="cs-CZ" sz="2000" dirty="0">
                <a:latin typeface="+mn-lt"/>
              </a:rPr>
              <a:t> </a:t>
            </a: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ro-RO" altLang="cs-CZ" sz="2000" dirty="0" err="1">
                <a:latin typeface="+mn-lt"/>
              </a:rPr>
              <a:t>Elettra</a:t>
            </a:r>
            <a:r>
              <a:rPr lang="ro-RO" altLang="cs-CZ" sz="2000" dirty="0">
                <a:latin typeface="+mn-lt"/>
              </a:rPr>
              <a:t> </a:t>
            </a:r>
            <a:r>
              <a:rPr lang="ro-RO" altLang="cs-CZ" sz="2000" dirty="0" err="1">
                <a:latin typeface="+mn-lt"/>
              </a:rPr>
              <a:t>and</a:t>
            </a:r>
            <a:r>
              <a:rPr lang="ro-RO" altLang="cs-CZ" sz="2000" dirty="0">
                <a:latin typeface="+mn-lt"/>
              </a:rPr>
              <a:t> HZDR </a:t>
            </a:r>
            <a:r>
              <a:rPr lang="ro-RO" altLang="cs-CZ" sz="2000" dirty="0" err="1">
                <a:latin typeface="+mn-lt"/>
              </a:rPr>
              <a:t>organize</a:t>
            </a:r>
            <a:r>
              <a:rPr lang="en-US" altLang="cs-CZ" sz="2000" dirty="0">
                <a:latin typeface="+mn-lt"/>
              </a:rPr>
              <a:t>d</a:t>
            </a:r>
            <a:r>
              <a:rPr lang="ro-RO" altLang="cs-CZ" sz="2000" dirty="0">
                <a:latin typeface="+mn-lt"/>
              </a:rPr>
              <a:t> </a:t>
            </a:r>
            <a:r>
              <a:rPr lang="ro-RO" altLang="cs-CZ" sz="2000" b="1" dirty="0" err="1">
                <a:latin typeface="+mn-lt"/>
              </a:rPr>
              <a:t>workshops</a:t>
            </a:r>
            <a:r>
              <a:rPr lang="ro-RO" altLang="cs-CZ" sz="2000" b="1" dirty="0">
                <a:latin typeface="+mn-lt"/>
              </a:rPr>
              <a:t> </a:t>
            </a:r>
            <a:r>
              <a:rPr lang="ro-RO" altLang="cs-CZ" sz="2000" dirty="0">
                <a:latin typeface="+mn-lt"/>
              </a:rPr>
              <a:t>for </a:t>
            </a:r>
            <a:r>
              <a:rPr lang="ro-RO" altLang="cs-CZ" sz="2000" dirty="0" err="1">
                <a:latin typeface="+mn-lt"/>
              </a:rPr>
              <a:t>the</a:t>
            </a:r>
            <a:r>
              <a:rPr lang="ro-RO" altLang="cs-CZ" sz="2000" dirty="0">
                <a:latin typeface="+mn-lt"/>
              </a:rPr>
              <a:t> </a:t>
            </a:r>
            <a:r>
              <a:rPr lang="ro-RO" altLang="cs-CZ" sz="2000" dirty="0" err="1">
                <a:latin typeface="+mn-lt"/>
              </a:rPr>
              <a:t>follow-up</a:t>
            </a:r>
            <a:r>
              <a:rPr lang="ro-RO" altLang="cs-CZ" sz="2000" dirty="0">
                <a:latin typeface="+mn-lt"/>
              </a:rPr>
              <a:t> of </a:t>
            </a:r>
            <a:r>
              <a:rPr lang="ro-RO" altLang="cs-CZ" sz="2000" dirty="0" err="1">
                <a:latin typeface="+mn-lt"/>
              </a:rPr>
              <a:t>the</a:t>
            </a:r>
            <a:r>
              <a:rPr lang="ro-RO" altLang="cs-CZ" sz="2000" dirty="0">
                <a:latin typeface="+mn-lt"/>
              </a:rPr>
              <a:t> </a:t>
            </a:r>
            <a:r>
              <a:rPr lang="en-US" altLang="cs-CZ" sz="2000" dirty="0">
                <a:latin typeface="+mn-lt"/>
              </a:rPr>
              <a:t>ELI </a:t>
            </a:r>
            <a:r>
              <a:rPr lang="ro-RO" altLang="cs-CZ" sz="2000" dirty="0" err="1">
                <a:latin typeface="+mn-lt"/>
              </a:rPr>
              <a:t>user</a:t>
            </a:r>
            <a:r>
              <a:rPr lang="ro-RO" altLang="cs-CZ" sz="2000" dirty="0">
                <a:latin typeface="+mn-lt"/>
              </a:rPr>
              <a:t> </a:t>
            </a:r>
            <a:r>
              <a:rPr lang="ro-RO" altLang="cs-CZ" sz="2000" dirty="0" err="1">
                <a:latin typeface="+mn-lt"/>
              </a:rPr>
              <a:t>access</a:t>
            </a:r>
            <a:r>
              <a:rPr lang="ro-RO" altLang="cs-CZ" sz="2000" dirty="0">
                <a:latin typeface="+mn-lt"/>
              </a:rPr>
              <a:t> </a:t>
            </a:r>
            <a:r>
              <a:rPr lang="ro-RO" altLang="cs-CZ" sz="2000" dirty="0" err="1">
                <a:latin typeface="+mn-lt"/>
              </a:rPr>
              <a:t>calls</a:t>
            </a:r>
            <a:r>
              <a:rPr lang="en-US" altLang="cs-CZ" sz="2000" dirty="0">
                <a:latin typeface="+mn-lt"/>
              </a:rPr>
              <a:t> and </a:t>
            </a:r>
            <a:r>
              <a:rPr lang="ro-RO" altLang="cs-CZ" sz="2000" dirty="0" err="1">
                <a:latin typeface="+mn-lt"/>
              </a:rPr>
              <a:t>exchanges</a:t>
            </a:r>
            <a:r>
              <a:rPr lang="ro-RO" altLang="cs-CZ" sz="2000" dirty="0">
                <a:latin typeface="+mn-lt"/>
              </a:rPr>
              <a:t> on </a:t>
            </a:r>
            <a:r>
              <a:rPr lang="ro-RO" altLang="cs-CZ" sz="2000" dirty="0" err="1">
                <a:latin typeface="+mn-lt"/>
              </a:rPr>
              <a:t>the</a:t>
            </a:r>
            <a:r>
              <a:rPr lang="ro-RO" altLang="cs-CZ" sz="2000" dirty="0">
                <a:latin typeface="+mn-lt"/>
              </a:rPr>
              <a:t> </a:t>
            </a:r>
            <a:r>
              <a:rPr lang="ro-RO" altLang="cs-CZ" sz="2000" dirty="0" err="1">
                <a:latin typeface="+mn-lt"/>
              </a:rPr>
              <a:t>experience</a:t>
            </a:r>
            <a:r>
              <a:rPr lang="ro-RO" altLang="cs-CZ" sz="2000" dirty="0">
                <a:latin typeface="+mn-lt"/>
              </a:rPr>
              <a:t> at </a:t>
            </a:r>
            <a:r>
              <a:rPr lang="ro-RO" altLang="cs-CZ" sz="2000" dirty="0" err="1">
                <a:latin typeface="+mn-lt"/>
              </a:rPr>
              <a:t>the</a:t>
            </a:r>
            <a:r>
              <a:rPr lang="ro-RO" altLang="cs-CZ" sz="2000" dirty="0">
                <a:latin typeface="+mn-lt"/>
              </a:rPr>
              <a:t> ELI </a:t>
            </a:r>
            <a:r>
              <a:rPr lang="ro-RO" altLang="cs-CZ" sz="2000" dirty="0" err="1">
                <a:latin typeface="+mn-lt"/>
              </a:rPr>
              <a:t>pillars</a:t>
            </a:r>
            <a:r>
              <a:rPr lang="ro-RO" altLang="cs-CZ" sz="2000" dirty="0">
                <a:latin typeface="+mn-lt"/>
              </a:rPr>
              <a:t> </a:t>
            </a:r>
            <a:r>
              <a:rPr lang="en-US" altLang="cs-CZ" sz="2000" dirty="0">
                <a:latin typeface="+mn-lt"/>
              </a:rPr>
              <a:t>for</a:t>
            </a:r>
            <a:r>
              <a:rPr lang="ro-RO" altLang="cs-CZ" sz="2000" dirty="0">
                <a:latin typeface="+mn-lt"/>
              </a:rPr>
              <a:t> </a:t>
            </a:r>
            <a:r>
              <a:rPr lang="ro-RO" altLang="cs-CZ" sz="2000" dirty="0" err="1">
                <a:latin typeface="+mn-lt"/>
              </a:rPr>
              <a:t>the</a:t>
            </a:r>
            <a:r>
              <a:rPr lang="ro-RO" altLang="cs-CZ" sz="2000" dirty="0">
                <a:latin typeface="+mn-lt"/>
              </a:rPr>
              <a:t> User </a:t>
            </a:r>
            <a:r>
              <a:rPr lang="ro-RO" altLang="cs-CZ" sz="2000" dirty="0" err="1">
                <a:latin typeface="+mn-lt"/>
              </a:rPr>
              <a:t>office</a:t>
            </a:r>
            <a:r>
              <a:rPr lang="ro-RO" altLang="cs-CZ" sz="2000" dirty="0">
                <a:latin typeface="+mn-lt"/>
              </a:rPr>
              <a:t> </a:t>
            </a:r>
            <a:r>
              <a:rPr lang="ro-RO" altLang="cs-CZ" sz="2000" dirty="0" err="1">
                <a:latin typeface="+mn-lt"/>
              </a:rPr>
              <a:t>personnel</a:t>
            </a:r>
            <a:endParaRPr lang="en-US" altLang="cs-CZ" sz="2000" dirty="0">
              <a:latin typeface="+mn-lt"/>
            </a:endParaRP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000" dirty="0">
                <a:latin typeface="+mn-lt"/>
              </a:rPr>
              <a:t>WP5 Leadership: </a:t>
            </a:r>
            <a:r>
              <a:rPr lang="en-US" altLang="cs-CZ" sz="2000" b="1" dirty="0">
                <a:latin typeface="+mn-lt"/>
              </a:rPr>
              <a:t>Prof. Kazuo Tanaka (</a:t>
            </a:r>
            <a:r>
              <a:rPr lang="en-US" altLang="cs-CZ" sz="2000" dirty="0">
                <a:latin typeface="+mn-lt"/>
              </a:rPr>
              <a:t>until 2022), </a:t>
            </a:r>
            <a:r>
              <a:rPr lang="en-US" altLang="cs-CZ" sz="2000" b="1" dirty="0">
                <a:latin typeface="+mn-lt"/>
              </a:rPr>
              <a:t>Dr. Ovidiu Tesileanu</a:t>
            </a: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000" dirty="0">
                <a:latin typeface="+mn-lt"/>
              </a:rPr>
              <a:t>ELI ERIC IT leads development activities of the Users portal and online training platform </a:t>
            </a:r>
            <a:endParaRPr lang="ro-RO" altLang="cs-CZ" sz="2000" dirty="0">
              <a:latin typeface="+mn-lt"/>
            </a:endParaRPr>
          </a:p>
          <a:p>
            <a:pPr marL="144000"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000" dirty="0">
                <a:latin typeface="+mn-lt"/>
              </a:rPr>
              <a:t>At each ELI facility: </a:t>
            </a:r>
          </a:p>
          <a:p>
            <a:pPr marL="601200" lvl="1"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000" dirty="0">
                <a:latin typeface="+mn-lt"/>
              </a:rPr>
              <a:t>Head of User office and user office personnel</a:t>
            </a:r>
          </a:p>
          <a:p>
            <a:pPr marL="601200" lvl="1"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000" dirty="0">
                <a:latin typeface="+mn-lt"/>
              </a:rPr>
              <a:t>One responsible person for one of the priority Safety areas for training</a:t>
            </a:r>
          </a:p>
          <a:p>
            <a:pPr marL="601200" lvl="1"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000" dirty="0">
                <a:latin typeface="+mn-lt"/>
              </a:rPr>
              <a:t>Involvement of the safety teams in development of training courses</a:t>
            </a:r>
          </a:p>
          <a:p>
            <a:pPr marL="601200" lvl="1" eaLnBrk="1" fontAlgn="auto" hangingPunct="1">
              <a:lnSpc>
                <a:spcPct val="100000"/>
              </a:lnSpc>
              <a:spcBef>
                <a:spcPts val="600"/>
              </a:spcBef>
              <a:spcAft>
                <a:spcPts val="0"/>
              </a:spcAft>
              <a:buClr>
                <a:srgbClr val="E84E1B"/>
              </a:buClr>
              <a:buFont typeface="Century Gothic" panose="020B0502020202020204" pitchFamily="34" charset="0"/>
              <a:buChar char="−"/>
              <a:defRPr/>
            </a:pPr>
            <a:r>
              <a:rPr lang="en-US" altLang="cs-CZ" sz="2000" dirty="0">
                <a:latin typeface="+mn-lt"/>
              </a:rPr>
              <a:t>Scientific teams involved in the flagship experiments preparations and specific trainings</a:t>
            </a: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F1662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ULSE_presentation_template.potx" id="{AA2322A1-147D-4FE1-A353-2C6926128162}" vid="{152ACAE8-949D-4274-8A32-E4686DDFC4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E10C75E4899045BDDADB24CE64572D" ma:contentTypeVersion="15" ma:contentTypeDescription="Create a new document." ma:contentTypeScope="" ma:versionID="e1f50d81a9e0894437bd368d4525322f">
  <xsd:schema xmlns:xsd="http://www.w3.org/2001/XMLSchema" xmlns:xs="http://www.w3.org/2001/XMLSchema" xmlns:p="http://schemas.microsoft.com/office/2006/metadata/properties" xmlns:ns2="7180c374-78bb-4e3b-8555-b6fed851bffe" xmlns:ns3="26741476-6a0b-4567-96dc-bb9f83e3a8cf" targetNamespace="http://schemas.microsoft.com/office/2006/metadata/properties" ma:root="true" ma:fieldsID="d667025a4f733f1837289671d52e5179" ns2:_="" ns3:_="">
    <xsd:import namespace="7180c374-78bb-4e3b-8555-b6fed851bffe"/>
    <xsd:import namespace="26741476-6a0b-4567-96dc-bb9f83e3a8cf"/>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ObjectDetectorVersion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80c374-78bb-4e3b-8555-b6fed851bff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d66644fa-1e04-4b0b-99a7-e1fb9cd97a0f}" ma:internalName="TaxCatchAll" ma:showField="CatchAllData" ma:web="7180c374-78bb-4e3b-8555-b6fed851bff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741476-6a0b-4567-96dc-bb9f83e3a8cf"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a1e35d8-cbd7-4d36-b574-fce871f7266f"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D6EAB5-13A9-4697-B3CB-A90A1A2DCE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80c374-78bb-4e3b-8555-b6fed851bffe"/>
    <ds:schemaRef ds:uri="26741476-6a0b-4567-96dc-bb9f83e3a8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6F157B-85C2-40DD-BCB3-FC7FEDDF8E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14585</TotalTime>
  <Words>4450</Words>
  <Application>Microsoft Office PowerPoint</Application>
  <PresentationFormat>Widescreen</PresentationFormat>
  <Paragraphs>442</Paragraphs>
  <Slides>39</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Arial</vt:lpstr>
      <vt:lpstr>Calibri</vt:lpstr>
      <vt:lpstr>Century Gothic</vt:lpstr>
      <vt:lpstr>Segoe Print</vt:lpstr>
      <vt:lpstr>Segoe Script</vt:lpstr>
      <vt:lpstr>Wingdings</vt:lpstr>
      <vt:lpstr>Office Theme</vt:lpstr>
      <vt:lpstr>Office-téma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Péter</dc:creator>
  <cp:lastModifiedBy>Ovidiu Tesileanu</cp:lastModifiedBy>
  <cp:revision>148</cp:revision>
  <dcterms:created xsi:type="dcterms:W3CDTF">2021-09-20T17:06:16Z</dcterms:created>
  <dcterms:modified xsi:type="dcterms:W3CDTF">2024-04-16T09:49:01Z</dcterms:modified>
</cp:coreProperties>
</file>