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theme/theme25.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slideLayouts/slideLayout8.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Layouts/slideLayout22.xml" ContentType="application/vnd.openxmlformats-officedocument.presentationml.slideLayout+xml"/>
  <Override PartName="/ppt/slideLayouts/slideLayout9.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7.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presProps.xml" ContentType="application/vnd.openxmlformats-officedocument.presentationml.presProps+xml"/>
  <Override PartName="/ppt/notesMasters/notesMaster1.xml" ContentType="application/vnd.openxmlformats-officedocument.presentationml.notesMaster+xml"/>
  <Override PartName="/ppt/slides/slide12.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19.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5.xml" ContentType="application/vnd.openxmlformats-officedocument.presentationml.notesSlide+xml"/>
  <Override PartName="/ppt/notesSlides/notesSlide16.xml" ContentType="application/vnd.openxmlformats-officedocument.presentationml.notesSlide+xml"/>
  <Override PartName="/ppt/notesSlides/notesSlide7.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6.xml" ContentType="application/vnd.openxmlformats-officedocument.presentationml.notesSlide+xml"/>
  <Override PartName="/ppt/notesSlides/notesSlide22.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11.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9" r:id="rId3"/>
    <p:sldMasterId id="2147483671" r:id="rId4"/>
    <p:sldMasterId id="2147483673" r:id="rId5"/>
    <p:sldMasterId id="214748367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9144000" cy="6858000"/>
  <p:notesSz cx="6858000" cy="91440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1.xml"/><Relationship Id="rId4" Type="http://schemas.openxmlformats.org/officeDocument/2006/relationships/slideMaster" Target="slideMasters/slideMaster22.xml"/><Relationship Id="rId5" Type="http://schemas.openxmlformats.org/officeDocument/2006/relationships/slideMaster" Target="slideMasters/slideMaster23.xml"/><Relationship Id="rId6" Type="http://schemas.openxmlformats.org/officeDocument/2006/relationships/slideMaster" Target="slideMasters/slideMaster24.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25.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PlaceHolder 1"/>
          <p:cNvSpPr>
            <a:spLocks noGrp="1"/>
          </p:cNvSpPr>
          <p:nvPr>
            <p:ph type="sldImg"/>
          </p:nvPr>
        </p:nvSpPr>
        <p:spPr>
          <a:xfrm>
            <a:off x="0" y="812520"/>
            <a:ext cx="0" cy="0"/>
          </a:xfrm>
          <a:prstGeom prst="rect">
            <a:avLst/>
          </a:prstGeom>
          <a:noFill/>
          <a:ln w="0">
            <a:noFill/>
          </a:ln>
        </p:spPr>
        <p:txBody>
          <a:bodyPr lIns="0" tIns="0" rIns="0" bIns="0" anchor="ctr">
            <a:noAutofit/>
          </a:bodyPr>
          <a:p>
            <a:r>
              <a:rPr lang="en-US" sz="4400" b="0" u="none" strike="noStrike">
                <a:solidFill>
                  <a:srgbClr val="000000"/>
                </a:solidFill>
                <a:effectLst/>
                <a:uFillTx/>
                <a:latin typeface="Arial"/>
              </a:rPr>
              <a:t>Click to move the slide</a:t>
            </a:r>
            <a:endParaRPr lang="en-US" sz="4400" b="0" u="none" strike="noStrike">
              <a:solidFill>
                <a:srgbClr val="000000"/>
              </a:solidFill>
              <a:effectLst/>
              <a:uFillTx/>
              <a:latin typeface="Arial"/>
            </a:endParaRPr>
          </a:p>
        </p:txBody>
      </p:sp>
      <p:sp>
        <p:nvSpPr>
          <p:cNvPr id="73"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p>
            <a:pPr indent="0" algn="l">
              <a:buNone/>
            </a:pPr>
            <a:r>
              <a:rPr lang="en-US" sz="2000" b="0" u="none" strike="noStrike">
                <a:solidFill>
                  <a:srgbClr val="000000"/>
                </a:solidFill>
                <a:effectLst/>
                <a:uFillTx/>
                <a:latin typeface="Arial"/>
              </a:rPr>
              <a:t>Click to edit the notes format</a:t>
            </a:r>
            <a:endParaRPr lang="en-US" sz="2000" b="0" u="none" strike="noStrike">
              <a:solidFill>
                <a:srgbClr val="000000"/>
              </a:solidFill>
              <a:effectLst/>
              <a:uFillTx/>
              <a:latin typeface="Arial"/>
            </a:endParaRPr>
          </a:p>
        </p:txBody>
      </p:sp>
      <p:sp>
        <p:nvSpPr>
          <p:cNvPr id="74" name="PlaceHolder 3"/>
          <p:cNvSpPr>
            <a:spLocks noGrp="1"/>
          </p:cNvSpPr>
          <p:nvPr>
            <p:ph type="hdr"/>
          </p:nvPr>
        </p:nvSpPr>
        <p:spPr>
          <a:xfrm>
            <a:off x="0" y="0"/>
            <a:ext cx="3280680" cy="534240"/>
          </a:xfrm>
          <a:prstGeom prst="rect">
            <a:avLst/>
          </a:prstGeom>
          <a:noFill/>
          <a:ln w="0">
            <a:noFill/>
          </a:ln>
        </p:spPr>
        <p:txBody>
          <a:bodyPr lIns="0" tIns="0" rIns="0" bIns="0" anchor="t">
            <a:noAutofit/>
          </a:bodyPr>
          <a:p>
            <a:pPr indent="0" algn="l">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75" name="PlaceHolder 4"/>
          <p:cNvSpPr>
            <a:spLocks noGrp="1"/>
          </p:cNvSpPr>
          <p:nvPr>
            <p:ph type="dt" idx="8"/>
          </p:nvPr>
        </p:nvSpPr>
        <p:spPr>
          <a:xfrm>
            <a:off x="4278960" y="0"/>
            <a:ext cx="3280680" cy="534240"/>
          </a:xfrm>
          <a:prstGeom prst="rect">
            <a:avLst/>
          </a:prstGeom>
          <a:noFill/>
          <a:ln w="0">
            <a:noFill/>
          </a:ln>
        </p:spPr>
        <p:txBody>
          <a:bodyPr lIns="0" tIns="0" rIns="0" bIns="0" anchor="t">
            <a:noAutofit/>
          </a:bodyPr>
          <a:lstStyle>
            <a:lvl1pPr indent="0" algn="r">
              <a:buNone/>
              <a:defRPr lang="en-US" sz="1400" b="0" u="none" strike="noStrike">
                <a:solidFill>
                  <a:srgbClr val="000000"/>
                </a:solidFill>
                <a:effectLst/>
                <a:uFillTx/>
                <a:latin typeface="Times New Roman"/>
              </a:defRPr>
            </a:lvl1pPr>
          </a:lstStyle>
          <a:p>
            <a:pPr indent="0" algn="r">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76" name="PlaceHolder 5"/>
          <p:cNvSpPr>
            <a:spLocks noGrp="1"/>
          </p:cNvSpPr>
          <p:nvPr>
            <p:ph type="ftr" idx="9"/>
          </p:nvPr>
        </p:nvSpPr>
        <p:spPr>
          <a:xfrm>
            <a:off x="0" y="10157400"/>
            <a:ext cx="3280680" cy="534240"/>
          </a:xfrm>
          <a:prstGeom prst="rect">
            <a:avLst/>
          </a:prstGeom>
          <a:noFill/>
          <a:ln w="0">
            <a:noFill/>
          </a:ln>
        </p:spPr>
        <p:txBody>
          <a:bodyPr lIns="0" tIns="0" rIns="0" bIns="0" anchor="b">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77" name="PlaceHolder 6"/>
          <p:cNvSpPr>
            <a:spLocks noGrp="1"/>
          </p:cNvSpPr>
          <p:nvPr>
            <p:ph type="sldNum" idx="10"/>
          </p:nvPr>
        </p:nvSpPr>
        <p:spPr>
          <a:xfrm>
            <a:off x="4278960" y="10157400"/>
            <a:ext cx="3280680" cy="534240"/>
          </a:xfrm>
          <a:prstGeom prst="rect">
            <a:avLst/>
          </a:prstGeom>
          <a:noFill/>
          <a:ln w="0">
            <a:noFill/>
          </a:ln>
        </p:spPr>
        <p:txBody>
          <a:bodyPr lIns="0" tIns="0" rIns="0" bIns="0" anchor="b">
            <a:noAutofit/>
          </a:bodyPr>
          <a:lstStyle>
            <a:lvl1pPr indent="0" algn="r">
              <a:buNone/>
              <a:defRPr lang="en-US" sz="1400" b="0" u="none" strike="noStrike">
                <a:solidFill>
                  <a:srgbClr val="000000"/>
                </a:solidFill>
                <a:effectLst/>
                <a:uFillTx/>
                <a:latin typeface="Times New Roman"/>
              </a:defRPr>
            </a:lvl1pPr>
          </a:lstStyle>
          <a:p>
            <a:pPr indent="0" algn="r">
              <a:buNone/>
            </a:pPr>
            <a:fld id="{CDBED969-FF26-4EB3-BC19-654D1C702E70}" type="slidenum">
              <a:rPr lang="en-US" sz="1400" b="0" u="none" strike="noStrike">
                <a:solidFill>
                  <a:srgbClr val="000000"/>
                </a:solidFill>
                <a:effectLst/>
                <a:uFillTx/>
                <a:latin typeface="Times New Roman"/>
              </a:rPr>
              <a:t>1</a:t>
            </a:fld>
            <a:endParaRPr lang="en-US" sz="14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PlaceHolder 1"/>
          <p:cNvSpPr>
            <a:spLocks noGrp="1"/>
          </p:cNvSpPr>
          <p:nvPr>
            <p:ph type="sldImg"/>
          </p:nvPr>
        </p:nvSpPr>
        <p:spPr>
          <a:xfrm>
            <a:off x="685800" y="1143000"/>
            <a:ext cx="5479560" cy="3079440"/>
          </a:xfrm>
          <a:prstGeom prst="rect">
            <a:avLst/>
          </a:prstGeom>
          <a:ln w="0">
            <a:noFill/>
          </a:ln>
        </p:spPr>
      </p:sp>
      <p:sp>
        <p:nvSpPr>
          <p:cNvPr id="203"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45 s</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Good morning everyone. My name is Fateme Farokhi, from INFN-LNS. In this part of the Geant4 School, I will give an overview of the Geant4 example applications. The goal is not to explain every example in detail, but to show where the examples are, how they are organized, and how they can help us learn good Geant4 practice. I will start from the official web pages and the user guide, then I will discuss the three main groups of examples: basic, extended, and advanced. Finally, I will focus on a few useful examples, especially for medical and hadrontherapy applications.</a:t>
            </a:r>
            <a:endParaRPr lang="en-US" sz="1400" b="0" u="none" strike="noStrike">
              <a:solidFill>
                <a:srgbClr val="000000"/>
              </a:solidFill>
              <a:effectLst/>
              <a:uFillTx/>
              <a:latin typeface="Arial"/>
            </a:endParaRPr>
          </a:p>
        </p:txBody>
      </p:sp>
      <p:sp>
        <p:nvSpPr>
          <p:cNvPr id="204" name="CustomShape 3"/>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D7F1962E-6B69-4B6F-BFD4-DA3D01C8A379}" type="slidenum">
              <a:rPr lang="en-US" sz="1200" b="0" u="none" strike="noStrike">
                <a:solidFill>
                  <a:srgbClr val="000000"/>
                </a:solidFill>
                <a:effectLst/>
                <a:uFillTx/>
                <a:latin typeface="+mn-lt"/>
                <a:ea typeface="+mn-ea"/>
              </a:rPr>
              <a:t>21</a:t>
            </a:fld>
            <a:endParaRPr lang="en-US" sz="1200" b="0" u="none" strike="noStrike">
              <a:solidFill>
                <a:srgbClr val="000000"/>
              </a:solidFill>
              <a:effectLst/>
              <a:uFillTx/>
              <a:latin typeface="Arial"/>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9" name="PlaceHolder 1"/>
          <p:cNvSpPr>
            <a:spLocks noGrp="1"/>
          </p:cNvSpPr>
          <p:nvPr>
            <p:ph type="sldImg"/>
          </p:nvPr>
        </p:nvSpPr>
        <p:spPr>
          <a:xfrm>
            <a:off x="685800" y="1143000"/>
            <a:ext cx="5479560" cy="3079440"/>
          </a:xfrm>
          <a:prstGeom prst="rect">
            <a:avLst/>
          </a:prstGeom>
          <a:ln w="0">
            <a:noFill/>
          </a:ln>
        </p:spPr>
      </p:sp>
      <p:sp>
        <p:nvSpPr>
          <p:cNvPr id="230"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1.5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Here I introduce example B3. This example is based on a simplified PET system. PET means positron emission tomography. In PET, a radioactive tracer emits positrons. When a positron annihilates with an electron, two gamma photons of 511 keV are emitted almost back-to-back. A PET scanner detects these gamma photons in coincidence. In the B3 example, the geometry contains a ring of crystals and a patient volume. The purpose is not to simulate a full clinical PET scanner, but to demonstrate how geometry, sensitive detectors, and scoring can be connected in a simple medical imaging example.</a:t>
            </a:r>
            <a:endParaRPr lang="en-US" sz="1400" b="0" u="none" strike="noStrike">
              <a:solidFill>
                <a:srgbClr val="000000"/>
              </a:solidFill>
              <a:effectLst/>
              <a:uFillTx/>
              <a:latin typeface="Arial"/>
            </a:endParaRPr>
          </a:p>
        </p:txBody>
      </p:sp>
      <p:sp>
        <p:nvSpPr>
          <p:cNvPr id="231" name="CustomShape 13"/>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D287CF32-BA41-4A45-803E-641B141241C4}"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PlaceHolder 1"/>
          <p:cNvSpPr>
            <a:spLocks noGrp="1"/>
          </p:cNvSpPr>
          <p:nvPr>
            <p:ph type="sldImg"/>
          </p:nvPr>
        </p:nvSpPr>
        <p:spPr>
          <a:xfrm>
            <a:off x="685800" y="1143000"/>
            <a:ext cx="5479560" cy="3079440"/>
          </a:xfrm>
          <a:prstGeom prst="rect">
            <a:avLst/>
          </a:prstGeom>
          <a:ln w="0">
            <a:noFill/>
          </a:ln>
        </p:spPr>
      </p:sp>
      <p:sp>
        <p:nvSpPr>
          <p:cNvPr id="233"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1.5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This slide shows the B3 geometry more clearly. The ring represents the detector crystals, and the central region represents the patient or phantom volume. The example defines crystal detectors around the patient. A good event is related to energy deposition in two separate crystals, corresponding to the two 511 keV photons from annihilation. This is a very useful example because it connects a real imaging concept with Geant4 implementation. It also shows how we can define sensitive volumes and collect detector response information during the simulation.</a:t>
            </a:r>
            <a:endParaRPr lang="en-US" sz="1400" b="0" u="none" strike="noStrike">
              <a:solidFill>
                <a:srgbClr val="000000"/>
              </a:solidFill>
              <a:effectLst/>
              <a:uFillTx/>
              <a:latin typeface="Arial"/>
            </a:endParaRPr>
          </a:p>
        </p:txBody>
      </p:sp>
      <p:sp>
        <p:nvSpPr>
          <p:cNvPr id="234" name="CustomShape 17"/>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7727023D-7FC0-466A-812F-836C7B93DD80}"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PlaceHolder 1"/>
          <p:cNvSpPr>
            <a:spLocks noGrp="1"/>
          </p:cNvSpPr>
          <p:nvPr>
            <p:ph type="sldImg"/>
          </p:nvPr>
        </p:nvSpPr>
        <p:spPr>
          <a:xfrm>
            <a:off x="685800" y="1143000"/>
            <a:ext cx="5479560" cy="3079440"/>
          </a:xfrm>
          <a:prstGeom prst="rect">
            <a:avLst/>
          </a:prstGeom>
          <a:ln w="0">
            <a:noFill/>
          </a:ln>
        </p:spPr>
      </p:sp>
      <p:sp>
        <p:nvSpPr>
          <p:cNvPr id="236"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2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This slide explains the output of example B3. The detector response is obtained using scorers. In this example, a good event is defined when 511 keV is deposited in two separate crystals. Counting such events gives an estimate of the detection efficiency of the PET system. The example also calculates the dose deposited in the patient. In the code, the scorers are defined in the detector construction class, in the method ConstructSDandField. Two G4MultiFunctionalDetector objects are used: one for energy deposition in the crystals and one for dose deposition in the patient. This is a key concept: in Geant4, scoring allows us to convert particle interactions into useful physical quantities.</a:t>
            </a:r>
            <a:endParaRPr lang="en-US" sz="1400" b="0" u="none" strike="noStrike">
              <a:solidFill>
                <a:srgbClr val="000000"/>
              </a:solidFill>
              <a:effectLst/>
              <a:uFillTx/>
              <a:latin typeface="Arial"/>
            </a:endParaRPr>
          </a:p>
        </p:txBody>
      </p:sp>
      <p:sp>
        <p:nvSpPr>
          <p:cNvPr id="237" name="CustomShape 19"/>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1FB99A10-8416-4E18-A31A-634E46CA248D}"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8" name="PlaceHolder 1"/>
          <p:cNvSpPr>
            <a:spLocks noGrp="1"/>
          </p:cNvSpPr>
          <p:nvPr>
            <p:ph type="sldImg"/>
          </p:nvPr>
        </p:nvSpPr>
        <p:spPr>
          <a:xfrm>
            <a:off x="685800" y="1143000"/>
            <a:ext cx="5479560" cy="3079440"/>
          </a:xfrm>
          <a:prstGeom prst="rect">
            <a:avLst/>
          </a:prstGeom>
          <a:ln w="0">
            <a:noFill/>
          </a:ln>
        </p:spPr>
      </p:sp>
      <p:sp>
        <p:nvSpPr>
          <p:cNvPr id="239"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Now we move from basic to extended examples. Extended examples cover many more specific use cases. They include examples for electromagnetic physics, hadronic physics, optical photons, biasing, field propagation, geometry, medical applications, and many others. These examples are more application-oriented than the basic examples. They are useful when we need a starting point for a specific project. For example, if our project involves optical photons, medical physics, or DNA physics, we should look first in the extended examples.</a:t>
            </a:r>
            <a:endParaRPr lang="en-US" sz="1400" b="0" u="none" strike="noStrike">
              <a:solidFill>
                <a:srgbClr val="000000"/>
              </a:solidFill>
              <a:effectLst/>
              <a:uFillTx/>
              <a:latin typeface="Arial"/>
            </a:endParaRPr>
          </a:p>
        </p:txBody>
      </p:sp>
      <p:sp>
        <p:nvSpPr>
          <p:cNvPr id="240" name="CustomShape 25"/>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2BD4BF56-C303-45F6-8ED0-A6AEA7A2AE19}"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PlaceHolder 1"/>
          <p:cNvSpPr>
            <a:spLocks noGrp="1"/>
          </p:cNvSpPr>
          <p:nvPr>
            <p:ph type="sldImg"/>
          </p:nvPr>
        </p:nvSpPr>
        <p:spPr>
          <a:xfrm>
            <a:off x="685800" y="1143000"/>
            <a:ext cx="5479560" cy="3079440"/>
          </a:xfrm>
          <a:prstGeom prst="rect">
            <a:avLst/>
          </a:prstGeom>
          <a:ln w="0">
            <a:noFill/>
          </a:ln>
        </p:spPr>
      </p:sp>
      <p:sp>
        <p:nvSpPr>
          <p:cNvPr id="242"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In this slide, I highlight that the extended examples include a dedicated medical category. This is important for us because many school participants are interested in medical physics or radiation biology applications. The medical examples show how Geant4 can be used for dosimetry, hadrontherapy, DNA-scale simulations, radiobiology, and other biomedical topics. Compared with basic examples, these examples are more realistic and closer to research applications.</a:t>
            </a:r>
            <a:endParaRPr lang="en-US" sz="1400" b="0" u="none" strike="noStrike">
              <a:solidFill>
                <a:srgbClr val="000000"/>
              </a:solidFill>
              <a:effectLst/>
              <a:uFillTx/>
              <a:latin typeface="Arial"/>
            </a:endParaRPr>
          </a:p>
        </p:txBody>
      </p:sp>
      <p:sp>
        <p:nvSpPr>
          <p:cNvPr id="243" name="CustomShape 27"/>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1525A7BE-1351-41B2-969A-546E2966352B}"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PlaceHolder 1"/>
          <p:cNvSpPr>
            <a:spLocks noGrp="1"/>
          </p:cNvSpPr>
          <p:nvPr>
            <p:ph type="sldImg"/>
          </p:nvPr>
        </p:nvSpPr>
        <p:spPr>
          <a:xfrm>
            <a:off x="685800" y="1143000"/>
            <a:ext cx="5479560" cy="3079440"/>
          </a:xfrm>
          <a:prstGeom prst="rect">
            <a:avLst/>
          </a:prstGeom>
          <a:ln w="0">
            <a:noFill/>
          </a:ln>
        </p:spPr>
      </p:sp>
      <p:sp>
        <p:nvSpPr>
          <p:cNvPr id="245"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1.5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Here we see the list of medical examples. Each medical example is designed to demonstrate a specific feature. For example, some examples focus on dose calculation, some on brachytherapy, some on electron scattering, and some on Geant4-DNA. This list is useful because it helps users select the correct starting point. If you want to simulate radiation transport in water at the microscopic scale, you should look at the DNA examples. If you want to simulate a treatment beamline or patient-related setup, you may need examples related to hadrontherapy or other medical applications.</a:t>
            </a:r>
            <a:endParaRPr lang="en-US" sz="1400" b="0" u="none" strike="noStrike">
              <a:solidFill>
                <a:srgbClr val="000000"/>
              </a:solidFill>
              <a:effectLst/>
              <a:uFillTx/>
              <a:latin typeface="Arial"/>
            </a:endParaRPr>
          </a:p>
        </p:txBody>
      </p:sp>
      <p:sp>
        <p:nvSpPr>
          <p:cNvPr id="246" name="CustomShape 15"/>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613CE389-EFB0-46A6-B458-D4A72D0F5E2C}"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PlaceHolder 1"/>
          <p:cNvSpPr>
            <a:spLocks noGrp="1"/>
          </p:cNvSpPr>
          <p:nvPr>
            <p:ph type="sldImg"/>
          </p:nvPr>
        </p:nvSpPr>
        <p:spPr>
          <a:xfrm>
            <a:off x="685800" y="1143000"/>
            <a:ext cx="5479560" cy="3079440"/>
          </a:xfrm>
          <a:prstGeom prst="rect">
            <a:avLst/>
          </a:prstGeom>
          <a:ln w="0">
            <a:noFill/>
          </a:ln>
        </p:spPr>
      </p:sp>
      <p:sp>
        <p:nvSpPr>
          <p:cNvPr id="248"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In this slide, the medical/dna category is highlighted. This category is very important for simulations at very small scales, especially when we are interested in track structure, water radiolysis, and radiation-induced biological damage. Geant4-DNA provides physics and chemistry models for liquid water and biological media at microscopic and nanoscopic scales. In this presentation, I only mention this category briefly, because it will be discussed in more detail in the Geant4-DNA session.</a:t>
            </a:r>
            <a:endParaRPr lang="en-US" sz="1400" b="0" u="none" strike="noStrike">
              <a:solidFill>
                <a:srgbClr val="000000"/>
              </a:solidFill>
              <a:effectLst/>
              <a:uFillTx/>
              <a:latin typeface="Arial"/>
            </a:endParaRPr>
          </a:p>
        </p:txBody>
      </p:sp>
      <p:sp>
        <p:nvSpPr>
          <p:cNvPr id="249" name="CustomShape 29"/>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FA65FF82-157E-46B4-BC29-CBF617AB094A}"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0" name="PlaceHolder 1"/>
          <p:cNvSpPr>
            <a:spLocks noGrp="1"/>
          </p:cNvSpPr>
          <p:nvPr>
            <p:ph type="sldImg"/>
          </p:nvPr>
        </p:nvSpPr>
        <p:spPr>
          <a:xfrm>
            <a:off x="685800" y="1143000"/>
            <a:ext cx="5479560" cy="3079440"/>
          </a:xfrm>
          <a:prstGeom prst="rect">
            <a:avLst/>
          </a:prstGeom>
          <a:ln w="0">
            <a:noFill/>
          </a:ln>
        </p:spPr>
      </p:sp>
      <p:sp>
        <p:nvSpPr>
          <p:cNvPr id="251"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This slide gives a quick overview of the medical DNA examples. They include examples related to physics, chemistry, and DNA geometry or damage models. For example, some examples simulate physical interactions in liquid water, some simulate chemical species after radiolysis, and some are related to DNA damage scoring. The main message is that Geant4-DNA is a rich set of examples, but it deserves a dedicated session. So, here I just point students to this category and connect it to the later Geant4-DNA presentation.</a:t>
            </a:r>
            <a:endParaRPr lang="en-US" sz="1400" b="0" u="none" strike="noStrike">
              <a:solidFill>
                <a:srgbClr val="000000"/>
              </a:solidFill>
              <a:effectLst/>
              <a:uFillTx/>
              <a:latin typeface="Arial"/>
            </a:endParaRPr>
          </a:p>
        </p:txBody>
      </p:sp>
      <p:sp>
        <p:nvSpPr>
          <p:cNvPr id="252" name="CustomShape 33"/>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9186EE25-4549-4478-A039-7DF9A8BE79E7}"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PlaceHolder 1"/>
          <p:cNvSpPr>
            <a:spLocks noGrp="1"/>
          </p:cNvSpPr>
          <p:nvPr>
            <p:ph type="sldImg"/>
          </p:nvPr>
        </p:nvSpPr>
        <p:spPr>
          <a:xfrm>
            <a:off x="685800" y="1143000"/>
            <a:ext cx="5479560" cy="3079440"/>
          </a:xfrm>
          <a:prstGeom prst="rect">
            <a:avLst/>
          </a:prstGeom>
          <a:ln w="0">
            <a:noFill/>
          </a:ln>
        </p:spPr>
      </p:sp>
      <p:sp>
        <p:nvSpPr>
          <p:cNvPr id="254"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Now we move to advanced examples. These examples are usually more complex and closer to complete applications. They may include more realistic geometries, more detailed physics configurations, analysis tools, and external dependencies. Advanced examples are very useful when we want to see how a larger Geant4 project is organized. However, for beginners, it is better to first understand the basic examples before modifying advanced ones. In the rest of the presentation, I focus on the hadrontherapy advanced example because it is very relevant for medical and accelerator applications.</a:t>
            </a:r>
            <a:endParaRPr lang="en-US" sz="1400" b="0" u="none" strike="noStrike">
              <a:solidFill>
                <a:srgbClr val="000000"/>
              </a:solidFill>
              <a:effectLst/>
              <a:uFillTx/>
              <a:latin typeface="Arial"/>
            </a:endParaRPr>
          </a:p>
        </p:txBody>
      </p:sp>
      <p:sp>
        <p:nvSpPr>
          <p:cNvPr id="255" name="CustomShape 23"/>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D8202E18-94BF-4F8D-95EF-851D10F5151F}"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PlaceHolder 1"/>
          <p:cNvSpPr>
            <a:spLocks noGrp="1"/>
          </p:cNvSpPr>
          <p:nvPr>
            <p:ph type="sldImg"/>
          </p:nvPr>
        </p:nvSpPr>
        <p:spPr>
          <a:xfrm>
            <a:off x="685800" y="1143000"/>
            <a:ext cx="5479560" cy="3079440"/>
          </a:xfrm>
          <a:prstGeom prst="rect">
            <a:avLst/>
          </a:prstGeom>
          <a:ln w="0">
            <a:noFill/>
          </a:ln>
        </p:spPr>
      </p:sp>
      <p:sp>
        <p:nvSpPr>
          <p:cNvPr id="257"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1.5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This slide introduces the advanced hadrontherapy example. Hadrontherapy is related to the use of charged particles, such as protons or ions, for cancer treatment. This example includes several important features: INFN laboratory beamlines, voxelized geometries, dose calculation, LET, and RBE-related quantities. It can also use different physics lists and can run with multithreading. The important point is that this example is not only a simple demonstration. It is closer to a complete application and can be used to study particle therapy beamlines and dose distributions.</a:t>
            </a:r>
            <a:endParaRPr lang="en-US" sz="1400" b="0" u="none" strike="noStrike">
              <a:solidFill>
                <a:srgbClr val="000000"/>
              </a:solidFill>
              <a:effectLst/>
              <a:uFillTx/>
              <a:latin typeface="Arial"/>
            </a:endParaRPr>
          </a:p>
        </p:txBody>
      </p:sp>
      <p:sp>
        <p:nvSpPr>
          <p:cNvPr id="258" name="CustomShape 31"/>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19AC6325-D90A-4CC6-B75F-8BFE95212997}"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1"/>
          <p:cNvSpPr>
            <a:spLocks noGrp="1"/>
          </p:cNvSpPr>
          <p:nvPr>
            <p:ph type="sldImg"/>
          </p:nvPr>
        </p:nvSpPr>
        <p:spPr>
          <a:xfrm>
            <a:off x="685800" y="1143000"/>
            <a:ext cx="5479560" cy="3079440"/>
          </a:xfrm>
          <a:prstGeom prst="rect">
            <a:avLst/>
          </a:prstGeom>
          <a:ln w="0">
            <a:noFill/>
          </a:ln>
        </p:spPr>
      </p:sp>
      <p:sp>
        <p:nvSpPr>
          <p:cNvPr id="206"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This slide shows the official Geant4 web page. This page is very useful because it is the central place for documentation, download links, releases, examples, and training material. When we work with Geant4, it is important to use the official documentation because examples and commands can change between versions. For new users, I recommend starting from the web page and then moving to the documentation and examples. During hands-on exercises, if a command or class is unclear, this website is usually the first place to check.</a:t>
            </a:r>
            <a:endParaRPr lang="en-US" sz="1400" b="0" u="none" strike="noStrike">
              <a:solidFill>
                <a:srgbClr val="000000"/>
              </a:solidFill>
              <a:effectLst/>
              <a:uFillTx/>
              <a:latin typeface="Arial"/>
            </a:endParaRPr>
          </a:p>
        </p:txBody>
      </p:sp>
      <p:sp>
        <p:nvSpPr>
          <p:cNvPr id="207" name="CustomShape 3"/>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A0418967-EB47-4D59-A97F-F4B35BFA418E}" type="slidenum">
              <a:rPr lang="en-US" sz="1200" b="0" u="none" strike="noStrike">
                <a:solidFill>
                  <a:srgbClr val="000000"/>
                </a:solidFill>
                <a:effectLst/>
                <a:uFillTx/>
                <a:latin typeface="+mn-lt"/>
                <a:ea typeface="+mn-ea"/>
              </a:rPr>
              <a:t>21</a:t>
            </a:fld>
            <a:endParaRPr lang="en-US" sz="1200" b="0" u="none" strike="noStrike">
              <a:solidFill>
                <a:srgbClr val="000000"/>
              </a:solidFill>
              <a:effectLst/>
              <a:uFillTx/>
              <a:latin typeface="Arial"/>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type="sldImg"/>
          </p:nvPr>
        </p:nvSpPr>
        <p:spPr>
          <a:xfrm>
            <a:off x="685800" y="1143000"/>
            <a:ext cx="5479560" cy="3079440"/>
          </a:xfrm>
          <a:prstGeom prst="rect">
            <a:avLst/>
          </a:prstGeom>
          <a:ln w="0">
            <a:noFill/>
          </a:ln>
        </p:spPr>
      </p:sp>
      <p:sp>
        <p:nvSpPr>
          <p:cNvPr id="260"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1.5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Here we see the CATANA beamline, which stands for Centro di AdroTerapia e Applicazioni Nucleari Avanzate. It is connected to the INFN-LNS facility. The slide shows that the hadrontherapy example includes realistic beamline components and output plots. This kind of example is useful because it shows how a real experimental or clinical beamline can be translated into a Geant4 geometry. We can define beam modifiers, monitor chambers, collimators, and other components, then study how the beam changes along the line.</a:t>
            </a:r>
            <a:endParaRPr lang="en-US" sz="1400" b="0" u="none" strike="noStrike">
              <a:solidFill>
                <a:srgbClr val="000000"/>
              </a:solidFill>
              <a:effectLst/>
              <a:uFillTx/>
              <a:latin typeface="Arial"/>
            </a:endParaRPr>
          </a:p>
        </p:txBody>
      </p:sp>
      <p:sp>
        <p:nvSpPr>
          <p:cNvPr id="261" name="CustomShape 35"/>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630467A6-4CBE-4928-B961-F3122834FFAF}"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type="sldImg"/>
          </p:nvPr>
        </p:nvSpPr>
        <p:spPr>
          <a:xfrm>
            <a:off x="685800" y="1143000"/>
            <a:ext cx="5479560" cy="3079440"/>
          </a:xfrm>
          <a:prstGeom prst="rect">
            <a:avLst/>
          </a:prstGeom>
          <a:ln w="0">
            <a:noFill/>
          </a:ln>
        </p:spPr>
      </p:sp>
      <p:sp>
        <p:nvSpPr>
          <p:cNvPr id="263"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2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This slide focuses on LET and dose calculation in the hadrontherapy example. Dose tells us how much energy is deposited per unit mass. LET, or linear energy transfer, describes how densely energy is deposited along the particle track. LET is important in hadrontherapy because biological effectiveness depends not only on dose, but also on radiation quality. The example can calculate quantities such as energy deposit, track length, dose, and LET. These outputs help us evaluate the beam inside a phantom or patient-like geometry. This slide is a good example of how Geant4 can connect particle transport with clinically relevant quantities.</a:t>
            </a:r>
            <a:endParaRPr lang="en-US" sz="1400" b="0" u="none" strike="noStrike">
              <a:solidFill>
                <a:srgbClr val="000000"/>
              </a:solidFill>
              <a:effectLst/>
              <a:uFillTx/>
              <a:latin typeface="Arial"/>
            </a:endParaRPr>
          </a:p>
        </p:txBody>
      </p:sp>
      <p:sp>
        <p:nvSpPr>
          <p:cNvPr id="264" name="CustomShape 40"/>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4F61113F-D8C0-430D-A137-D7BEB14223B4}"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PlaceHolder 1"/>
          <p:cNvSpPr>
            <a:spLocks noGrp="1"/>
          </p:cNvSpPr>
          <p:nvPr>
            <p:ph type="sldImg"/>
          </p:nvPr>
        </p:nvSpPr>
        <p:spPr>
          <a:xfrm>
            <a:off x="685800" y="1143000"/>
            <a:ext cx="5479560" cy="3079440"/>
          </a:xfrm>
          <a:prstGeom prst="rect">
            <a:avLst/>
          </a:prstGeom>
          <a:ln w="0">
            <a:noFill/>
          </a:ln>
        </p:spPr>
      </p:sp>
      <p:sp>
        <p:nvSpPr>
          <p:cNvPr id="266"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30 s</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To conclude, Geant4 examples are one of the best resources for learning and starting new simulations. Basic examples teach the structure of a Geant4 application. Extended examples show more specific physics and detector cases. Advanced examples show more complete and realistic applications. My recommendation is to always search the examples before writing new code from the beginning. Thank you for your attention. I am happy to take questions.</a:t>
            </a:r>
            <a:endParaRPr lang="en-US" sz="1400" b="0" u="none" strike="noStrike">
              <a:solidFill>
                <a:srgbClr val="000000"/>
              </a:solidFill>
              <a:effectLst/>
              <a:uFillTx/>
              <a:latin typeface="Arial"/>
            </a:endParaRPr>
          </a:p>
        </p:txBody>
      </p:sp>
      <p:sp>
        <p:nvSpPr>
          <p:cNvPr id="267" name="CustomShape 44"/>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D0BA53C6-307D-46DA-933C-B81A28C1B2D3}"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type="sldImg"/>
          </p:nvPr>
        </p:nvSpPr>
        <p:spPr>
          <a:xfrm>
            <a:off x="685800" y="1143000"/>
            <a:ext cx="5479560" cy="3079440"/>
          </a:xfrm>
          <a:prstGeom prst="rect">
            <a:avLst/>
          </a:prstGeom>
          <a:ln w="0">
            <a:noFill/>
          </a:ln>
        </p:spPr>
      </p:sp>
      <p:sp>
        <p:nvSpPr>
          <p:cNvPr id="209"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Here I show the Geant4 User Guide area. The User Guide is divided into different parts. For example, there is documentation for application developers, toolkit developers, and physics reference information. For this school, the most important part is usually the guide for application developers, because it explains how to build a Geant4 application: geometry, materials, primary particles, physics lists, scoring, visualization, and analysis. The examples are strongly connected to the User Guide. When we read an example, we can also check the related section in the guide to understand why the code is written in that way.</a:t>
            </a:r>
            <a:endParaRPr lang="en-US" sz="1400" b="0" u="none" strike="noStrike">
              <a:solidFill>
                <a:srgbClr val="000000"/>
              </a:solidFill>
              <a:effectLst/>
              <a:uFillTx/>
              <a:latin typeface="Arial"/>
            </a:endParaRPr>
          </a:p>
        </p:txBody>
      </p:sp>
      <p:sp>
        <p:nvSpPr>
          <p:cNvPr id="210" name="CustomShape 7"/>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550DF232-2156-4EA7-8033-06D551085B27}" type="slidenum">
              <a:rPr lang="en-US" sz="1200" b="0" u="none" strike="noStrike">
                <a:solidFill>
                  <a:srgbClr val="000000"/>
                </a:solidFill>
                <a:effectLst/>
                <a:uFillTx/>
                <a:latin typeface="+mn-lt"/>
                <a:ea typeface="+mn-ea"/>
              </a:rPr>
              <a:t>21</a:t>
            </a:fld>
            <a:endParaRPr lang="en-US" sz="1200" b="0" u="none" strike="noStrike">
              <a:solidFill>
                <a:srgbClr val="000000"/>
              </a:solidFill>
              <a:effectLst/>
              <a:uFillTx/>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sldImg"/>
          </p:nvPr>
        </p:nvSpPr>
        <p:spPr>
          <a:xfrm>
            <a:off x="685800" y="1143000"/>
            <a:ext cx="5479560" cy="3079440"/>
          </a:xfrm>
          <a:prstGeom prst="rect">
            <a:avLst/>
          </a:prstGeom>
          <a:ln w="0">
            <a:noFill/>
          </a:ln>
        </p:spPr>
      </p:sp>
      <p:sp>
        <p:nvSpPr>
          <p:cNvPr id="212"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45 s</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Geant4 examples are organized into three main categories: basic, extended, and advanced. This classification is very helpful for learning. Basic examples are the best starting point for beginners. Extended examples introduce more specific applications and more realistic use cases. Advanced examples are closer to complete simulation applications. In this presentation, I will move from simple examples to more realistic examples, so we can see how the complexity increases step by step.</a:t>
            </a:r>
            <a:endParaRPr lang="en-US" sz="1400" b="0" u="none" strike="noStrike">
              <a:solidFill>
                <a:srgbClr val="000000"/>
              </a:solidFill>
              <a:effectLst/>
              <a:uFillTx/>
              <a:latin typeface="Arial"/>
            </a:endParaRPr>
          </a:p>
        </p:txBody>
      </p:sp>
      <p:sp>
        <p:nvSpPr>
          <p:cNvPr id="213" name="CustomShape 36"/>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D4026E66-83EF-4009-B6B3-D5410F4732F2}"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type="sldImg"/>
          </p:nvPr>
        </p:nvSpPr>
        <p:spPr>
          <a:xfrm>
            <a:off x="685800" y="1143000"/>
            <a:ext cx="5479560" cy="3079440"/>
          </a:xfrm>
          <a:prstGeom prst="rect">
            <a:avLst/>
          </a:prstGeom>
          <a:ln w="0">
            <a:noFill/>
          </a:ln>
        </p:spPr>
      </p:sp>
      <p:sp>
        <p:nvSpPr>
          <p:cNvPr id="215"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2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This slide summarizes the purpose of the three example groups. The examples are not only demonstrations; they show how to correctly implement the user classes that we usually customize in our own Geant4 applications. Basic examples keep the code simple and are useful for learning the structure of a Geant4 application. Extended examples cover more specific detector and physics cases, and sometimes they require extra libraries. Advanced examples are closer to real applications. They are useful when we want to understand how a complete simulation study is organized, for example in medical physics or detector development. The important message is: when starting a new project, do not start from zero. First search for a similar Geant4 example and adapt it carefully.</a:t>
            </a:r>
            <a:endParaRPr lang="en-US" sz="1400" b="0" u="none" strike="noStrike">
              <a:solidFill>
                <a:srgbClr val="000000"/>
              </a:solidFill>
              <a:effectLst/>
              <a:uFillTx/>
              <a:latin typeface="Arial"/>
            </a:endParaRPr>
          </a:p>
        </p:txBody>
      </p:sp>
      <p:sp>
        <p:nvSpPr>
          <p:cNvPr id="216" name="CustomShape 49"/>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D2BD5D7B-EC98-47E4-A07D-E6E15BCCE39D}"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PlaceHolder 1"/>
          <p:cNvSpPr>
            <a:spLocks noGrp="1"/>
          </p:cNvSpPr>
          <p:nvPr>
            <p:ph type="sldImg"/>
          </p:nvPr>
        </p:nvSpPr>
        <p:spPr>
          <a:xfrm>
            <a:off x="685800" y="1143000"/>
            <a:ext cx="5479560" cy="3079440"/>
          </a:xfrm>
          <a:prstGeom prst="rect">
            <a:avLst/>
          </a:prstGeom>
          <a:ln w="0">
            <a:noFill/>
          </a:ln>
        </p:spPr>
      </p:sp>
      <p:sp>
        <p:nvSpPr>
          <p:cNvPr id="218"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Here I want to emphasize that most examples can be run in different ways. Usually, there is an interactive mode, where we can visualize the geometry and type commands manually. There is also batch mode, where we run a macro file. Macro files are very useful because they keep the simulation settings reproducible. In many examples, the macro files are placed in a macro directory or near the example source code. Basic and many extended examples are also used as part of the Geant4 testing suite, so they are good references for stable and correct usage. Some advanced examples are also used as application examples for release processes.</a:t>
            </a:r>
            <a:endParaRPr lang="en-US" sz="1400" b="0" u="none" strike="noStrike">
              <a:solidFill>
                <a:srgbClr val="000000"/>
              </a:solidFill>
              <a:effectLst/>
              <a:uFillTx/>
              <a:latin typeface="Arial"/>
            </a:endParaRPr>
          </a:p>
        </p:txBody>
      </p:sp>
      <p:sp>
        <p:nvSpPr>
          <p:cNvPr id="219" name="CustomShape 8"/>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A9826585-7F0E-431B-B74E-268DF1F86B14}"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sldImg"/>
          </p:nvPr>
        </p:nvSpPr>
        <p:spPr>
          <a:xfrm>
            <a:off x="685800" y="1143000"/>
            <a:ext cx="5479560" cy="3079440"/>
          </a:xfrm>
          <a:prstGeom prst="rect">
            <a:avLst/>
          </a:prstGeom>
          <a:ln w="0">
            <a:noFill/>
          </a:ln>
        </p:spPr>
      </p:sp>
      <p:sp>
        <p:nvSpPr>
          <p:cNvPr id="221"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45 s</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This slide answers a practical question: where are the examples located? In a Geant4 installation or source directory, the examples are inside the examples folder. There are three main subdirectories: basic, extended, and advanced. For example, in this version, the paths are geant4-v11.4.2/Source/examples/basic, extended, and advanced. When you install Geant4, I recommend opening these directories and exploring the CMakeLists file, the source files, and the macro files. This helps you understand how each example is built and executed.</a:t>
            </a:r>
            <a:endParaRPr lang="en-US" sz="1400" b="0" u="none" strike="noStrike">
              <a:solidFill>
                <a:srgbClr val="000000"/>
              </a:solidFill>
              <a:effectLst/>
              <a:uFillTx/>
              <a:latin typeface="Arial"/>
            </a:endParaRPr>
          </a:p>
        </p:txBody>
      </p:sp>
      <p:sp>
        <p:nvSpPr>
          <p:cNvPr id="222" name="CustomShape 9"/>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3F459784-A4F7-46A5-83BE-95234C30BDD3}"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PlaceHolder 1"/>
          <p:cNvSpPr>
            <a:spLocks noGrp="1"/>
          </p:cNvSpPr>
          <p:nvPr>
            <p:ph type="sldImg"/>
          </p:nvPr>
        </p:nvSpPr>
        <p:spPr>
          <a:xfrm>
            <a:off x="685800" y="1143000"/>
            <a:ext cx="5479560" cy="3079440"/>
          </a:xfrm>
          <a:prstGeom prst="rect">
            <a:avLst/>
          </a:prstGeom>
          <a:ln w="0">
            <a:noFill/>
          </a:ln>
        </p:spPr>
      </p:sp>
      <p:sp>
        <p:nvSpPr>
          <p:cNvPr id="224"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Now we start with the basic examples. This table lists examples B1 to B5 and their main characteristics. These examples are designed for beginners. They introduce the standard structure of a Geant4 application: detector construction, physics list, action initialization, primary generator, stepping action, and run or event actions. The important point is that each example adds a new concept. So, if someone is new to Geant4, it is better to start from B1 and then move gradually to B2, B3, and so on.</a:t>
            </a:r>
            <a:endParaRPr lang="en-US" sz="1400" b="0" u="none" strike="noStrike">
              <a:solidFill>
                <a:srgbClr val="000000"/>
              </a:solidFill>
              <a:effectLst/>
              <a:uFillTx/>
              <a:latin typeface="Arial"/>
            </a:endParaRPr>
          </a:p>
        </p:txBody>
      </p:sp>
      <p:sp>
        <p:nvSpPr>
          <p:cNvPr id="225" name="CustomShape 3"/>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CC01D14B-1B96-4694-9097-C568ED235714}"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PlaceHolder 1"/>
          <p:cNvSpPr>
            <a:spLocks noGrp="1"/>
          </p:cNvSpPr>
          <p:nvPr>
            <p:ph type="sldImg"/>
          </p:nvPr>
        </p:nvSpPr>
        <p:spPr>
          <a:xfrm>
            <a:off x="685800" y="1143000"/>
            <a:ext cx="5479560" cy="3079440"/>
          </a:xfrm>
          <a:prstGeom prst="rect">
            <a:avLst/>
          </a:prstGeom>
          <a:ln w="0">
            <a:noFill/>
          </a:ln>
        </p:spPr>
      </p:sp>
      <p:sp>
        <p:nvSpPr>
          <p:cNvPr id="227" name="PlaceHolder 2"/>
          <p:cNvSpPr>
            <a:spLocks noGrp="1"/>
          </p:cNvSpPr>
          <p:nvPr>
            <p:ph type="body"/>
          </p:nvPr>
        </p:nvSpPr>
        <p:spPr>
          <a:xfrm>
            <a:off x="685800" y="4400640"/>
            <a:ext cx="5479560" cy="3593520"/>
          </a:xfrm>
          <a:prstGeom prst="rect">
            <a:avLst/>
          </a:prstGeom>
          <a:noFill/>
          <a:ln w="0">
            <a:noFill/>
          </a:ln>
        </p:spPr>
        <p:txBody>
          <a:bodyPr lIns="0" tIns="0" rIns="0" bIns="0" anchor="t">
            <a:noAutofit/>
          </a:bodyPr>
          <a:p>
            <a:pPr indent="0" algn="l">
              <a:lnSpc>
                <a:spcPct val="100000"/>
              </a:lnSpc>
              <a:buNone/>
              <a:tabLst>
                <a:tab pos="0" algn="l"/>
              </a:tabLst>
            </a:pPr>
            <a:r>
              <a:rPr lang="en-US" sz="1400" b="1" u="none" strike="noStrike">
                <a:solidFill>
                  <a:srgbClr val="000000"/>
                </a:solidFill>
                <a:effectLst/>
                <a:uFillTx/>
                <a:latin typeface="Arial"/>
              </a:rPr>
              <a:t>Approx. time: 1 min</a:t>
            </a:r>
            <a:endParaRPr lang="en-US" sz="1400" b="0" u="none" strike="noStrike">
              <a:solidFill>
                <a:srgbClr val="000000"/>
              </a:solidFill>
              <a:effectLst/>
              <a:uFillTx/>
              <a:latin typeface="Arial"/>
            </a:endParaRPr>
          </a:p>
          <a:p>
            <a:pPr indent="0" algn="l">
              <a:lnSpc>
                <a:spcPct val="100000"/>
              </a:lnSpc>
              <a:buNone/>
              <a:tabLst>
                <a:tab pos="0" algn="l"/>
              </a:tabLst>
            </a:pPr>
            <a:endParaRPr lang="en-US" sz="1400" b="0" u="none" strike="noStrike">
              <a:solidFill>
                <a:srgbClr val="000000"/>
              </a:solidFill>
              <a:effectLst/>
              <a:uFillTx/>
              <a:latin typeface="Arial"/>
            </a:endParaRPr>
          </a:p>
          <a:p>
            <a:pPr indent="0" algn="l">
              <a:lnSpc>
                <a:spcPct val="100000"/>
              </a:lnSpc>
              <a:buNone/>
              <a:tabLst>
                <a:tab pos="0" algn="l"/>
              </a:tabLst>
            </a:pPr>
            <a:r>
              <a:rPr lang="en-US" sz="1400" b="0" u="none" strike="noStrike">
                <a:solidFill>
                  <a:srgbClr val="000000"/>
                </a:solidFill>
                <a:effectLst/>
                <a:uFillTx/>
                <a:latin typeface="Arial"/>
              </a:rPr>
              <a:t>This slide shows the same basic examples, but now with a stronger focus on their learning role. Some examples are more focused on geometry and sensitive detectors, while others introduce scoring, actions, and analysis. For students, basic examples are useful because the code is not too large. You can open one class at a time and understand its role. For example, if you want to learn how scoring is implemented, B3 is a good example. If you want to learn a general application structure, B1 is usually the starting point.</a:t>
            </a:r>
            <a:endParaRPr lang="en-US" sz="1400" b="0" u="none" strike="noStrike">
              <a:solidFill>
                <a:srgbClr val="000000"/>
              </a:solidFill>
              <a:effectLst/>
              <a:uFillTx/>
              <a:latin typeface="Arial"/>
            </a:endParaRPr>
          </a:p>
        </p:txBody>
      </p:sp>
      <p:sp>
        <p:nvSpPr>
          <p:cNvPr id="228" name="CustomShape 11"/>
          <p:cNvSpPr/>
          <p:nvPr/>
        </p:nvSpPr>
        <p:spPr>
          <a:xfrm>
            <a:off x="3884760" y="8685360"/>
            <a:ext cx="2964960" cy="451800"/>
          </a:xfrm>
          <a:prstGeom prst="rect">
            <a:avLst/>
          </a:prstGeom>
          <a:noFill/>
          <a:ln w="0">
            <a:noFill/>
          </a:ln>
        </p:spPr>
        <p:style>
          <a:lnRef idx="0"/>
          <a:fillRef idx="0"/>
          <a:effectRef idx="0"/>
          <a:fontRef idx="minor"/>
        </p:style>
        <p:txBody>
          <a:bodyPr lIns="90000" tIns="45000" rIns="90000" bIns="45000" anchor="b">
            <a:noAutofit/>
          </a:bodyPr>
          <a:p>
            <a:pPr algn="r">
              <a:lnSpc>
                <a:spcPct val="100000"/>
              </a:lnSpc>
            </a:pPr>
            <a:fld id="{53832223-45F0-4BA3-9833-4D16C8B64268}" type="slidenum">
              <a:rPr lang="en-US" sz="1200" b="0" u="none" strike="noStrike">
                <a:solidFill>
                  <a:srgbClr val="000000"/>
                </a:solidFill>
                <a:effectLst/>
                <a:uFillTx/>
                <a:latin typeface="+mn-lt"/>
                <a:ea typeface="+mn-ea"/>
              </a:rPr>
              <a:t>&lt;number&gt;</a:t>
            </a:fld>
            <a:endParaRPr lang="en-US" sz="1200" b="0" u="none" strike="noStrike">
              <a:solidFill>
                <a:srgbClr val="000000"/>
              </a:solidFill>
              <a:effectLst/>
              <a:uFillTx/>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3.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4.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bg>
      <p:bgPr>
        <a:solidFill>
          <a:srgbClr val="FFFFFF"/>
        </a:solidFill>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a:t>
            </a:r>
            <a:r>
              <a:rPr lang="en-US" sz="1800" b="0" u="none" strike="noStrike">
                <a:solidFill>
                  <a:srgbClr val="000000"/>
                </a:solidFill>
                <a:effectLst/>
                <a:uFillTx/>
                <a:latin typeface="Arial"/>
              </a:rPr>
              <a:t>title text format</a:t>
            </a:r>
            <a:endParaRPr lang="en-US" sz="1800" b="0" u="none" strike="noStrike">
              <a:solidFill>
                <a:srgbClr val="000000"/>
              </a:solidFill>
              <a:effectLst/>
              <a:uFillTx/>
              <a:latin typeface="Arial"/>
            </a:endParaRPr>
          </a:p>
        </p:txBody>
      </p:sp>
      <p:sp>
        <p:nvSpPr>
          <p:cNvPr id="25" name="PlaceHolder 2"/>
          <p:cNvSpPr>
            <a:spLocks noGrp="1"/>
          </p:cNvSpPr>
          <p:nvPr>
            <p:ph type="body"/>
          </p:nvPr>
        </p:nvSpPr>
        <p:spPr>
          <a:xfrm>
            <a:off x="457200" y="1604520"/>
            <a:ext cx="2644200" cy="1891440"/>
          </a:xfrm>
          <a:prstGeom prst="rect">
            <a:avLst/>
          </a:prstGeom>
          <a:noFill/>
          <a:ln w="0">
            <a:noFill/>
          </a:ln>
        </p:spPr>
        <p:txBody>
          <a:bodyPr lIns="0" tIns="0" rIns="0" bIns="0" anchor="t">
            <a:normAutofit fontScale="2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26" name="PlaceHolder 3"/>
          <p:cNvSpPr>
            <a:spLocks noGrp="1"/>
          </p:cNvSpPr>
          <p:nvPr>
            <p:ph type="body"/>
          </p:nvPr>
        </p:nvSpPr>
        <p:spPr>
          <a:xfrm>
            <a:off x="3239640" y="1604520"/>
            <a:ext cx="2644200" cy="1891440"/>
          </a:xfrm>
          <a:prstGeom prst="rect">
            <a:avLst/>
          </a:prstGeom>
          <a:noFill/>
          <a:ln w="0">
            <a:noFill/>
          </a:ln>
        </p:spPr>
        <p:txBody>
          <a:bodyPr lIns="0" tIns="0" rIns="0" bIns="0" anchor="t">
            <a:normAutofit fontScale="2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27" name="PlaceHolder 4"/>
          <p:cNvSpPr>
            <a:spLocks noGrp="1"/>
          </p:cNvSpPr>
          <p:nvPr>
            <p:ph type="body"/>
          </p:nvPr>
        </p:nvSpPr>
        <p:spPr>
          <a:xfrm>
            <a:off x="6022080" y="1604520"/>
            <a:ext cx="2644200" cy="1891440"/>
          </a:xfrm>
          <a:prstGeom prst="rect">
            <a:avLst/>
          </a:prstGeom>
          <a:noFill/>
          <a:ln w="0">
            <a:noFill/>
          </a:ln>
        </p:spPr>
        <p:txBody>
          <a:bodyPr lIns="0" tIns="0" rIns="0" bIns="0" anchor="t">
            <a:normAutofit fontScale="2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28" name="PlaceHolder 5"/>
          <p:cNvSpPr>
            <a:spLocks noGrp="1"/>
          </p:cNvSpPr>
          <p:nvPr>
            <p:ph type="body"/>
          </p:nvPr>
        </p:nvSpPr>
        <p:spPr>
          <a:xfrm>
            <a:off x="457200" y="3682080"/>
            <a:ext cx="2644200" cy="1891440"/>
          </a:xfrm>
          <a:prstGeom prst="rect">
            <a:avLst/>
          </a:prstGeom>
          <a:noFill/>
          <a:ln w="0">
            <a:noFill/>
          </a:ln>
        </p:spPr>
        <p:txBody>
          <a:bodyPr lIns="0" tIns="0" rIns="0" bIns="0" anchor="t">
            <a:normAutofit fontScale="2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29" name="PlaceHolder 6"/>
          <p:cNvSpPr>
            <a:spLocks noGrp="1"/>
          </p:cNvSpPr>
          <p:nvPr>
            <p:ph type="body"/>
          </p:nvPr>
        </p:nvSpPr>
        <p:spPr>
          <a:xfrm>
            <a:off x="3239640" y="3682080"/>
            <a:ext cx="2644200" cy="1891440"/>
          </a:xfrm>
          <a:prstGeom prst="rect">
            <a:avLst/>
          </a:prstGeom>
          <a:noFill/>
          <a:ln w="0">
            <a:noFill/>
          </a:ln>
        </p:spPr>
        <p:txBody>
          <a:bodyPr lIns="0" tIns="0" rIns="0" bIns="0" anchor="t">
            <a:normAutofit fontScale="2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30" name="PlaceHolder 7"/>
          <p:cNvSpPr>
            <a:spLocks noGrp="1"/>
          </p:cNvSpPr>
          <p:nvPr>
            <p:ph type="body"/>
          </p:nvPr>
        </p:nvSpPr>
        <p:spPr>
          <a:xfrm>
            <a:off x="6022080" y="3682080"/>
            <a:ext cx="2644200" cy="1891440"/>
          </a:xfrm>
          <a:prstGeom prst="rect">
            <a:avLst/>
          </a:prstGeom>
          <a:noFill/>
          <a:ln w="0">
            <a:noFill/>
          </a:ln>
        </p:spPr>
        <p:txBody>
          <a:bodyPr lIns="0" tIns="0" rIns="0" bIns="0" anchor="t">
            <a:normAutofit fontScale="2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4200" cy="1139760"/>
          </a:xfrm>
          <a:prstGeom prst="rect">
            <a:avLst/>
          </a:prstGeom>
          <a:noFill/>
          <a:ln w="0">
            <a:noFill/>
          </a:ln>
        </p:spPr>
        <p:txBody>
          <a:bodyPr lIns="0" tIns="0" rIns="0" bIns="0" anchor="ctr">
            <a:noAutofit/>
          </a:bodyPr>
          <a:lstStyle>
            <a:lvl1pPr indent="0" algn="l">
              <a:lnSpc>
                <a:spcPct val="100000"/>
              </a:lnSpc>
              <a:buNone/>
              <a:tabLst>
                <a:tab pos="0" algn="l"/>
              </a:tabLst>
              <a:defRPr lang="en-US" sz="4400" b="0" u="none" strike="noStrike">
                <a:solidFill>
                  <a:srgbClr val="000000"/>
                </a:solidFill>
                <a:effectLst/>
                <a:uFillTx/>
                <a:latin typeface="Arial"/>
              </a:defRPr>
            </a:lvl1pPr>
          </a:lstStyle>
          <a:p>
            <a:pPr indent="0" algn="l">
              <a:lnSpc>
                <a:spcPct val="100000"/>
              </a:lnSpc>
              <a:buNone/>
              <a:tabLst>
                <a:tab pos="0" algn="l"/>
              </a:tabLst>
            </a:pPr>
            <a:r>
              <a:rPr lang="en-US" sz="4400" b="0" u="none" strike="noStrike">
                <a:solidFill>
                  <a:srgbClr val="000000"/>
                </a:solidFill>
                <a:effectLst/>
                <a:uFillTx/>
                <a:latin typeface="Arial"/>
              </a:rPr>
              <a:t>Click to edit the </a:t>
            </a:r>
            <a:r>
              <a:rPr lang="en-US" sz="4400" b="0" u="none" strike="noStrike">
                <a:solidFill>
                  <a:srgbClr val="000000"/>
                </a:solidFill>
                <a:effectLst/>
                <a:uFillTx/>
                <a:latin typeface="Arial"/>
              </a:rPr>
              <a:t>title text format</a:t>
            </a:r>
            <a:endParaRPr lang="en-US" sz="4400" b="0" u="none" strike="noStrike">
              <a:solidFill>
                <a:srgbClr val="000000"/>
              </a:solidFill>
              <a:effectLst/>
              <a:uFillTx/>
              <a:latin typeface="Arial"/>
            </a:endParaRPr>
          </a:p>
        </p:txBody>
      </p:sp>
      <p:sp>
        <p:nvSpPr>
          <p:cNvPr id="32"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32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2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24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20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bg>
      <p:bgPr>
        <a:solidFill>
          <a:srgbClr val="FFFFFF"/>
        </a:solidFill>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34" name="PlaceHolder 2"/>
          <p:cNvSpPr>
            <a:spLocks noGrp="1"/>
          </p:cNvSpPr>
          <p:nvPr>
            <p:ph type="body"/>
          </p:nvPr>
        </p:nvSpPr>
        <p:spPr>
          <a:xfrm>
            <a:off x="457200" y="160452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35" name="PlaceHolder 3"/>
          <p:cNvSpPr>
            <a:spLocks noGrp="1"/>
          </p:cNvSpPr>
          <p:nvPr>
            <p:ph type="body"/>
          </p:nvPr>
        </p:nvSpPr>
        <p:spPr>
          <a:xfrm>
            <a:off x="4674240" y="160452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36" name="PlaceHolder 4"/>
          <p:cNvSpPr>
            <a:spLocks noGrp="1"/>
          </p:cNvSpPr>
          <p:nvPr>
            <p:ph type="body"/>
          </p:nvPr>
        </p:nvSpPr>
        <p:spPr>
          <a:xfrm>
            <a:off x="457200" y="368208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37" name="PlaceHolder 5"/>
          <p:cNvSpPr>
            <a:spLocks noGrp="1"/>
          </p:cNvSpPr>
          <p:nvPr>
            <p:ph type="body"/>
          </p:nvPr>
        </p:nvSpPr>
        <p:spPr>
          <a:xfrm>
            <a:off x="4674240" y="368208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Blank Slide">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4200" cy="1139760"/>
          </a:xfrm>
          <a:prstGeom prst="rect">
            <a:avLst/>
          </a:prstGeom>
          <a:noFill/>
          <a:ln w="0">
            <a:noFill/>
          </a:ln>
        </p:spPr>
        <p:txBody>
          <a:bodyPr lIns="0" tIns="0" rIns="0" bIns="0" anchor="ctr">
            <a:noAutofit/>
          </a:bodyPr>
          <a:lstStyle>
            <a:lvl1pPr indent="0" algn="l">
              <a:lnSpc>
                <a:spcPct val="100000"/>
              </a:lnSpc>
              <a:buNone/>
              <a:tabLst>
                <a:tab pos="0" algn="l"/>
              </a:tabLst>
              <a:defRPr lang="en-US" sz="4400" b="0" u="none" strike="noStrike">
                <a:solidFill>
                  <a:srgbClr val="000000"/>
                </a:solidFill>
                <a:effectLst/>
                <a:uFillTx/>
                <a:latin typeface="Arial"/>
              </a:defRPr>
            </a:lvl1pPr>
          </a:lstStyle>
          <a:p>
            <a:pPr indent="0" algn="l">
              <a:lnSpc>
                <a:spcPct val="100000"/>
              </a:lnSpc>
              <a:buNone/>
              <a:tabLst>
                <a:tab pos="0" algn="l"/>
              </a:tabLst>
            </a:pPr>
            <a:r>
              <a:rPr lang="en-US" sz="4400" b="0" u="none" strike="noStrike">
                <a:solidFill>
                  <a:srgbClr val="000000"/>
                </a:solidFill>
                <a:effectLst/>
                <a:uFillTx/>
                <a:latin typeface="Arial"/>
              </a:rPr>
              <a:t>Click to edit the title text format</a:t>
            </a:r>
            <a:endParaRPr lang="en-US" sz="4400" b="0" u="none" strike="noStrike">
              <a:solidFill>
                <a:srgbClr val="000000"/>
              </a:solidFill>
              <a:effectLst/>
              <a:uFillTx/>
              <a:latin typeface="Arial"/>
            </a:endParaRPr>
          </a:p>
        </p:txBody>
      </p:sp>
      <p:sp>
        <p:nvSpPr>
          <p:cNvPr id="39"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32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2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24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20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4200" cy="1139760"/>
          </a:xfrm>
          <a:prstGeom prst="rect">
            <a:avLst/>
          </a:prstGeom>
          <a:noFill/>
          <a:ln w="0">
            <a:noFill/>
          </a:ln>
        </p:spPr>
        <p:txBody>
          <a:bodyPr lIns="0" tIns="0" rIns="0" bIns="0" anchor="ctr">
            <a:noAutofit/>
          </a:bodyPr>
          <a:lstStyle>
            <a:lvl1pPr indent="0" algn="l">
              <a:lnSpc>
                <a:spcPct val="100000"/>
              </a:lnSpc>
              <a:buNone/>
              <a:tabLst>
                <a:tab pos="0" algn="l"/>
              </a:tabLst>
              <a:defRPr lang="en-US" sz="4400" b="0" u="none" strike="noStrike">
                <a:solidFill>
                  <a:srgbClr val="000000"/>
                </a:solidFill>
                <a:effectLst/>
                <a:uFillTx/>
                <a:latin typeface="Arial"/>
              </a:defRPr>
            </a:lvl1pPr>
          </a:lstStyle>
          <a:p>
            <a:pPr indent="0" algn="l">
              <a:lnSpc>
                <a:spcPct val="100000"/>
              </a:lnSpc>
              <a:buNone/>
              <a:tabLst>
                <a:tab pos="0" algn="l"/>
              </a:tabLst>
            </a:pPr>
            <a:r>
              <a:rPr lang="en-US" sz="4400" b="0" u="none" strike="noStrike">
                <a:solidFill>
                  <a:srgbClr val="000000"/>
                </a:solidFill>
                <a:effectLst/>
                <a:uFillTx/>
                <a:latin typeface="Arial"/>
              </a:rPr>
              <a:t>Click to edit the title text format</a:t>
            </a:r>
            <a:endParaRPr lang="en-US" sz="4400" b="0" u="none" strike="noStrike">
              <a:solidFill>
                <a:srgbClr val="000000"/>
              </a:solidFill>
              <a:effectLst/>
              <a:uFillTx/>
              <a:latin typeface="Arial"/>
            </a:endParaRPr>
          </a:p>
        </p:txBody>
      </p:sp>
      <p:sp>
        <p:nvSpPr>
          <p:cNvPr id="41"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32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2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24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20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3">
    <p:bg>
      <p:bgPr>
        <a:solidFill>
          <a:srgbClr val="FFFFFF"/>
        </a:solidFill>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4200" cy="1139760"/>
          </a:xfrm>
          <a:prstGeom prst="rect">
            <a:avLst/>
          </a:prstGeom>
          <a:noFill/>
          <a:ln w="0">
            <a:noFill/>
          </a:ln>
        </p:spPr>
        <p:txBody>
          <a:bodyPr lIns="0" tIns="0" rIns="0" bIns="0" anchor="ctr">
            <a:noAutofit/>
          </a:bodyPr>
          <a:lstStyle>
            <a:lvl1pPr indent="0" algn="l">
              <a:lnSpc>
                <a:spcPct val="100000"/>
              </a:lnSpc>
              <a:buNone/>
              <a:tabLst>
                <a:tab pos="0" algn="l"/>
              </a:tabLst>
              <a:defRPr lang="en-US" sz="4400" b="0" u="none" strike="noStrike">
                <a:solidFill>
                  <a:srgbClr val="000000"/>
                </a:solidFill>
                <a:effectLst/>
                <a:uFillTx/>
                <a:latin typeface="Arial"/>
              </a:defRPr>
            </a:lvl1pPr>
          </a:lstStyle>
          <a:p>
            <a:pPr indent="0" algn="l">
              <a:lnSpc>
                <a:spcPct val="100000"/>
              </a:lnSpc>
              <a:buNone/>
              <a:tabLst>
                <a:tab pos="0" algn="l"/>
              </a:tabLst>
            </a:pPr>
            <a:r>
              <a:rPr lang="en-US" sz="4400" b="0" u="none" strike="noStrike">
                <a:solidFill>
                  <a:srgbClr val="000000"/>
                </a:solidFill>
                <a:effectLst/>
                <a:uFillTx/>
                <a:latin typeface="Arial"/>
              </a:rPr>
              <a:t>Click to edit the title text format</a:t>
            </a:r>
            <a:endParaRPr lang="en-US" sz="4400" b="0" u="none" strike="noStrike">
              <a:solidFill>
                <a:srgbClr val="000000"/>
              </a:solidFill>
              <a:effectLst/>
              <a:uFillTx/>
              <a:latin typeface="Arial"/>
            </a:endParaRPr>
          </a:p>
        </p:txBody>
      </p:sp>
      <p:sp>
        <p:nvSpPr>
          <p:cNvPr id="43"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32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2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24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20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2">
    <p:bg>
      <p:bgPr>
        <a:solidFill>
          <a:srgbClr val="FFFFFF"/>
        </a:solidFill>
      </p:bgPr>
    </p:bg>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4200" cy="1139760"/>
          </a:xfrm>
          <a:prstGeom prst="rect">
            <a:avLst/>
          </a:prstGeom>
          <a:noFill/>
          <a:ln w="0">
            <a:noFill/>
          </a:ln>
        </p:spPr>
        <p:txBody>
          <a:bodyPr lIns="0" tIns="0" rIns="0" bIns="0" anchor="ctr">
            <a:noAutofit/>
          </a:bodyPr>
          <a:lstStyle>
            <a:lvl1pPr indent="0" algn="l">
              <a:lnSpc>
                <a:spcPct val="100000"/>
              </a:lnSpc>
              <a:buNone/>
              <a:tabLst>
                <a:tab pos="0" algn="l"/>
              </a:tabLst>
              <a:defRPr lang="en-US" sz="4400" b="0" u="none" strike="noStrike">
                <a:solidFill>
                  <a:srgbClr val="000000"/>
                </a:solidFill>
                <a:effectLst/>
                <a:uFillTx/>
                <a:latin typeface="Arial"/>
              </a:defRPr>
            </a:lvl1pPr>
          </a:lstStyle>
          <a:p>
            <a:pPr indent="0" algn="l">
              <a:lnSpc>
                <a:spcPct val="100000"/>
              </a:lnSpc>
              <a:buNone/>
              <a:tabLst>
                <a:tab pos="0" algn="l"/>
              </a:tabLst>
            </a:pPr>
            <a:r>
              <a:rPr lang="en-US" sz="4400" b="0" u="none" strike="noStrike">
                <a:solidFill>
                  <a:srgbClr val="000000"/>
                </a:solidFill>
                <a:effectLst/>
                <a:uFillTx/>
                <a:latin typeface="Arial"/>
              </a:rPr>
              <a:t>Click to edit the title text format</a:t>
            </a:r>
            <a:endParaRPr lang="en-US" sz="4400" b="0" u="none" strike="noStrike">
              <a:solidFill>
                <a:srgbClr val="000000"/>
              </a:solidFill>
              <a:effectLst/>
              <a:uFillTx/>
              <a:latin typeface="Arial"/>
            </a:endParaRPr>
          </a:p>
        </p:txBody>
      </p:sp>
      <p:sp>
        <p:nvSpPr>
          <p:cNvPr id="45"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32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2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24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20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4">
    <p:bg>
      <p:bgPr>
        <a:solidFill>
          <a:srgbClr val="FFFFFF"/>
        </a:solidFill>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4200" cy="1139760"/>
          </a:xfrm>
          <a:prstGeom prst="rect">
            <a:avLst/>
          </a:prstGeom>
          <a:noFill/>
          <a:ln w="0">
            <a:noFill/>
          </a:ln>
        </p:spPr>
        <p:txBody>
          <a:bodyPr lIns="0" tIns="0" rIns="0" bIns="0" anchor="ctr">
            <a:noAutofit/>
          </a:bodyPr>
          <a:lstStyle>
            <a:lvl1pPr indent="0" algn="l">
              <a:lnSpc>
                <a:spcPct val="100000"/>
              </a:lnSpc>
              <a:buNone/>
              <a:tabLst>
                <a:tab pos="0" algn="l"/>
              </a:tabLst>
              <a:defRPr lang="en-US" sz="4400" b="0" u="none" strike="noStrike">
                <a:solidFill>
                  <a:srgbClr val="000000"/>
                </a:solidFill>
                <a:effectLst/>
                <a:uFillTx/>
                <a:latin typeface="Arial"/>
              </a:defRPr>
            </a:lvl1pPr>
          </a:lstStyle>
          <a:p>
            <a:pPr indent="0" algn="l">
              <a:lnSpc>
                <a:spcPct val="100000"/>
              </a:lnSpc>
              <a:buNone/>
              <a:tabLst>
                <a:tab pos="0" algn="l"/>
              </a:tabLst>
            </a:pPr>
            <a:r>
              <a:rPr lang="en-US" sz="4400" b="0" u="none" strike="noStrike">
                <a:solidFill>
                  <a:srgbClr val="000000"/>
                </a:solidFill>
                <a:effectLst/>
                <a:uFillTx/>
                <a:latin typeface="Arial"/>
              </a:rPr>
              <a:t>Click to edit the title text format</a:t>
            </a:r>
            <a:endParaRPr lang="en-US" sz="4400" b="0" u="none" strike="noStrike">
              <a:solidFill>
                <a:srgbClr val="000000"/>
              </a:solidFill>
              <a:effectLst/>
              <a:uFillTx/>
              <a:latin typeface="Arial"/>
            </a:endParaRPr>
          </a:p>
        </p:txBody>
      </p:sp>
      <p:sp>
        <p:nvSpPr>
          <p:cNvPr id="47"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32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2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24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20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5">
    <p:bg>
      <p:bgPr>
        <a:solidFill>
          <a:srgbClr val="FFFFFF"/>
        </a:solidFill>
      </p:bgPr>
    </p:bg>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4200" cy="1139760"/>
          </a:xfrm>
          <a:prstGeom prst="rect">
            <a:avLst/>
          </a:prstGeom>
          <a:noFill/>
          <a:ln w="0">
            <a:noFill/>
          </a:ln>
        </p:spPr>
        <p:txBody>
          <a:bodyPr lIns="0" tIns="0" rIns="0" bIns="0" anchor="ctr">
            <a:noAutofit/>
          </a:bodyPr>
          <a:lstStyle>
            <a:lvl1pPr indent="0" algn="l">
              <a:lnSpc>
                <a:spcPct val="100000"/>
              </a:lnSpc>
              <a:buNone/>
              <a:tabLst>
                <a:tab pos="0" algn="l"/>
              </a:tabLst>
              <a:defRPr lang="en-US" sz="4400" b="0" u="none" strike="noStrike">
                <a:solidFill>
                  <a:srgbClr val="000000"/>
                </a:solidFill>
                <a:effectLst/>
                <a:uFillTx/>
                <a:latin typeface="Arial"/>
              </a:defRPr>
            </a:lvl1pPr>
          </a:lstStyle>
          <a:p>
            <a:pPr indent="0" algn="l">
              <a:lnSpc>
                <a:spcPct val="100000"/>
              </a:lnSpc>
              <a:buNone/>
              <a:tabLst>
                <a:tab pos="0" algn="l"/>
              </a:tabLst>
            </a:pPr>
            <a:r>
              <a:rPr lang="en-US" sz="4400" b="0" u="none" strike="noStrike">
                <a:solidFill>
                  <a:srgbClr val="000000"/>
                </a:solidFill>
                <a:effectLst/>
                <a:uFillTx/>
                <a:latin typeface="Arial"/>
              </a:rPr>
              <a:t>Click to edit the title text format</a:t>
            </a:r>
            <a:endParaRPr lang="en-US" sz="4400" b="0" u="none" strike="noStrike">
              <a:solidFill>
                <a:srgbClr val="000000"/>
              </a:solidFill>
              <a:effectLst/>
              <a:uFillTx/>
              <a:latin typeface="Arial"/>
            </a:endParaRPr>
          </a:p>
        </p:txBody>
      </p:sp>
      <p:sp>
        <p:nvSpPr>
          <p:cNvPr id="49"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32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2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24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20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6">
    <p:bg>
      <p:bgPr>
        <a:solidFill>
          <a:srgbClr val="FFFFFF"/>
        </a:solidFill>
      </p:bgPr>
    </p:bg>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4200" cy="1139760"/>
          </a:xfrm>
          <a:prstGeom prst="rect">
            <a:avLst/>
          </a:prstGeom>
          <a:noFill/>
          <a:ln w="0">
            <a:noFill/>
          </a:ln>
        </p:spPr>
        <p:txBody>
          <a:bodyPr lIns="0" tIns="0" rIns="0" bIns="0" anchor="ctr">
            <a:noAutofit/>
          </a:bodyPr>
          <a:lstStyle>
            <a:lvl1pPr indent="0" algn="l">
              <a:lnSpc>
                <a:spcPct val="100000"/>
              </a:lnSpc>
              <a:buNone/>
              <a:tabLst>
                <a:tab pos="0" algn="l"/>
              </a:tabLst>
              <a:defRPr lang="en-US" sz="4400" b="0" u="none" strike="noStrike">
                <a:solidFill>
                  <a:srgbClr val="000000"/>
                </a:solidFill>
                <a:effectLst/>
                <a:uFillTx/>
                <a:latin typeface="Arial"/>
              </a:defRPr>
            </a:lvl1pPr>
          </a:lstStyle>
          <a:p>
            <a:pPr indent="0" algn="l">
              <a:lnSpc>
                <a:spcPct val="100000"/>
              </a:lnSpc>
              <a:buNone/>
              <a:tabLst>
                <a:tab pos="0" algn="l"/>
              </a:tabLst>
            </a:pPr>
            <a:r>
              <a:rPr lang="en-US" sz="4400" b="0" u="none" strike="noStrike">
                <a:solidFill>
                  <a:srgbClr val="000000"/>
                </a:solidFill>
                <a:effectLst/>
                <a:uFillTx/>
                <a:latin typeface="Arial"/>
              </a:rPr>
              <a:t>Click to edit the title text format</a:t>
            </a:r>
            <a:endParaRPr lang="en-US" sz="4400" b="0" u="none" strike="noStrike">
              <a:solidFill>
                <a:srgbClr val="000000"/>
              </a:solidFill>
              <a:effectLst/>
              <a:uFillTx/>
              <a:latin typeface="Arial"/>
            </a:endParaRPr>
          </a:p>
        </p:txBody>
      </p:sp>
      <p:sp>
        <p:nvSpPr>
          <p:cNvPr id="51"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32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2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24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20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bg>
      <p:bgPr>
        <a:solidFill>
          <a:srgbClr val="FFFFFF"/>
        </a:solidFill>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4" name="PlaceHolder 2"/>
          <p:cNvSpPr>
            <a:spLocks noGrp="1"/>
          </p:cNvSpPr>
          <p:nvPr>
            <p:ph type="body"/>
          </p:nvPr>
        </p:nvSpPr>
        <p:spPr>
          <a:xfrm>
            <a:off x="457200" y="1604520"/>
            <a:ext cx="8223840" cy="397188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7">
    <p:bg>
      <p:bgPr>
        <a:solidFill>
          <a:srgbClr val="FFFFFF"/>
        </a:solidFill>
      </p:bgPr>
    </p:bg>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3600"/>
            <a:ext cx="8224200" cy="1139760"/>
          </a:xfrm>
          <a:prstGeom prst="rect">
            <a:avLst/>
          </a:prstGeom>
          <a:noFill/>
          <a:ln w="0">
            <a:noFill/>
          </a:ln>
        </p:spPr>
        <p:txBody>
          <a:bodyPr lIns="0" tIns="0" rIns="0" bIns="0" anchor="ctr">
            <a:noAutofit/>
          </a:bodyPr>
          <a:lstStyle>
            <a:lvl1pPr indent="0" algn="l">
              <a:lnSpc>
                <a:spcPct val="100000"/>
              </a:lnSpc>
              <a:buNone/>
              <a:tabLst>
                <a:tab pos="0" algn="l"/>
              </a:tabLst>
              <a:defRPr lang="en-US" sz="4400" b="0" u="none" strike="noStrike">
                <a:solidFill>
                  <a:srgbClr val="000000"/>
                </a:solidFill>
                <a:effectLst/>
                <a:uFillTx/>
                <a:latin typeface="Arial"/>
              </a:defRPr>
            </a:lvl1pPr>
          </a:lstStyle>
          <a:p>
            <a:pPr indent="0" algn="l">
              <a:lnSpc>
                <a:spcPct val="100000"/>
              </a:lnSpc>
              <a:buNone/>
              <a:tabLst>
                <a:tab pos="0" algn="l"/>
              </a:tabLst>
            </a:pPr>
            <a:r>
              <a:rPr lang="en-US" sz="4400" b="0" u="none" strike="noStrike">
                <a:solidFill>
                  <a:srgbClr val="000000"/>
                </a:solidFill>
                <a:effectLst/>
                <a:uFillTx/>
                <a:latin typeface="Arial"/>
              </a:rPr>
              <a:t>Click to edit the title text format</a:t>
            </a:r>
            <a:endParaRPr lang="en-US" sz="4400" b="0" u="none" strike="noStrike">
              <a:solidFill>
                <a:srgbClr val="000000"/>
              </a:solidFill>
              <a:effectLst/>
              <a:uFillTx/>
              <a:latin typeface="Arial"/>
            </a:endParaRPr>
          </a:p>
        </p:txBody>
      </p:sp>
      <p:sp>
        <p:nvSpPr>
          <p:cNvPr id="53"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32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2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24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20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20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3200" b="0" u="none" strike="noStrike">
                <a:solidFill>
                  <a:srgbClr val="000000"/>
                </a:solidFill>
                <a:effectLst/>
                <a:uFillTx/>
                <a:latin typeface="Arial"/>
              </a:rPr>
              <a:t>Click to edit the outline text format</a:t>
            </a:r>
            <a:endParaRPr lang="en-US" sz="32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2800" b="0" u="none" strike="noStrike">
                <a:solidFill>
                  <a:srgbClr val="000000"/>
                </a:solidFill>
                <a:effectLst/>
                <a:uFillTx/>
                <a:latin typeface="Arial"/>
              </a:rPr>
              <a:t>Second Outline Level</a:t>
            </a:r>
            <a:endParaRPr lang="en-US" sz="2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2400" b="0" u="none" strike="noStrike">
                <a:solidFill>
                  <a:srgbClr val="000000"/>
                </a:solidFill>
                <a:effectLst/>
                <a:uFillTx/>
                <a:latin typeface="Arial"/>
              </a:rPr>
              <a:t>Third Outline Level</a:t>
            </a:r>
            <a:endParaRPr lang="en-US" sz="24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2000" b="0" u="none" strike="noStrike">
                <a:solidFill>
                  <a:srgbClr val="000000"/>
                </a:solidFill>
                <a:effectLst/>
                <a:uFillTx/>
                <a:latin typeface="Arial"/>
              </a:rPr>
              <a:t>Fourth Outline Level</a:t>
            </a:r>
            <a:endParaRPr lang="en-US" sz="20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Fifth Outline Level</a:t>
            </a:r>
            <a:endParaRPr lang="en-US" sz="20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Sixth Outline Level</a:t>
            </a:r>
            <a:endParaRPr lang="en-US" sz="20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2000" b="0" u="none" strike="noStrike">
                <a:solidFill>
                  <a:srgbClr val="000000"/>
                </a:solidFill>
                <a:effectLst/>
                <a:uFillTx/>
                <a:latin typeface="Arial"/>
              </a:rPr>
              <a:t>Seventh Outline Level</a:t>
            </a:r>
            <a:endParaRPr lang="en-US" sz="2000" b="0" u="none" strike="noStrike">
              <a:solidFill>
                <a:srgbClr val="000000"/>
              </a:solidFill>
              <a:effectLst/>
              <a:uFillTx/>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8">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273600"/>
            <a:ext cx="8224200" cy="1139760"/>
          </a:xfrm>
          <a:prstGeom prst="rect">
            <a:avLst/>
          </a:prstGeom>
          <a:noFill/>
          <a:ln w="0">
            <a:noFill/>
          </a:ln>
        </p:spPr>
        <p:txBody>
          <a:bodyPr lIns="0" tIns="0" rIns="0" bIns="0" anchor="ctr">
            <a:spAutoFit/>
          </a:bodyPr>
          <a:p>
            <a:pPr indent="0" algn="l">
              <a:buNone/>
              <a:tabLst>
                <a:tab pos="0" algn="l"/>
              </a:tabLst>
            </a:pPr>
            <a:endParaRPr lang="en-US" sz="4400" b="0" u="none" strike="noStrike">
              <a:solidFill>
                <a:srgbClr val="000000"/>
              </a:solidFill>
              <a:effectLst/>
              <a:uFillTx/>
              <a:latin typeface="Arial"/>
            </a:endParaRPr>
          </a:p>
        </p:txBody>
      </p:sp>
      <p:sp>
        <p:nvSpPr>
          <p:cNvPr id="65" name="PlaceHolder 2"/>
          <p:cNvSpPr>
            <a:spLocks noGrp="1"/>
          </p:cNvSpPr>
          <p:nvPr>
            <p:ph/>
          </p:nvPr>
        </p:nvSpPr>
        <p:spPr>
          <a:xfrm>
            <a:off x="457200" y="1604520"/>
            <a:ext cx="8224200" cy="3972240"/>
          </a:xfrm>
          <a:prstGeom prst="rect">
            <a:avLst/>
          </a:prstGeom>
          <a:noFill/>
          <a:ln w="0">
            <a:noFill/>
          </a:ln>
        </p:spPr>
        <p:txBody>
          <a:bodyPr lIns="0" tIns="0" rIns="0" bIns="0" anchor="t">
            <a:normAutofit/>
          </a:bodyPr>
          <a:p>
            <a:pPr indent="0" algn="l">
              <a:buNone/>
            </a:pPr>
            <a:endParaRPr lang="en-US" sz="3200" b="0" u="none" strike="noStrike">
              <a:solidFill>
                <a:srgbClr val="000000"/>
              </a:solidFill>
              <a:effectLst/>
              <a:uFillTx/>
              <a:latin typeface="Arial"/>
            </a:endParaRPr>
          </a:p>
        </p:txBody>
      </p:sp>
      <p:sp>
        <p:nvSpPr>
          <p:cNvPr id="4" name="PlaceHolder 3"/>
          <p:cNvSpPr>
            <a:spLocks noGrp="1"/>
          </p:cNvSpPr>
          <p:nvPr>
            <p:ph type="sldNum" idx="1"/>
          </p:nvPr>
        </p:nvSpPr>
        <p:spPr/>
        <p:txBody>
          <a:bodyPr/>
          <a:p>
            <a:fld id="{01C63111-A961-4D05-9F2D-F8418A40A8C1}" type="slidenum">
              <a:t>&lt;#&gt;</a:t>
            </a:fld>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EB79416F-1822-49D3-A022-52FF8CA0D919}" type="slidenum">
              <a:t>&lt;#&gt;</a:t>
            </a:fld>
          </a:p>
        </p:txBody>
      </p:sp>
      <p:sp>
        <p:nvSpPr>
          <p:cNvPr id="4" name="PlaceHolder 3"/>
          <p:cNvSpPr>
            <a:spLocks noGrp="1"/>
          </p:cNvSpPr>
          <p:nvPr>
            <p:ph type="dt" idx="4"/>
          </p:nvPr>
        </p:nvSpPr>
        <p:spPr/>
        <p:txBody>
          <a:bodyPr/>
          <a:p>
            <a:r>
              <a:rPr lang="en-US"/>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1_Blank">
    <p:spTree>
      <p:nvGrpSpPr>
        <p:cNvPr id="1" name=""/>
        <p:cNvGrpSpPr/>
        <p:nvPr/>
      </p:nvGrpSpPr>
      <p:grpSpPr>
        <a:xfrm>
          <a:off x="0" y="0"/>
          <a:ext cx="0" cy="0"/>
          <a:chOff x="0" y="0"/>
          <a:chExt cx="0" cy="0"/>
        </a:xfrm>
      </p:grpSpPr>
      <p:sp>
        <p:nvSpPr>
          <p:cNvPr id="2" name="PlaceHolder 1"/>
          <p:cNvSpPr>
            <a:spLocks noGrp="1"/>
          </p:cNvSpPr>
          <p:nvPr>
            <p:ph type="ftr" idx="6"/>
          </p:nvPr>
        </p:nvSpPr>
        <p:spPr/>
        <p:txBody>
          <a:bodyPr/>
          <a:p>
            <a:r>
              <a:t>Footer</a:t>
            </a:r>
          </a:p>
        </p:txBody>
      </p:sp>
      <p:sp>
        <p:nvSpPr>
          <p:cNvPr id="3" name="PlaceHolder 2"/>
          <p:cNvSpPr>
            <a:spLocks noGrp="1"/>
          </p:cNvSpPr>
          <p:nvPr>
            <p:ph type="sldNum" idx="7"/>
          </p:nvPr>
        </p:nvSpPr>
        <p:spPr/>
        <p:txBody>
          <a:bodyPr/>
          <a:p>
            <a:fld id="{8629143C-ED3B-4A54-8C23-CDC2144AE9C7}" type="slidenum">
              <a:t>&lt;#&gt;</a:t>
            </a:fld>
          </a:p>
        </p:txBody>
      </p:sp>
      <p:sp>
        <p:nvSpPr>
          <p:cNvPr id="4" name="PlaceHolder 3"/>
          <p:cNvSpPr>
            <a:spLocks noGrp="1"/>
          </p:cNvSpPr>
          <p:nvPr>
            <p:ph type="dt" idx="5"/>
          </p:nvPr>
        </p:nvSpPr>
        <p:spPr/>
        <p:txBody>
          <a:bodyPr/>
          <a:p>
            <a:r>
              <a:rPr lang="en-US"/>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bg>
      <p:bgPr>
        <a:solidFill>
          <a:srgbClr val="FFFFFF"/>
        </a:solidFill>
      </p:bgPr>
    </p:bg>
    <p:spTree>
      <p:nvGrpSpPr>
        <p:cNvPr id="1" name=""/>
        <p:cNvGrpSpPr/>
        <p:nvPr/>
      </p:nvGrpSpPr>
      <p:grpSpPr>
        <a:xfrm>
          <a:off x="0" y="0"/>
          <a:ext cx="0" cy="0"/>
          <a:chOff x="0" y="0"/>
          <a:chExt cx="0" cy="0"/>
        </a:xfrm>
      </p:grpSpPr>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bg>
      <p:bgPr>
        <a:solidFill>
          <a:srgbClr val="FFFFFF"/>
        </a:solidFill>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6" name="PlaceHolder 2"/>
          <p:cNvSpPr>
            <a:spLocks noGrp="1"/>
          </p:cNvSpPr>
          <p:nvPr>
            <p:ph type="body"/>
          </p:nvPr>
        </p:nvSpPr>
        <p:spPr>
          <a:xfrm>
            <a:off x="457200" y="1604520"/>
            <a:ext cx="4010400" cy="397188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7" name="PlaceHolder 3"/>
          <p:cNvSpPr>
            <a:spLocks noGrp="1"/>
          </p:cNvSpPr>
          <p:nvPr>
            <p:ph type="body"/>
          </p:nvPr>
        </p:nvSpPr>
        <p:spPr>
          <a:xfrm>
            <a:off x="4674240" y="1604520"/>
            <a:ext cx="4010400" cy="397188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bg>
      <p:bgPr>
        <a:solidFill>
          <a:srgbClr val="FFFFFF"/>
        </a:solidFill>
      </p:bgPr>
    </p:bg>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Title, 2 Content and Content">
    <p:bg>
      <p:bgPr>
        <a:solidFill>
          <a:srgbClr val="FFFFFF"/>
        </a:solidFill>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10" name="PlaceHolder 2"/>
          <p:cNvSpPr>
            <a:spLocks noGrp="1"/>
          </p:cNvSpPr>
          <p:nvPr>
            <p:ph type="body"/>
          </p:nvPr>
        </p:nvSpPr>
        <p:spPr>
          <a:xfrm>
            <a:off x="457200" y="160452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11" name="PlaceHolder 3"/>
          <p:cNvSpPr>
            <a:spLocks noGrp="1"/>
          </p:cNvSpPr>
          <p:nvPr>
            <p:ph type="body"/>
          </p:nvPr>
        </p:nvSpPr>
        <p:spPr>
          <a:xfrm>
            <a:off x="4674240" y="1604520"/>
            <a:ext cx="4010400" cy="397188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12" name="PlaceHolder 4"/>
          <p:cNvSpPr>
            <a:spLocks noGrp="1"/>
          </p:cNvSpPr>
          <p:nvPr>
            <p:ph type="body"/>
          </p:nvPr>
        </p:nvSpPr>
        <p:spPr>
          <a:xfrm>
            <a:off x="457200" y="368208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bg>
      <p:bgPr>
        <a:solidFill>
          <a:srgbClr val="FFFFFF"/>
        </a:solidFill>
      </p:bgPr>
    </p:bg>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14" name="PlaceHolder 2"/>
          <p:cNvSpPr>
            <a:spLocks noGrp="1"/>
          </p:cNvSpPr>
          <p:nvPr>
            <p:ph type="body"/>
          </p:nvPr>
        </p:nvSpPr>
        <p:spPr>
          <a:xfrm>
            <a:off x="457200" y="160452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15" name="PlaceHolder 3"/>
          <p:cNvSpPr>
            <a:spLocks noGrp="1"/>
          </p:cNvSpPr>
          <p:nvPr>
            <p:ph type="body"/>
          </p:nvPr>
        </p:nvSpPr>
        <p:spPr>
          <a:xfrm>
            <a:off x="4674240" y="160452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16" name="PlaceHolder 4"/>
          <p:cNvSpPr>
            <a:spLocks noGrp="1"/>
          </p:cNvSpPr>
          <p:nvPr>
            <p:ph type="body"/>
          </p:nvPr>
        </p:nvSpPr>
        <p:spPr>
          <a:xfrm>
            <a:off x="457200" y="3682080"/>
            <a:ext cx="8223840" cy="1891440"/>
          </a:xfrm>
          <a:prstGeom prst="rect">
            <a:avLst/>
          </a:prstGeom>
          <a:noFill/>
          <a:ln w="0">
            <a:noFill/>
          </a:ln>
        </p:spPr>
        <p:txBody>
          <a:bodyPr lIns="0" tIns="0" rIns="0" bIns="0" anchor="t">
            <a:normAutofit lnSpcReduction="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Title Content and 2 Content">
    <p:bg>
      <p:bgPr>
        <a:solidFill>
          <a:srgbClr val="FFFFFF"/>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18" name="PlaceHolder 2"/>
          <p:cNvSpPr>
            <a:spLocks noGrp="1"/>
          </p:cNvSpPr>
          <p:nvPr>
            <p:ph type="body"/>
          </p:nvPr>
        </p:nvSpPr>
        <p:spPr>
          <a:xfrm>
            <a:off x="457200" y="1604520"/>
            <a:ext cx="4010400" cy="3971880"/>
          </a:xfrm>
          <a:prstGeom prst="rect">
            <a:avLst/>
          </a:prstGeom>
          <a:noFill/>
          <a:ln w="0">
            <a:noFill/>
          </a:ln>
        </p:spPr>
        <p:txBody>
          <a:bodyPr lIns="0" tIns="0" rIns="0" bIns="0" anchor="t">
            <a:normAutofit/>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19" name="PlaceHolder 3"/>
          <p:cNvSpPr>
            <a:spLocks noGrp="1"/>
          </p:cNvSpPr>
          <p:nvPr>
            <p:ph type="body"/>
          </p:nvPr>
        </p:nvSpPr>
        <p:spPr>
          <a:xfrm>
            <a:off x="4674240" y="160452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20" name="PlaceHolder 4"/>
          <p:cNvSpPr>
            <a:spLocks noGrp="1"/>
          </p:cNvSpPr>
          <p:nvPr>
            <p:ph type="body"/>
          </p:nvPr>
        </p:nvSpPr>
        <p:spPr>
          <a:xfrm>
            <a:off x="4674240" y="3682080"/>
            <a:ext cx="4010400" cy="1891440"/>
          </a:xfrm>
          <a:prstGeom prst="rect">
            <a:avLst/>
          </a:prstGeom>
          <a:noFill/>
          <a:ln w="0">
            <a:noFill/>
          </a:ln>
        </p:spPr>
        <p:txBody>
          <a:bodyPr lIns="0" tIns="0" rIns="0" bIns="0" anchor="t">
            <a:normAutofit fontScale="85000" lnSpcReduction="1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bg>
      <p:bgPr>
        <a:solidFill>
          <a:srgbClr val="FFFFFF"/>
        </a:solidFill>
      </p:bgPr>
    </p:bg>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3840" cy="1139400"/>
          </a:xfrm>
          <a:prstGeom prst="rect">
            <a:avLst/>
          </a:prstGeom>
          <a:noFill/>
          <a:ln w="0">
            <a:noFill/>
          </a:ln>
        </p:spPr>
        <p:txBody>
          <a:bodyPr lIns="0" tIns="0" rIns="0" bIns="0" anchor="ctr">
            <a:noAutofit/>
          </a:bodyPr>
          <a:lstStyle>
            <a:lvl1pPr indent="0" algn="l">
              <a:lnSpc>
                <a:spcPct val="100000"/>
              </a:lnSpc>
              <a:buNone/>
              <a:tabLst>
                <a:tab pos="0" algn="l"/>
              </a:tabLst>
              <a:defRPr lang="en-US" sz="1800" b="0" u="none" strike="noStrike">
                <a:solidFill>
                  <a:srgbClr val="000000"/>
                </a:solidFill>
                <a:effectLst/>
                <a:uFillTx/>
                <a:latin typeface="Arial"/>
              </a:defRPr>
            </a:lvl1pPr>
          </a:lstStyle>
          <a:p>
            <a:pPr indent="0" algn="l">
              <a:lnSpc>
                <a:spcPct val="100000"/>
              </a:lnSpc>
              <a:buNone/>
              <a:tabLst>
                <a:tab pos="0" algn="l"/>
              </a:tabLst>
            </a:pPr>
            <a:r>
              <a:rPr lang="en-US" sz="1800" b="0" u="none" strike="noStrike">
                <a:solidFill>
                  <a:srgbClr val="000000"/>
                </a:solidFill>
                <a:effectLst/>
                <a:uFillTx/>
                <a:latin typeface="Arial"/>
              </a:rPr>
              <a:t>Click to edit the title text format</a:t>
            </a:r>
            <a:endParaRPr lang="en-US" sz="1800" b="0" u="none" strike="noStrike">
              <a:solidFill>
                <a:srgbClr val="000000"/>
              </a:solidFill>
              <a:effectLst/>
              <a:uFillTx/>
              <a:latin typeface="Arial"/>
            </a:endParaRPr>
          </a:p>
        </p:txBody>
      </p:sp>
      <p:sp>
        <p:nvSpPr>
          <p:cNvPr id="22" name="PlaceHolder 2"/>
          <p:cNvSpPr>
            <a:spLocks noGrp="1"/>
          </p:cNvSpPr>
          <p:nvPr>
            <p:ph type="body"/>
          </p:nvPr>
        </p:nvSpPr>
        <p:spPr>
          <a:xfrm>
            <a:off x="457200" y="1604520"/>
            <a:ext cx="8223840" cy="1891440"/>
          </a:xfrm>
          <a:prstGeom prst="rect">
            <a:avLst/>
          </a:prstGeom>
          <a:noFill/>
          <a:ln w="0">
            <a:noFill/>
          </a:ln>
        </p:spPr>
        <p:txBody>
          <a:bodyPr lIns="0" tIns="0" rIns="0" bIns="0" anchor="t">
            <a:normAutofit lnSpcReduction="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marL="432000"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
        <p:nvSpPr>
          <p:cNvPr id="23" name="PlaceHolder 3"/>
          <p:cNvSpPr>
            <a:spLocks noGrp="1"/>
          </p:cNvSpPr>
          <p:nvPr>
            <p:ph type="body"/>
          </p:nvPr>
        </p:nvSpPr>
        <p:spPr>
          <a:xfrm>
            <a:off x="457200" y="3682080"/>
            <a:ext cx="8223840" cy="1891440"/>
          </a:xfrm>
          <a:prstGeom prst="rect">
            <a:avLst/>
          </a:prstGeom>
          <a:noFill/>
          <a:ln w="0">
            <a:noFill/>
          </a:ln>
        </p:spPr>
        <p:txBody>
          <a:bodyPr lIns="0" tIns="0" rIns="0" bIns="0" anchor="t">
            <a:normAutofit lnSpcReduction="9999"/>
          </a:bodyPr>
          <a:lstStyle>
            <a:lvl1pPr algn="l">
              <a:lnSpc>
                <a:spcPct val="100000"/>
              </a:lnSpc>
              <a:buClr>
                <a:srgbClr val="000000"/>
              </a:buClr>
              <a:buFont typeface="Wingdings" charset="2"/>
              <a:buChar char=""/>
              <a:defRPr lang="en-US" sz="1800" b="0" u="none" strike="noStrike">
                <a:solidFill>
                  <a:srgbClr val="000000"/>
                </a:solidFill>
                <a:effectLst/>
                <a:uFillTx/>
                <a:latin typeface="Arial"/>
              </a:defRPr>
            </a:lvl1pPr>
            <a:lvl2pPr lvl="1" algn="l">
              <a:lnSpc>
                <a:spcPct val="100000"/>
              </a:lnSpc>
              <a:buClr>
                <a:srgbClr val="000000"/>
              </a:buClr>
              <a:buSzPct val="75000"/>
              <a:buFont typeface="Symbol" charset="2"/>
              <a:buChar char=""/>
              <a:defRPr lang="en-US" sz="1800" b="0" u="none" strike="noStrike">
                <a:solidFill>
                  <a:srgbClr val="000000"/>
                </a:solidFill>
                <a:effectLst/>
                <a:uFillTx/>
                <a:latin typeface="Arial"/>
              </a:defRPr>
            </a:lvl2pPr>
            <a:lvl3pPr lvl="2"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3pPr>
            <a:lvl4pPr lvl="3" algn="l">
              <a:lnSpc>
                <a:spcPct val="100000"/>
              </a:lnSpc>
              <a:buClr>
                <a:srgbClr val="000000"/>
              </a:buClr>
              <a:buSzPct val="75000"/>
              <a:buFont typeface="Symbol" charset="2"/>
              <a:buChar char=""/>
              <a:defRPr lang="en-US" sz="1800" b="0" u="none" strike="noStrike">
                <a:solidFill>
                  <a:srgbClr val="000000"/>
                </a:solidFill>
                <a:effectLst/>
                <a:uFillTx/>
                <a:latin typeface="Arial"/>
              </a:defRPr>
            </a:lvl4pPr>
            <a:lvl5pPr lvl="4"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5pPr>
            <a:lvl6pPr lvl="5"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6pPr>
            <a:lvl7pPr lvl="6" algn="l">
              <a:lnSpc>
                <a:spcPct val="100000"/>
              </a:lnSpc>
              <a:buClr>
                <a:srgbClr val="000000"/>
              </a:buClr>
              <a:buSzPct val="45000"/>
              <a:buFont typeface="Wingdings" charset="2"/>
              <a:buChar char=""/>
              <a:defRPr lang="en-US" sz="1800" b="0" u="none" strike="noStrike">
                <a:solidFill>
                  <a:srgbClr val="000000"/>
                </a:solidFill>
                <a:effectLst/>
                <a:uFillTx/>
                <a:latin typeface="Arial"/>
              </a:defRPr>
            </a:lvl7pPr>
          </a:lstStyle>
          <a:p>
            <a:pPr indent="-324000" algn="l">
              <a:lnSpc>
                <a:spcPct val="100000"/>
              </a:lnSpc>
              <a:buClr>
                <a:srgbClr val="000000"/>
              </a:buClr>
              <a:buFont typeface="Wingdings" charset="2"/>
              <a:buChar char=""/>
            </a:pPr>
            <a:r>
              <a:rPr lang="en-US" sz="1800" b="0" u="none" strike="noStrike">
                <a:solidFill>
                  <a:srgbClr val="000000"/>
                </a:solidFill>
                <a:effectLst/>
                <a:uFillTx/>
                <a:latin typeface="Arial"/>
              </a:rPr>
              <a:t>Click to edit the outline text format</a:t>
            </a:r>
            <a:endParaRPr lang="en-US" sz="1800" b="0" u="none" strike="noStrike">
              <a:solidFill>
                <a:srgbClr val="000000"/>
              </a:solidFill>
              <a:effectLst/>
              <a:uFillTx/>
              <a:latin typeface="Arial"/>
            </a:endParaRPr>
          </a:p>
          <a:p>
            <a:pPr marL="864000" lvl="1" indent="-324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Second Outline Level</a:t>
            </a:r>
            <a:endParaRPr lang="en-US" sz="1800" b="0" u="none" strike="noStrike">
              <a:solidFill>
                <a:srgbClr val="000000"/>
              </a:solidFill>
              <a:effectLst/>
              <a:uFillTx/>
              <a:latin typeface="Arial"/>
            </a:endParaRPr>
          </a:p>
          <a:p>
            <a:pPr marL="1296000" lvl="2" indent="-288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Third Outline Level</a:t>
            </a:r>
            <a:endParaRPr lang="en-US" sz="1800" b="0" u="none" strike="noStrike">
              <a:solidFill>
                <a:srgbClr val="000000"/>
              </a:solidFill>
              <a:effectLst/>
              <a:uFillTx/>
              <a:latin typeface="Arial"/>
            </a:endParaRPr>
          </a:p>
          <a:p>
            <a:pPr marL="1728000" lvl="3" indent="-216000" algn="l">
              <a:lnSpc>
                <a:spcPct val="100000"/>
              </a:lnSpc>
              <a:buClr>
                <a:srgbClr val="000000"/>
              </a:buClr>
              <a:buSzPct val="75000"/>
              <a:buFont typeface="Symbol" charset="2"/>
              <a:buChar char=""/>
            </a:pPr>
            <a:r>
              <a:rPr lang="en-US" sz="1800" b="0" u="none" strike="noStrike">
                <a:solidFill>
                  <a:srgbClr val="000000"/>
                </a:solidFill>
                <a:effectLst/>
                <a:uFillTx/>
                <a:latin typeface="Arial"/>
              </a:rPr>
              <a:t>Fourth Outline Level</a:t>
            </a:r>
            <a:endParaRPr lang="en-US" sz="1800" b="0" u="none" strike="noStrike">
              <a:solidFill>
                <a:srgbClr val="000000"/>
              </a:solidFill>
              <a:effectLst/>
              <a:uFillTx/>
              <a:latin typeface="Arial"/>
            </a:endParaRPr>
          </a:p>
          <a:p>
            <a:pPr marL="2160000" lvl="4"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Fifth Outline Level</a:t>
            </a:r>
            <a:endParaRPr lang="en-US" sz="1800" b="0" u="none" strike="noStrike">
              <a:solidFill>
                <a:srgbClr val="000000"/>
              </a:solidFill>
              <a:effectLst/>
              <a:uFillTx/>
              <a:latin typeface="Arial"/>
            </a:endParaRPr>
          </a:p>
          <a:p>
            <a:pPr marL="2592000" lvl="5"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Sixth Outline Level</a:t>
            </a:r>
            <a:endParaRPr lang="en-US" sz="1800" b="0" u="none" strike="noStrike">
              <a:solidFill>
                <a:srgbClr val="000000"/>
              </a:solidFill>
              <a:effectLst/>
              <a:uFillTx/>
              <a:latin typeface="Arial"/>
            </a:endParaRPr>
          </a:p>
          <a:p>
            <a:pPr marL="3024000" lvl="6" indent="-216000" algn="l">
              <a:lnSpc>
                <a:spcPct val="100000"/>
              </a:lnSpc>
              <a:buClr>
                <a:srgbClr val="000000"/>
              </a:buClr>
              <a:buSzPct val="45000"/>
              <a:buFont typeface="Wingdings" charset="2"/>
              <a:buChar char=""/>
            </a:pPr>
            <a:r>
              <a:rPr lang="en-US" sz="1800" b="0" u="none" strike="noStrike">
                <a:solidFill>
                  <a:srgbClr val="000000"/>
                </a:solidFill>
                <a:effectLst/>
                <a:uFillTx/>
                <a:latin typeface="Arial"/>
              </a:rPr>
              <a:t>Seventh Outline Level</a:t>
            </a:r>
            <a:endParaRPr lang="en-US" sz="1800" b="0" u="none" strike="noStrike">
              <a:solidFill>
                <a:srgbClr val="000000"/>
              </a:solidFill>
              <a:effectLst/>
              <a:uFillTx/>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
</Relationships>
</file>

<file path=ppt/slideMasters/_rels/slideMaster21.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1.jpeg"/><Relationship Id="rId3" Type="http://schemas.openxmlformats.org/officeDocument/2006/relationships/image" Target="../media/image2.png"/><Relationship Id="rId4" Type="http://schemas.openxmlformats.org/officeDocument/2006/relationships/image" Target="../media/image1.jpeg"/><Relationship Id="rId5" Type="http://schemas.openxmlformats.org/officeDocument/2006/relationships/slideLayout" Target="../slideLayouts/slideLayout21.xml"/>
</Relationships>
</file>

<file path=ppt/slideMasters/_rels/slideMaster22.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2.xml"/>
</Relationships>
</file>

<file path=ppt/slideMasters/_rels/slideMaster23.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23.xml"/>
</Relationships>
</file>

<file path=ppt/slideMasters/_rels/slideMaster24.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4" name="Rectangle" hidden="1"/>
          <p:cNvSpPr/>
          <p:nvPr/>
        </p:nvSpPr>
        <p:spPr>
          <a:xfrm>
            <a:off x="15120" y="1708920"/>
            <a:ext cx="1780560" cy="580320"/>
          </a:xfrm>
          <a:prstGeom prst="rect">
            <a:avLst/>
          </a:prstGeom>
          <a:solidFill>
            <a:schemeClr val="accent1">
              <a:hueOff val="114395"/>
              <a:lumOff val="-24975"/>
            </a:schemeClr>
          </a:solidFill>
          <a:ln w="12700">
            <a:noFill/>
          </a:ln>
        </p:spPr>
        <p:style>
          <a:lnRef idx="0"/>
          <a:fillRef idx="0"/>
          <a:effectRef idx="0"/>
          <a:fontRef idx="minor"/>
        </p:style>
        <p:txBody>
          <a:bodyPr lIns="71280" tIns="71280" rIns="71280" bIns="71280" anchor="ctr">
            <a:noAutofit/>
          </a:bodyPr>
          <a:p>
            <a:endParaRPr lang="en-US" sz="3000" b="0" u="none" strike="noStrike">
              <a:solidFill>
                <a:srgbClr val="FFFFFF"/>
              </a:solidFill>
              <a:effectLst/>
              <a:uFillTx/>
              <a:latin typeface="Helvetica Neue Medium"/>
            </a:endParaRPr>
          </a:p>
        </p:txBody>
      </p:sp>
      <p:sp>
        <p:nvSpPr>
          <p:cNvPr id="55" name="GAP Cirrone, PhD - pablo.cirrone@lns.infn.it" hidden="1"/>
          <p:cNvSpPr/>
          <p:nvPr/>
        </p:nvSpPr>
        <p:spPr>
          <a:xfrm>
            <a:off x="212040" y="13164840"/>
            <a:ext cx="17283240" cy="416160"/>
          </a:xfrm>
          <a:prstGeom prst="rect">
            <a:avLst/>
          </a:prstGeom>
          <a:noFill/>
          <a:ln w="12700">
            <a:noFill/>
          </a:ln>
        </p:spPr>
        <p:style>
          <a:lnRef idx="0"/>
          <a:fillRef idx="0"/>
          <a:effectRef idx="0"/>
          <a:fontRef idx="minor"/>
        </p:style>
        <p:txBody>
          <a:bodyPr lIns="71280" tIns="71280" rIns="71280" bIns="71280" anchor="ctr">
            <a:spAutoFit/>
          </a:bodyPr>
          <a:p>
            <a:pPr defTabSz="821520">
              <a:lnSpc>
                <a:spcPct val="100000"/>
              </a:lnSpc>
              <a:tabLst>
                <a:tab pos="0" algn="l"/>
              </a:tabLst>
            </a:pPr>
            <a:r>
              <a:rPr lang="en-US" sz="1800" b="0" i="1" u="none" strike="noStrike">
                <a:solidFill>
                  <a:srgbClr val="5E5E5E"/>
                </a:solidFill>
                <a:effectLst/>
                <a:uFillTx/>
                <a:latin typeface="Arial"/>
                <a:ea typeface="Arial"/>
              </a:rPr>
              <a:t>GAP Cirrone, PhD - pablo.cirrone@lns.infn.it</a:t>
            </a:r>
            <a:endParaRPr lang="en-US" sz="1800" b="0" u="none" strike="noStrike">
              <a:solidFill>
                <a:srgbClr val="000000"/>
              </a:solidFill>
              <a:effectLst/>
              <a:uFillTx/>
              <a:latin typeface="Arial"/>
            </a:endParaRPr>
          </a:p>
        </p:txBody>
      </p:sp>
      <p:pic>
        <p:nvPicPr>
          <p:cNvPr id="56" name="LOGO_INFN_NEWS_sito.jpg" descr="LOGO_INFN_NEWS_sito.jpg" hidden="1"/>
          <p:cNvPicPr/>
          <p:nvPr/>
        </p:nvPicPr>
        <p:blipFill>
          <a:blip r:embed="rId2"/>
          <a:srcRect l="8620" t="0" r="8620" b="0"/>
          <a:stretch/>
        </p:blipFill>
        <p:spPr>
          <a:xfrm>
            <a:off x="22153320" y="320040"/>
            <a:ext cx="1865520" cy="1249200"/>
          </a:xfrm>
          <a:prstGeom prst="rect">
            <a:avLst/>
          </a:prstGeom>
          <a:noFill/>
          <a:ln w="12700">
            <a:noFill/>
          </a:ln>
        </p:spPr>
      </p:pic>
      <p:pic>
        <p:nvPicPr>
          <p:cNvPr id="57" name="Group" descr="Group" hidden="1"/>
          <p:cNvPicPr/>
          <p:nvPr/>
        </p:nvPicPr>
        <p:blipFill>
          <a:blip r:embed="rId3"/>
          <a:stretch/>
        </p:blipFill>
        <p:spPr>
          <a:xfrm>
            <a:off x="20147760" y="481680"/>
            <a:ext cx="1945080" cy="925560"/>
          </a:xfrm>
          <a:prstGeom prst="rect">
            <a:avLst/>
          </a:prstGeom>
          <a:noFill/>
          <a:ln w="12700">
            <a:noFill/>
          </a:ln>
        </p:spPr>
      </p:pic>
      <p:sp>
        <p:nvSpPr>
          <p:cNvPr id="58" name="Rectangle"/>
          <p:cNvSpPr/>
          <p:nvPr/>
        </p:nvSpPr>
        <p:spPr>
          <a:xfrm>
            <a:off x="22556160" y="12660480"/>
            <a:ext cx="1780560" cy="580320"/>
          </a:xfrm>
          <a:prstGeom prst="rect">
            <a:avLst/>
          </a:prstGeom>
          <a:solidFill>
            <a:schemeClr val="accent1">
              <a:hueOff val="114395"/>
              <a:lumOff val="-24975"/>
            </a:schemeClr>
          </a:solidFill>
          <a:ln w="12700">
            <a:noFill/>
          </a:ln>
        </p:spPr>
        <p:style>
          <a:lnRef idx="0"/>
          <a:fillRef idx="0"/>
          <a:effectRef idx="0"/>
          <a:fontRef idx="minor"/>
        </p:style>
        <p:txBody>
          <a:bodyPr lIns="71280" tIns="71280" rIns="71280" bIns="71280" anchor="ctr">
            <a:noAutofit/>
          </a:bodyPr>
          <a:p>
            <a:endParaRPr lang="en-US" sz="3000" b="0" u="none" strike="noStrike">
              <a:solidFill>
                <a:srgbClr val="FFFFFF"/>
              </a:solidFill>
              <a:effectLst/>
              <a:uFillTx/>
              <a:latin typeface="Helvetica Neue Medium"/>
            </a:endParaRPr>
          </a:p>
        </p:txBody>
      </p:sp>
      <p:pic>
        <p:nvPicPr>
          <p:cNvPr id="59" name="LOGO_INFN_NEWS_sito.jpg" descr="LOGO_INFN_NEWS_sito.jpg"/>
          <p:cNvPicPr/>
          <p:nvPr/>
        </p:nvPicPr>
        <p:blipFill>
          <a:blip r:embed="rId4"/>
          <a:srcRect l="8620" t="0" r="8620" b="0"/>
          <a:stretch/>
        </p:blipFill>
        <p:spPr>
          <a:xfrm>
            <a:off x="21799440" y="107280"/>
            <a:ext cx="2411640" cy="1615320"/>
          </a:xfrm>
          <a:prstGeom prst="rect">
            <a:avLst/>
          </a:prstGeom>
          <a:noFill/>
          <a:ln w="12700">
            <a:noFill/>
          </a:ln>
        </p:spPr>
      </p:pic>
      <p:sp>
        <p:nvSpPr>
          <p:cNvPr id="60" name="Pablo Cirrone, PhD - pablo.cirrone@lns.infn.it"/>
          <p:cNvSpPr/>
          <p:nvPr/>
        </p:nvSpPr>
        <p:spPr>
          <a:xfrm>
            <a:off x="250200" y="13133160"/>
            <a:ext cx="5495760" cy="416160"/>
          </a:xfrm>
          <a:prstGeom prst="rect">
            <a:avLst/>
          </a:prstGeom>
          <a:noFill/>
          <a:ln w="12700">
            <a:noFill/>
          </a:ln>
        </p:spPr>
        <p:style>
          <a:lnRef idx="0"/>
          <a:fillRef idx="0"/>
          <a:effectRef idx="0"/>
          <a:fontRef idx="minor"/>
        </p:style>
        <p:txBody>
          <a:bodyPr lIns="71280" tIns="71280" rIns="71280" bIns="71280" anchor="ctr">
            <a:spAutoFit/>
          </a:bodyPr>
          <a:p>
            <a:pPr defTabSz="821520">
              <a:lnSpc>
                <a:spcPct val="100000"/>
              </a:lnSpc>
              <a:tabLst>
                <a:tab pos="0" algn="l"/>
              </a:tabLst>
            </a:pPr>
            <a:r>
              <a:rPr lang="en-US" sz="1800" b="0" u="none" strike="noStrike">
                <a:solidFill>
                  <a:srgbClr val="5E5E5E"/>
                </a:solidFill>
                <a:effectLst/>
                <a:uFillTx/>
                <a:latin typeface="Avenir Book Oblique"/>
                <a:ea typeface="Avenir Book Oblique"/>
              </a:rPr>
              <a:t>Pablo Cirrone, PhD - pablo.cirrone@lns.infn.it</a:t>
            </a:r>
            <a:endParaRPr lang="en-US" sz="1800" b="0" u="none" strike="noStrike">
              <a:solidFill>
                <a:srgbClr val="000000"/>
              </a:solidFill>
              <a:effectLst/>
              <a:uFillTx/>
              <a:latin typeface="Arial"/>
            </a:endParaRPr>
          </a:p>
        </p:txBody>
      </p:sp>
      <p:sp>
        <p:nvSpPr>
          <p:cNvPr id="61" name="PlaceHolder 1"/>
          <p:cNvSpPr>
            <a:spLocks noGrp="1"/>
          </p:cNvSpPr>
          <p:nvPr>
            <p:ph type="title"/>
          </p:nvPr>
        </p:nvSpPr>
        <p:spPr>
          <a:xfrm>
            <a:off x="457200" y="-1716840"/>
            <a:ext cx="8224200" cy="5120640"/>
          </a:xfrm>
          <a:prstGeom prst="rect">
            <a:avLst/>
          </a:prstGeom>
          <a:noFill/>
          <a:ln w="0">
            <a:noFill/>
          </a:ln>
        </p:spPr>
        <p:txBody>
          <a:bodyPr lIns="0" tIns="0" rIns="0" bIns="0" anchor="ctr">
            <a:spAutoFit/>
          </a:bodyPr>
          <a:lstStyle>
            <a:lvl1pPr indent="0" algn="l" defTabSz="821520">
              <a:buNone/>
              <a:tabLst>
                <a:tab pos="0" algn="l"/>
              </a:tabLst>
              <a:defRPr lang="en-US" sz="11200" b="0" u="none" strike="noStrike">
                <a:solidFill>
                  <a:schemeClr val="accent1">
                    <a:lumOff val="-24970"/>
                  </a:schemeClr>
                </a:solidFill>
                <a:effectLst/>
                <a:uFillTx/>
                <a:latin typeface="Avenir Book"/>
              </a:defRPr>
            </a:lvl1pPr>
          </a:lstStyle>
          <a:p>
            <a:pPr indent="0" algn="l" defTabSz="821520">
              <a:buNone/>
              <a:tabLst>
                <a:tab pos="0" algn="l"/>
              </a:tabLst>
            </a:pPr>
            <a:r>
              <a:rPr lang="en-US" sz="11200" b="0" u="none" strike="noStrike">
                <a:solidFill>
                  <a:schemeClr val="accent1">
                    <a:lumOff val="-24970"/>
                  </a:schemeClr>
                </a:solidFill>
                <a:effectLst/>
                <a:uFillTx/>
                <a:latin typeface="Avenir Book"/>
              </a:rPr>
              <a:t>Click to edit the title text format</a:t>
            </a:r>
            <a:endParaRPr lang="en-US" sz="11200" b="0" u="none" strike="noStrike">
              <a:solidFill>
                <a:schemeClr val="accent1">
                  <a:lumOff val="-24970"/>
                </a:schemeClr>
              </a:solidFill>
              <a:effectLst/>
              <a:uFillTx/>
              <a:latin typeface="Avenir Book"/>
            </a:endParaRPr>
          </a:p>
        </p:txBody>
      </p:sp>
      <p:sp>
        <p:nvSpPr>
          <p:cNvPr id="62" name="PlaceHolder 2"/>
          <p:cNvSpPr>
            <a:spLocks noGrp="1"/>
          </p:cNvSpPr>
          <p:nvPr>
            <p:ph type="body"/>
          </p:nvPr>
        </p:nvSpPr>
        <p:spPr>
          <a:xfrm>
            <a:off x="457200" y="1604520"/>
            <a:ext cx="8224200" cy="3972240"/>
          </a:xfrm>
          <a:prstGeom prst="rect">
            <a:avLst/>
          </a:prstGeom>
          <a:noFill/>
          <a:ln w="0">
            <a:noFill/>
          </a:ln>
        </p:spPr>
        <p:txBody>
          <a:bodyPr lIns="0" tIns="0" rIns="0" bIns="0" anchor="t">
            <a:normAutofit fontScale="55000" lnSpcReduction="19999"/>
          </a:bodyPr>
          <a:lstStyle>
            <a:lvl1pPr algn="l" defTabSz="821520">
              <a:spcBef>
                <a:spcPts val="5899"/>
              </a:spcBef>
              <a:buClr>
                <a:srgbClr val="000000"/>
              </a:buClr>
              <a:buFont typeface="Wingdings" charset="2"/>
              <a:buChar char=""/>
              <a:tabLst>
                <a:tab pos="0" algn="l"/>
              </a:tabLst>
              <a:defRPr lang="en-US" sz="5600" b="0" u="none" strike="noStrike">
                <a:solidFill>
                  <a:schemeClr val="accent5">
                    <a:lumOff val="-29860"/>
                  </a:schemeClr>
                </a:solidFill>
                <a:effectLst/>
                <a:uFillTx/>
                <a:latin typeface="Avenir Light"/>
              </a:defRPr>
            </a:lvl1pPr>
            <a:lvl2pPr lvl="1" algn="l" defTabSz="821520">
              <a:spcBef>
                <a:spcPts val="2801"/>
              </a:spcBef>
              <a:buClr>
                <a:srgbClr val="000000"/>
              </a:buClr>
              <a:buSzPct val="75000"/>
              <a:buFont typeface="Symbol" charset="2"/>
              <a:buChar char=""/>
              <a:tabLst>
                <a:tab pos="0" algn="l"/>
              </a:tabLst>
              <a:defRPr lang="en-US" sz="5600" b="0" u="none" strike="noStrike">
                <a:solidFill>
                  <a:srgbClr val="000000"/>
                </a:solidFill>
                <a:effectLst/>
                <a:uFillTx/>
                <a:latin typeface="Avenir Light"/>
              </a:defRPr>
            </a:lvl2pPr>
            <a:lvl3pPr lvl="2" algn="l" defTabSz="821520">
              <a:spcBef>
                <a:spcPts val="2801"/>
              </a:spcBef>
              <a:buClr>
                <a:srgbClr val="000000"/>
              </a:buClr>
              <a:buSzPct val="45000"/>
              <a:buFont typeface="Wingdings" charset="2"/>
              <a:buChar char=""/>
              <a:defRPr lang="en-US" sz="5600" b="0" u="none" strike="noStrike">
                <a:solidFill>
                  <a:srgbClr val="000000"/>
                </a:solidFill>
                <a:effectLst/>
                <a:uFillTx/>
                <a:latin typeface="Avenir Light"/>
              </a:defRPr>
            </a:lvl3pPr>
            <a:lvl4pPr lvl="3" algn="l" defTabSz="821520">
              <a:spcBef>
                <a:spcPts val="2801"/>
              </a:spcBef>
              <a:buClr>
                <a:srgbClr val="000000"/>
              </a:buClr>
              <a:buSzPct val="75000"/>
              <a:buFont typeface="Symbol" charset="2"/>
              <a:buChar char=""/>
              <a:defRPr lang="en-US" sz="5600" b="0" u="none" strike="noStrike">
                <a:solidFill>
                  <a:srgbClr val="000000"/>
                </a:solidFill>
                <a:effectLst/>
                <a:uFillTx/>
                <a:latin typeface="Avenir Light"/>
              </a:defRPr>
            </a:lvl4pPr>
            <a:lvl5pPr lvl="4" algn="l" defTabSz="821520">
              <a:spcBef>
                <a:spcPts val="2801"/>
              </a:spcBef>
              <a:buClr>
                <a:srgbClr val="000000"/>
              </a:buClr>
              <a:buSzPct val="45000"/>
              <a:buFont typeface="Wingdings" charset="2"/>
              <a:buChar char=""/>
              <a:defRPr lang="en-US" sz="5600" b="0" u="none" strike="noStrike">
                <a:solidFill>
                  <a:srgbClr val="000000"/>
                </a:solidFill>
                <a:effectLst/>
                <a:uFillTx/>
                <a:latin typeface="Avenir Light"/>
              </a:defRPr>
            </a:lvl5pPr>
            <a:lvl6pPr lvl="5" algn="l" defTabSz="821520">
              <a:spcBef>
                <a:spcPts val="283"/>
              </a:spcBef>
              <a:buClr>
                <a:srgbClr val="000000"/>
              </a:buClr>
              <a:buSzPct val="45000"/>
              <a:buFont typeface="Wingdings" charset="2"/>
              <a:buChar char=""/>
              <a:defRPr lang="en-US" sz="5600" b="0" u="none" strike="noStrike">
                <a:solidFill>
                  <a:srgbClr val="000000"/>
                </a:solidFill>
                <a:effectLst/>
                <a:uFillTx/>
                <a:latin typeface="Avenir Light"/>
              </a:defRPr>
            </a:lvl6pPr>
            <a:lvl7pPr lvl="6" algn="l" defTabSz="821520">
              <a:spcBef>
                <a:spcPts val="283"/>
              </a:spcBef>
              <a:buClr>
                <a:srgbClr val="000000"/>
              </a:buClr>
              <a:buSzPct val="45000"/>
              <a:buFont typeface="Wingdings" charset="2"/>
              <a:buChar char=""/>
              <a:defRPr lang="en-US" sz="5600" b="0" u="none" strike="noStrike">
                <a:solidFill>
                  <a:srgbClr val="000000"/>
                </a:solidFill>
                <a:effectLst/>
                <a:uFillTx/>
                <a:latin typeface="Avenir Light"/>
              </a:defRPr>
            </a:lvl7pPr>
          </a:lstStyle>
          <a:p>
            <a:pPr indent="-324000" algn="l" defTabSz="821520">
              <a:spcBef>
                <a:spcPts val="5899"/>
              </a:spcBef>
              <a:buClr>
                <a:srgbClr val="000000"/>
              </a:buClr>
              <a:buFont typeface="Wingdings" charset="2"/>
              <a:buChar char=""/>
              <a:tabLst>
                <a:tab pos="0" algn="l"/>
              </a:tabLst>
            </a:pPr>
            <a:r>
              <a:rPr lang="en-US" sz="5600" b="0" u="none" strike="noStrike">
                <a:solidFill>
                  <a:schemeClr val="accent5">
                    <a:lumOff val="-29860"/>
                  </a:schemeClr>
                </a:solidFill>
                <a:effectLst/>
                <a:uFillTx/>
                <a:latin typeface="Avenir Light"/>
              </a:rPr>
              <a:t>Click to edit the outline text format</a:t>
            </a:r>
            <a:endParaRPr lang="en-US" sz="5600" b="0" u="none" strike="noStrike">
              <a:solidFill>
                <a:schemeClr val="accent5">
                  <a:lumOff val="-29860"/>
                </a:schemeClr>
              </a:solidFill>
              <a:effectLst/>
              <a:uFillTx/>
              <a:latin typeface="Avenir Light"/>
            </a:endParaRPr>
          </a:p>
          <a:p>
            <a:pPr marL="864000" lvl="1" indent="-324000" algn="l" defTabSz="821520">
              <a:spcBef>
                <a:spcPts val="2801"/>
              </a:spcBef>
              <a:buClr>
                <a:srgbClr val="000000"/>
              </a:buClr>
              <a:buSzPct val="75000"/>
              <a:buFont typeface="Symbol" charset="2"/>
              <a:buChar char=""/>
              <a:tabLst>
                <a:tab pos="0" algn="l"/>
              </a:tabLst>
            </a:pPr>
            <a:r>
              <a:rPr lang="en-US" sz="5600" b="0" u="none" strike="noStrike">
                <a:solidFill>
                  <a:srgbClr val="000000"/>
                </a:solidFill>
                <a:effectLst/>
                <a:uFillTx/>
                <a:latin typeface="Avenir Light"/>
              </a:rPr>
              <a:t>Second Outline Level</a:t>
            </a:r>
            <a:endParaRPr lang="en-US" sz="5600" b="0" u="none" strike="noStrike">
              <a:solidFill>
                <a:srgbClr val="000000"/>
              </a:solidFill>
              <a:effectLst/>
              <a:uFillTx/>
              <a:latin typeface="Avenir Light"/>
            </a:endParaRPr>
          </a:p>
          <a:p>
            <a:pPr marL="1296000" lvl="2" indent="-288000" algn="l" defTabSz="821520">
              <a:spcBef>
                <a:spcPts val="2801"/>
              </a:spcBef>
              <a:buClr>
                <a:srgbClr val="000000"/>
              </a:buClr>
              <a:buSzPct val="45000"/>
              <a:buFont typeface="Wingdings" charset="2"/>
              <a:buChar char=""/>
            </a:pPr>
            <a:r>
              <a:rPr lang="en-US" sz="5600" b="0" u="none" strike="noStrike">
                <a:solidFill>
                  <a:srgbClr val="000000"/>
                </a:solidFill>
                <a:effectLst/>
                <a:uFillTx/>
                <a:latin typeface="Avenir Light"/>
              </a:rPr>
              <a:t>Third Outline Level</a:t>
            </a:r>
            <a:endParaRPr lang="en-US" sz="5600" b="0" u="none" strike="noStrike">
              <a:solidFill>
                <a:srgbClr val="000000"/>
              </a:solidFill>
              <a:effectLst/>
              <a:uFillTx/>
              <a:latin typeface="Avenir Light"/>
            </a:endParaRPr>
          </a:p>
          <a:p>
            <a:pPr marL="1728000" lvl="3" indent="-216000" algn="l" defTabSz="821520">
              <a:spcBef>
                <a:spcPts val="2801"/>
              </a:spcBef>
              <a:buClr>
                <a:srgbClr val="000000"/>
              </a:buClr>
              <a:buSzPct val="75000"/>
              <a:buFont typeface="Symbol" charset="2"/>
              <a:buChar char=""/>
            </a:pPr>
            <a:r>
              <a:rPr lang="en-US" sz="5600" b="0" u="none" strike="noStrike">
                <a:solidFill>
                  <a:srgbClr val="000000"/>
                </a:solidFill>
                <a:effectLst/>
                <a:uFillTx/>
                <a:latin typeface="Avenir Light"/>
              </a:rPr>
              <a:t>Fourth Outline Level</a:t>
            </a:r>
            <a:endParaRPr lang="en-US" sz="5600" b="0" u="none" strike="noStrike">
              <a:solidFill>
                <a:srgbClr val="000000"/>
              </a:solidFill>
              <a:effectLst/>
              <a:uFillTx/>
              <a:latin typeface="Avenir Light"/>
            </a:endParaRPr>
          </a:p>
          <a:p>
            <a:pPr marL="2160000" lvl="4" indent="-216000" algn="l" defTabSz="821520">
              <a:spcBef>
                <a:spcPts val="2801"/>
              </a:spcBef>
              <a:buClr>
                <a:srgbClr val="000000"/>
              </a:buClr>
              <a:buSzPct val="45000"/>
              <a:buFont typeface="Wingdings" charset="2"/>
              <a:buChar char=""/>
            </a:pPr>
            <a:r>
              <a:rPr lang="en-US" sz="5600" b="0" u="none" strike="noStrike">
                <a:solidFill>
                  <a:srgbClr val="000000"/>
                </a:solidFill>
                <a:effectLst/>
                <a:uFillTx/>
                <a:latin typeface="Avenir Light"/>
              </a:rPr>
              <a:t>Fifth Outline Level</a:t>
            </a:r>
            <a:endParaRPr lang="en-US" sz="5600" b="0" u="none" strike="noStrike">
              <a:solidFill>
                <a:srgbClr val="000000"/>
              </a:solidFill>
              <a:effectLst/>
              <a:uFillTx/>
              <a:latin typeface="Avenir Light"/>
            </a:endParaRPr>
          </a:p>
          <a:p>
            <a:pPr marL="2592000" lvl="5" indent="-216000" algn="l" defTabSz="821520">
              <a:spcBef>
                <a:spcPts val="283"/>
              </a:spcBef>
              <a:buClr>
                <a:srgbClr val="000000"/>
              </a:buClr>
              <a:buSzPct val="45000"/>
              <a:buFont typeface="Wingdings" charset="2"/>
              <a:buChar char=""/>
            </a:pPr>
            <a:r>
              <a:rPr lang="en-US" sz="5600" b="0" u="none" strike="noStrike">
                <a:solidFill>
                  <a:srgbClr val="000000"/>
                </a:solidFill>
                <a:effectLst/>
                <a:uFillTx/>
                <a:latin typeface="Avenir Light"/>
              </a:rPr>
              <a:t>Sixth Outline Level</a:t>
            </a:r>
            <a:endParaRPr lang="en-US" sz="5600" b="0" u="none" strike="noStrike">
              <a:solidFill>
                <a:srgbClr val="000000"/>
              </a:solidFill>
              <a:effectLst/>
              <a:uFillTx/>
              <a:latin typeface="Avenir Light"/>
            </a:endParaRPr>
          </a:p>
          <a:p>
            <a:pPr marL="3024000" lvl="6" indent="-216000" algn="l" defTabSz="821520">
              <a:spcBef>
                <a:spcPts val="283"/>
              </a:spcBef>
              <a:buClr>
                <a:srgbClr val="000000"/>
              </a:buClr>
              <a:buSzPct val="45000"/>
              <a:buFont typeface="Wingdings" charset="2"/>
              <a:buChar char=""/>
            </a:pPr>
            <a:r>
              <a:rPr lang="en-US" sz="5600" b="0" u="none" strike="noStrike">
                <a:solidFill>
                  <a:srgbClr val="000000"/>
                </a:solidFill>
                <a:effectLst/>
                <a:uFillTx/>
                <a:latin typeface="Avenir Light"/>
              </a:rPr>
              <a:t>Seventh Outline Level</a:t>
            </a:r>
            <a:endParaRPr lang="en-US" sz="5600" b="0" u="none" strike="noStrike">
              <a:solidFill>
                <a:srgbClr val="000000"/>
              </a:solidFill>
              <a:effectLst/>
              <a:uFillTx/>
              <a:latin typeface="Avenir Light"/>
            </a:endParaRPr>
          </a:p>
        </p:txBody>
      </p:sp>
      <p:sp>
        <p:nvSpPr>
          <p:cNvPr id="63" name="PlaceHolder 3"/>
          <p:cNvSpPr>
            <a:spLocks noGrp="1"/>
          </p:cNvSpPr>
          <p:nvPr>
            <p:ph type="sldNum" idx="1"/>
          </p:nvPr>
        </p:nvSpPr>
        <p:spPr>
          <a:xfrm>
            <a:off x="22691520" y="12726720"/>
            <a:ext cx="460800" cy="472320"/>
          </a:xfrm>
          <a:prstGeom prst="rect">
            <a:avLst/>
          </a:prstGeom>
          <a:noFill/>
          <a:ln w="12600">
            <a:noFill/>
          </a:ln>
        </p:spPr>
        <p:txBody>
          <a:bodyPr lIns="71280" tIns="71280" rIns="71280" bIns="71280" anchor="t">
            <a:noAutofit/>
          </a:bodyPr>
          <a:lstStyle>
            <a:lvl1pPr indent="0" algn="ctr" defTabSz="821520">
              <a:lnSpc>
                <a:spcPct val="100000"/>
              </a:lnSpc>
              <a:buNone/>
              <a:tabLst>
                <a:tab pos="0" algn="l"/>
              </a:tabLst>
              <a:defRPr lang="en-US" sz="2200" b="1" u="none" strike="noStrike">
                <a:solidFill>
                  <a:srgbClr val="FFFFFF"/>
                </a:solidFill>
                <a:effectLst/>
                <a:uFillTx/>
                <a:latin typeface="Helvetica Neue"/>
                <a:ea typeface="Helvetica Neue"/>
              </a:defRPr>
            </a:lvl1pPr>
          </a:lstStyle>
          <a:p>
            <a:pPr indent="0" algn="ctr" defTabSz="821520">
              <a:lnSpc>
                <a:spcPct val="100000"/>
              </a:lnSpc>
              <a:buNone/>
              <a:tabLst>
                <a:tab pos="0" algn="l"/>
              </a:tabLst>
            </a:pPr>
            <a:fld id="{6665B02F-35C8-4288-A24D-74E43D415388}" type="slidenum">
              <a:rPr lang="en-US" sz="2200" b="1" u="none" strike="noStrike">
                <a:solidFill>
                  <a:srgbClr val="FFFFFF"/>
                </a:solidFill>
                <a:effectLst/>
                <a:uFillTx/>
                <a:latin typeface="Helvetica Neue"/>
                <a:ea typeface="Helvetica Neue"/>
              </a:rPr>
              <a:t>&lt;number&gt;</a:t>
            </a:fld>
            <a:endParaRPr lang="en-US" sz="2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0" r:id="rId5"/>
  </p:sldLayoutIdLst>
</p:sldMaster>
</file>

<file path=ppt/slideMasters/slideMaster2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2" r:id="rId2"/>
  </p:sldLayoutIdLst>
</p:sldMaster>
</file>

<file path=ppt/slideMasters/slideMaster2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6" name="PlaceHolder 1"/>
          <p:cNvSpPr>
            <a:spLocks noGrp="1"/>
          </p:cNvSpPr>
          <p:nvPr>
            <p:ph type="ftr" idx="2"/>
          </p:nvPr>
        </p:nvSpPr>
        <p:spPr>
          <a:xfrm>
            <a:off x="3124080" y="6356520"/>
            <a:ext cx="2890800" cy="3603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en-US" sz="1400" b="0" u="none" strike="noStrike">
                <a:solidFill>
                  <a:srgbClr val="000000"/>
                </a:solidFill>
                <a:effectLst/>
                <a:uFillTx/>
                <a:latin typeface="Times New Roman"/>
              </a:defRPr>
            </a:lvl1pPr>
          </a:lstStyle>
          <a:p>
            <a:pPr indent="0" algn="ctr">
              <a:lnSpc>
                <a:spcPct val="100000"/>
              </a:lnSpc>
              <a:buNone/>
              <a:tabLst>
                <a:tab pos="0" algn="l"/>
              </a:tabLst>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67" name="PlaceHolder 2"/>
          <p:cNvSpPr>
            <a:spLocks noGrp="1"/>
          </p:cNvSpPr>
          <p:nvPr>
            <p:ph type="sldNum" idx="3"/>
          </p:nvPr>
        </p:nvSpPr>
        <p:spPr>
          <a:xfrm>
            <a:off x="6553080" y="6356520"/>
            <a:ext cx="2129040" cy="360360"/>
          </a:xfrm>
          <a:prstGeom prst="rect">
            <a:avLst/>
          </a:prstGeom>
          <a:noFill/>
          <a:ln w="0">
            <a:noFill/>
          </a:ln>
        </p:spPr>
        <p:txBody>
          <a:bodyPr lIns="91440" tIns="45720" rIns="91440" bIns="45720" anchor="ctr">
            <a:noAutofit/>
          </a:bodyPr>
          <a:lstStyle>
            <a:lvl1pPr indent="0" algn="r" defTabSz="457200">
              <a:lnSpc>
                <a:spcPct val="100000"/>
              </a:lnSpc>
              <a:buNone/>
              <a:tabLst>
                <a:tab pos="0" algn="l"/>
              </a:tabLst>
              <a:defRPr lang="en-US" sz="1200" b="0" u="none" strike="noStrike">
                <a:solidFill>
                  <a:schemeClr val="dk1">
                    <a:tint val="75000"/>
                  </a:schemeClr>
                </a:solidFill>
                <a:effectLst/>
                <a:uFillTx/>
                <a:latin typeface="Calibri"/>
              </a:defRPr>
            </a:lvl1pPr>
          </a:lstStyle>
          <a:p>
            <a:pPr indent="0" algn="r" defTabSz="457200">
              <a:lnSpc>
                <a:spcPct val="100000"/>
              </a:lnSpc>
              <a:buNone/>
              <a:tabLst>
                <a:tab pos="0" algn="l"/>
              </a:tabLst>
            </a:pPr>
            <a:fld id="{301018D5-DB50-4A7B-968E-4B1065509072}" type="slidenum">
              <a:rPr lang="en-US" sz="1200" b="0" u="none" strike="noStrike">
                <a:solidFill>
                  <a:schemeClr val="dk1">
                    <a:tint val="75000"/>
                  </a:schemeClr>
                </a:solidFill>
                <a:effectLst/>
                <a:uFillTx/>
                <a:latin typeface="Calibri"/>
              </a:rPr>
              <a:t>1</a:t>
            </a:fld>
            <a:endParaRPr lang="en-US" sz="1200" b="0" u="none" strike="noStrike">
              <a:solidFill>
                <a:srgbClr val="000000"/>
              </a:solidFill>
              <a:effectLst/>
              <a:uFillTx/>
              <a:latin typeface="Times New Roman"/>
            </a:endParaRPr>
          </a:p>
        </p:txBody>
      </p:sp>
      <p:sp>
        <p:nvSpPr>
          <p:cNvPr id="68" name="PlaceHolder 3"/>
          <p:cNvSpPr>
            <a:spLocks noGrp="1"/>
          </p:cNvSpPr>
          <p:nvPr>
            <p:ph type="dt" idx="4"/>
          </p:nvPr>
        </p:nvSpPr>
        <p:spPr>
          <a:xfrm>
            <a:off x="457200" y="6356520"/>
            <a:ext cx="2129040" cy="360360"/>
          </a:xfrm>
          <a:prstGeom prst="rect">
            <a:avLst/>
          </a:prstGeom>
          <a:noFill/>
          <a:ln w="0">
            <a:noFill/>
          </a:ln>
        </p:spPr>
        <p:txBody>
          <a:bodyPr lIns="91440" tIns="45720" rIns="91440" bIns="45720" anchor="ctr">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4" r:id="rId2"/>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9" name="PlaceHolder 1"/>
          <p:cNvSpPr>
            <a:spLocks noGrp="1"/>
          </p:cNvSpPr>
          <p:nvPr>
            <p:ph type="dt" idx="5"/>
          </p:nvPr>
        </p:nvSpPr>
        <p:spPr>
          <a:xfrm>
            <a:off x="342720" y="6356520"/>
            <a:ext cx="1600200" cy="364680"/>
          </a:xfrm>
          <a:prstGeom prst="rect">
            <a:avLst/>
          </a:prstGeom>
          <a:noFill/>
          <a:ln w="0">
            <a:noFill/>
          </a:ln>
        </p:spPr>
        <p:txBody>
          <a:bodyPr lIns="91440" tIns="45720" rIns="91440" bIns="45720" anchor="ctr">
            <a:noAutofit/>
          </a:bodyPr>
          <a:lstStyle>
            <a:lvl1pPr indent="0" algn="l" defTabSz="457200">
              <a:lnSpc>
                <a:spcPct val="100000"/>
              </a:lnSpc>
              <a:buNone/>
              <a:defRPr lang="en-US" sz="1200" b="0" u="none" strike="noStrike">
                <a:solidFill>
                  <a:schemeClr val="dk1">
                    <a:tint val="75000"/>
                  </a:schemeClr>
                </a:solidFill>
                <a:effectLst/>
                <a:uFillTx/>
                <a:latin typeface="Calibri"/>
              </a:defRPr>
            </a:lvl1pPr>
          </a:lstStyle>
          <a:p>
            <a:pPr indent="0" algn="l" defTabSz="457200">
              <a:lnSpc>
                <a:spcPct val="100000"/>
              </a:lnSpc>
              <a:buNone/>
            </a:pPr>
            <a:r>
              <a:rPr lang="en-US" sz="1200" b="0" u="none" strike="noStrike">
                <a:solidFill>
                  <a:schemeClr val="dk1">
                    <a:tint val="75000"/>
                  </a:schemeClr>
                </a:solidFill>
                <a:effectLst/>
                <a:uFillTx/>
                <a:latin typeface="Calibri"/>
              </a:rPr>
              <a:t> </a:t>
            </a:r>
            <a:endParaRPr lang="en-US" sz="1200" b="0" u="none" strike="noStrike">
              <a:solidFill>
                <a:srgbClr val="000000"/>
              </a:solidFill>
              <a:effectLst/>
              <a:uFillTx/>
              <a:latin typeface="Times New Roman"/>
            </a:endParaRPr>
          </a:p>
        </p:txBody>
      </p:sp>
      <p:sp>
        <p:nvSpPr>
          <p:cNvPr id="70" name="PlaceHolder 2"/>
          <p:cNvSpPr>
            <a:spLocks noGrp="1"/>
          </p:cNvSpPr>
          <p:nvPr>
            <p:ph type="ftr" idx="6"/>
          </p:nvPr>
        </p:nvSpPr>
        <p:spPr>
          <a:xfrm>
            <a:off x="2342880" y="6356520"/>
            <a:ext cx="21715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 </a:t>
            </a:r>
            <a:endParaRPr lang="en-US" sz="1400" b="0" u="none" strike="noStrike">
              <a:solidFill>
                <a:srgbClr val="000000"/>
              </a:solidFill>
              <a:effectLst/>
              <a:uFillTx/>
              <a:latin typeface="Times New Roman"/>
            </a:endParaRPr>
          </a:p>
        </p:txBody>
      </p:sp>
      <p:sp>
        <p:nvSpPr>
          <p:cNvPr id="71" name="PlaceHolder 3"/>
          <p:cNvSpPr>
            <a:spLocks noGrp="1"/>
          </p:cNvSpPr>
          <p:nvPr>
            <p:ph type="sldNum" idx="7"/>
          </p:nvPr>
        </p:nvSpPr>
        <p:spPr>
          <a:xfrm>
            <a:off x="4914720" y="6356520"/>
            <a:ext cx="1600200" cy="364680"/>
          </a:xfrm>
          <a:prstGeom prst="rect">
            <a:avLst/>
          </a:prstGeom>
          <a:noFill/>
          <a:ln w="0">
            <a:noFill/>
          </a:ln>
        </p:spPr>
        <p:txBody>
          <a:bodyPr lIns="91440" tIns="45720" rIns="91440" bIns="45720" anchor="ctr">
            <a:noAutofit/>
          </a:bodyPr>
          <a:lstStyle>
            <a:lvl1pPr indent="0" algn="r" defTabSz="457200">
              <a:lnSpc>
                <a:spcPct val="100000"/>
              </a:lnSpc>
              <a:buNone/>
              <a:defRPr lang="en-US" sz="1200" b="0" u="none" strike="noStrike">
                <a:solidFill>
                  <a:schemeClr val="dk1">
                    <a:tint val="75000"/>
                  </a:schemeClr>
                </a:solidFill>
                <a:effectLst/>
                <a:uFillTx/>
                <a:latin typeface="Calibri"/>
              </a:defRPr>
            </a:lvl1pPr>
          </a:lstStyle>
          <a:p>
            <a:pPr indent="0" algn="r" defTabSz="457200">
              <a:lnSpc>
                <a:spcPct val="100000"/>
              </a:lnSpc>
              <a:buNone/>
            </a:pPr>
            <a:fld id="{9A6723DF-9842-472C-9D6B-C509A1F1FF5B}" type="slidenum">
              <a:rPr lang="en-US" sz="1200" b="0" u="none" strike="noStrike">
                <a:solidFill>
                  <a:schemeClr val="dk1">
                    <a:tint val="75000"/>
                  </a:schemeClr>
                </a:solidFill>
                <a:effectLst/>
                <a:uFillTx/>
                <a:latin typeface="Calibri"/>
              </a:rPr>
              <a:t>1</a:t>
            </a:fld>
            <a:endParaRPr lang="en-US" sz="12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6" r:id="rId2"/>
  </p:sldLayoutIdLst>
</p:sldMaster>
</file>

<file path=ppt/slides/_rels/slide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slideLayout" Target="../slideLayouts/slideLayout19.xml"/><Relationship Id="rId6"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slideLayout" Target="../slideLayouts/slideLayout19.xml"/><Relationship Id="rId5"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9.png"/><Relationship Id="rId3" Type="http://schemas.openxmlformats.org/officeDocument/2006/relationships/slideLayout" Target="../slideLayouts/slideLayout19.xml"/><Relationship Id="rId4"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0.png"/><Relationship Id="rId3" Type="http://schemas.openxmlformats.org/officeDocument/2006/relationships/slideLayout" Target="../slideLayouts/slideLayout19.xml"/><Relationship Id="rId4"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1.png"/><Relationship Id="rId3" Type="http://schemas.openxmlformats.org/officeDocument/2006/relationships/slideLayout" Target="../slideLayouts/slideLayout19.xml"/><Relationship Id="rId4"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1.png"/><Relationship Id="rId3" Type="http://schemas.openxmlformats.org/officeDocument/2006/relationships/slideLayout" Target="../slideLayouts/slideLayout19.xml"/><Relationship Id="rId4"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2.png"/><Relationship Id="rId3" Type="http://schemas.openxmlformats.org/officeDocument/2006/relationships/slideLayout" Target="../slideLayouts/slideLayout19.xml"/><Relationship Id="rId4"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2.png"/><Relationship Id="rId3" Type="http://schemas.openxmlformats.org/officeDocument/2006/relationships/slideLayout" Target="../slideLayouts/slideLayout19.xml"/><Relationship Id="rId4"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3.png"/><Relationship Id="rId3" Type="http://schemas.openxmlformats.org/officeDocument/2006/relationships/slideLayout" Target="../slideLayouts/slideLayout19.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4.png"/><Relationship Id="rId3" Type="http://schemas.openxmlformats.org/officeDocument/2006/relationships/slideLayout" Target="../slideLayouts/slideLayout19.xml"/><Relationship Id="rId4"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slideLayout" Target="../slideLayouts/slideLayout19.xml"/><Relationship Id="rId7"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slideLayout" Target="../slideLayouts/slideLayout19.xml"/><Relationship Id="rId6"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29.png"/><Relationship Id="rId3" Type="http://schemas.openxmlformats.org/officeDocument/2006/relationships/slideLayout" Target="../slideLayouts/slideLayout19.xml"/><Relationship Id="rId4"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30.png"/><Relationship Id="rId3" Type="http://schemas.openxmlformats.org/officeDocument/2006/relationships/slideLayout" Target="../slideLayouts/slideLayout19.xml"/><Relationship Id="rId4"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6.png"/><Relationship Id="rId3" Type="http://schemas.openxmlformats.org/officeDocument/2006/relationships/image" Target="../media/image5.png"/><Relationship Id="rId4" Type="http://schemas.openxmlformats.org/officeDocument/2006/relationships/slideLayout" Target="../slideLayouts/slideLayout19.xml"/><Relationship Id="rId5" Type="http://schemas.openxmlformats.org/officeDocument/2006/relationships/notesSlide" Target="../notesSlides/notesSlide22.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9.xml"/><Relationship Id="rId5"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4.png"/><Relationship Id="rId3" Type="http://schemas.openxmlformats.org/officeDocument/2006/relationships/image" Target="../media/image4.png"/><Relationship Id="rId4" Type="http://schemas.openxmlformats.org/officeDocument/2006/relationships/image" Target="../media/image4.png"/><Relationship Id="rId5" Type="http://schemas.openxmlformats.org/officeDocument/2006/relationships/slideLayout" Target="../slideLayouts/slideLayout19.xml"/><Relationship Id="rId6"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4.png"/><Relationship Id="rId3" Type="http://schemas.openxmlformats.org/officeDocument/2006/relationships/slideLayout" Target="../slideLayouts/slideLayout19.xml"/><Relationship Id="rId4"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4.png"/><Relationship Id="rId3" Type="http://schemas.openxmlformats.org/officeDocument/2006/relationships/image" Target="../media/image13.png"/><Relationship Id="rId4" Type="http://schemas.openxmlformats.org/officeDocument/2006/relationships/slideLayout" Target="../slideLayouts/slideLayout19.xml"/><Relationship Id="rId5"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4.png"/><Relationship Id="rId3" Type="http://schemas.openxmlformats.org/officeDocument/2006/relationships/slideLayout" Target="../slideLayouts/slideLayout19.xml"/><Relationship Id="rId4"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5.png"/><Relationship Id="rId3" Type="http://schemas.openxmlformats.org/officeDocument/2006/relationships/slideLayout" Target="../slideLayouts/slideLayout19.xml"/><Relationship Id="rId4"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16.png"/><Relationship Id="rId3" Type="http://schemas.openxmlformats.org/officeDocument/2006/relationships/slideLayout" Target="../slideLayouts/slideLayout19.xml"/><Relationship Id="rId4"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78" name=""/>
          <p:cNvPicPr/>
          <p:nvPr/>
        </p:nvPicPr>
        <p:blipFill>
          <a:blip r:embed="rId1">
            <a:alphaModFix amt="69000"/>
          </a:blip>
          <a:srcRect l="4673" t="11226" r="1797" b="14810"/>
          <a:stretch/>
        </p:blipFill>
        <p:spPr>
          <a:xfrm>
            <a:off x="3366360" y="5943600"/>
            <a:ext cx="2117160" cy="682920"/>
          </a:xfrm>
          <a:prstGeom prst="rect">
            <a:avLst/>
          </a:prstGeom>
          <a:noFill/>
          <a:ln w="0">
            <a:noFill/>
          </a:ln>
        </p:spPr>
      </p:pic>
      <p:sp>
        <p:nvSpPr>
          <p:cNvPr id="79" name="CustomShape 1"/>
          <p:cNvSpPr/>
          <p:nvPr/>
        </p:nvSpPr>
        <p:spPr>
          <a:xfrm>
            <a:off x="0" y="1371600"/>
            <a:ext cx="9141120" cy="1825920"/>
          </a:xfrm>
          <a:prstGeom prst="rect">
            <a:avLst/>
          </a:prstGeom>
          <a:noFill/>
          <a:ln w="0">
            <a:solidFill>
              <a:srgbClr val="FFFFFF"/>
            </a:solidFill>
          </a:ln>
        </p:spPr>
        <p:style>
          <a:lnRef idx="0"/>
          <a:fillRef idx="0"/>
          <a:effectRef idx="0"/>
          <a:fontRef idx="minor"/>
        </p:style>
        <p:txBody>
          <a:bodyPr lIns="0" tIns="0" rIns="0" bIns="0" anchor="ctr">
            <a:normAutofit/>
          </a:bodyPr>
          <a:p>
            <a:pPr algn="ctr">
              <a:lnSpc>
                <a:spcPct val="100000"/>
              </a:lnSpc>
              <a:spcBef>
                <a:spcPts val="1191"/>
              </a:spcBef>
              <a:spcAft>
                <a:spcPts val="992"/>
              </a:spcAft>
              <a:tabLst>
                <a:tab pos="0" algn="l"/>
              </a:tabLst>
            </a:pPr>
            <a:r>
              <a:rPr lang="en-US" sz="4800" b="1" u="none" strike="noStrike">
                <a:solidFill>
                  <a:srgbClr val="1656AB"/>
                </a:solidFill>
                <a:effectLst/>
                <a:uFillTx/>
                <a:latin typeface="Arial"/>
                <a:ea typeface="Arial"/>
              </a:rPr>
              <a:t>Geant4 Examples</a:t>
            </a:r>
            <a:r>
              <a:rPr lang="en-US" sz="3600" b="0" u="none" strike="noStrike">
                <a:solidFill>
                  <a:srgbClr val="000000"/>
                </a:solidFill>
                <a:effectLst/>
                <a:uFillTx/>
                <a:latin typeface="Arial"/>
                <a:ea typeface="Arial"/>
              </a:rPr>
              <a:t> </a:t>
            </a:r>
            <a:endParaRPr lang="en-US" sz="3600" b="0" u="none" strike="noStrike">
              <a:solidFill>
                <a:srgbClr val="000000"/>
              </a:solidFill>
              <a:effectLst/>
              <a:uFillTx/>
              <a:latin typeface="Arial"/>
            </a:endParaRPr>
          </a:p>
        </p:txBody>
      </p:sp>
      <p:sp>
        <p:nvSpPr>
          <p:cNvPr id="80" name="CustomShape 2"/>
          <p:cNvSpPr/>
          <p:nvPr/>
        </p:nvSpPr>
        <p:spPr>
          <a:xfrm>
            <a:off x="0" y="3200400"/>
            <a:ext cx="9141120" cy="412560"/>
          </a:xfrm>
          <a:prstGeom prst="rect">
            <a:avLst/>
          </a:prstGeom>
          <a:noFill/>
          <a:ln w="0">
            <a:noFill/>
          </a:ln>
        </p:spPr>
        <p:style>
          <a:lnRef idx="0"/>
          <a:fillRef idx="0"/>
          <a:effectRef idx="0"/>
          <a:fontRef idx="minor"/>
        </p:style>
        <p:txBody>
          <a:bodyPr lIns="90000" tIns="45000" rIns="90000" bIns="45000" anchor="t" anchorCtr="1">
            <a:noAutofit/>
          </a:bodyPr>
          <a:p>
            <a:pPr algn="ctr">
              <a:lnSpc>
                <a:spcPct val="100000"/>
              </a:lnSpc>
            </a:pPr>
            <a:r>
              <a:rPr lang="en-US" sz="2000" b="0" u="none" strike="noStrike">
                <a:solidFill>
                  <a:srgbClr val="808080"/>
                </a:solidFill>
                <a:effectLst/>
                <a:uFillTx/>
                <a:latin typeface="Arial"/>
                <a:ea typeface="Arial"/>
              </a:rPr>
              <a:t>Fateme Farokhi</a:t>
            </a:r>
            <a:endParaRPr lang="en-US" sz="2000" b="0" u="none" strike="noStrike">
              <a:solidFill>
                <a:srgbClr val="000000"/>
              </a:solidFill>
              <a:effectLst/>
              <a:uFillTx/>
              <a:latin typeface="Arial"/>
            </a:endParaRPr>
          </a:p>
        </p:txBody>
      </p:sp>
      <p:sp>
        <p:nvSpPr>
          <p:cNvPr id="81" name="CustomShape 3"/>
          <p:cNvSpPr/>
          <p:nvPr/>
        </p:nvSpPr>
        <p:spPr>
          <a:xfrm>
            <a:off x="0" y="3657600"/>
            <a:ext cx="9141120" cy="367920"/>
          </a:xfrm>
          <a:prstGeom prst="rect">
            <a:avLst/>
          </a:prstGeom>
          <a:noFill/>
          <a:ln w="0">
            <a:noFill/>
          </a:ln>
        </p:spPr>
        <p:style>
          <a:lnRef idx="0"/>
          <a:fillRef idx="0"/>
          <a:effectRef idx="0"/>
          <a:fontRef idx="minor"/>
        </p:style>
        <p:txBody>
          <a:bodyPr lIns="90000" tIns="45000" rIns="90000" bIns="45000" anchor="t" anchorCtr="1">
            <a:noAutofit/>
          </a:bodyPr>
          <a:p>
            <a:pPr algn="ctr">
              <a:lnSpc>
                <a:spcPct val="100000"/>
              </a:lnSpc>
            </a:pPr>
            <a:r>
              <a:rPr lang="en-US" sz="1800" b="0" u="none" strike="noStrike">
                <a:solidFill>
                  <a:srgbClr val="808080"/>
                </a:solidFill>
                <a:effectLst/>
                <a:uFillTx/>
                <a:latin typeface="Arial"/>
                <a:ea typeface="Arial"/>
              </a:rPr>
              <a:t>INFN-LNS</a:t>
            </a:r>
            <a:endParaRPr lang="en-US" sz="1800" b="0" u="none" strike="noStrike">
              <a:solidFill>
                <a:srgbClr val="000000"/>
              </a:solidFill>
              <a:effectLst/>
              <a:uFillTx/>
              <a:latin typeface="Arial"/>
            </a:endParaRPr>
          </a:p>
        </p:txBody>
      </p:sp>
      <p:sp>
        <p:nvSpPr>
          <p:cNvPr id="82" name="CustomShape 4"/>
          <p:cNvSpPr/>
          <p:nvPr/>
        </p:nvSpPr>
        <p:spPr>
          <a:xfrm>
            <a:off x="0" y="4442760"/>
            <a:ext cx="9141120" cy="1497960"/>
          </a:xfrm>
          <a:prstGeom prst="rect">
            <a:avLst/>
          </a:prstGeom>
          <a:noFill/>
          <a:ln w="0">
            <a:solidFill>
              <a:srgbClr val="FFFFFF"/>
            </a:solidFill>
          </a:ln>
        </p:spPr>
        <p:style>
          <a:lnRef idx="0"/>
          <a:fillRef idx="0"/>
          <a:effectRef idx="0"/>
          <a:fontRef idx="minor"/>
        </p:style>
        <p:txBody>
          <a:bodyPr lIns="0" tIns="0" rIns="0" bIns="0" anchor="ctr">
            <a:normAutofit/>
          </a:bodyPr>
          <a:p>
            <a:pPr algn="ctr">
              <a:lnSpc>
                <a:spcPct val="100000"/>
              </a:lnSpc>
              <a:spcBef>
                <a:spcPts val="283"/>
              </a:spcBef>
              <a:spcAft>
                <a:spcPts val="283"/>
              </a:spcAft>
            </a:pPr>
            <a:r>
              <a:rPr lang="en-US" sz="2300" b="0" i="1" u="none" strike="noStrike">
                <a:solidFill>
                  <a:srgbClr val="333333"/>
                </a:solidFill>
                <a:effectLst/>
                <a:uFillTx/>
                <a:latin typeface="Arial"/>
                <a:ea typeface="Arial"/>
              </a:rPr>
              <a:t>XIII Geant4 International School, </a:t>
            </a:r>
            <a:endParaRPr lang="en-US" sz="2300" b="0" u="none" strike="noStrike">
              <a:solidFill>
                <a:srgbClr val="000000"/>
              </a:solidFill>
              <a:effectLst/>
              <a:uFillTx/>
              <a:latin typeface="Arial"/>
            </a:endParaRPr>
          </a:p>
          <a:p>
            <a:pPr algn="ctr">
              <a:lnSpc>
                <a:spcPct val="100000"/>
              </a:lnSpc>
              <a:spcBef>
                <a:spcPts val="283"/>
              </a:spcBef>
              <a:spcAft>
                <a:spcPts val="283"/>
              </a:spcAft>
            </a:pPr>
            <a:r>
              <a:rPr lang="en-US" sz="2000" b="0" i="1" u="none" strike="noStrike">
                <a:solidFill>
                  <a:srgbClr val="333333"/>
                </a:solidFill>
                <a:effectLst/>
                <a:uFillTx/>
                <a:latin typeface="Arial"/>
                <a:ea typeface="Arial"/>
              </a:rPr>
              <a:t>ELI Beamlines, Prague,</a:t>
            </a:r>
            <a:endParaRPr lang="en-US" sz="2000" b="0" u="none" strike="noStrike">
              <a:solidFill>
                <a:srgbClr val="000000"/>
              </a:solidFill>
              <a:effectLst/>
              <a:uFillTx/>
              <a:latin typeface="Arial"/>
            </a:endParaRPr>
          </a:p>
          <a:p>
            <a:pPr algn="ctr">
              <a:lnSpc>
                <a:spcPct val="100000"/>
              </a:lnSpc>
              <a:spcBef>
                <a:spcPts val="283"/>
              </a:spcBef>
              <a:spcAft>
                <a:spcPts val="283"/>
              </a:spcAft>
            </a:pPr>
            <a:r>
              <a:rPr lang="en-US" sz="1800" b="0" i="1" u="none" strike="noStrike">
                <a:solidFill>
                  <a:srgbClr val="333333"/>
                </a:solidFill>
                <a:effectLst/>
                <a:uFillTx/>
                <a:latin typeface="Arial"/>
                <a:ea typeface="Arial"/>
              </a:rPr>
              <a:t>July, 27-31, 2026</a:t>
            </a:r>
            <a:r>
              <a:rPr lang="en-US" sz="2000" b="0" i="1" u="none" strike="noStrike">
                <a:solidFill>
                  <a:srgbClr val="333333"/>
                </a:solidFill>
                <a:effectLst/>
                <a:uFillTx/>
                <a:latin typeface="Arial"/>
                <a:ea typeface="Arial"/>
              </a:rPr>
              <a:t> </a:t>
            </a:r>
            <a:endParaRPr lang="en-US" sz="2000" b="0" u="none" strike="noStrike">
              <a:solidFill>
                <a:srgbClr val="000000"/>
              </a:solidFill>
              <a:effectLst/>
              <a:uFillTx/>
              <a:latin typeface="Arial"/>
            </a:endParaRPr>
          </a:p>
        </p:txBody>
      </p:sp>
      <p:pic>
        <p:nvPicPr>
          <p:cNvPr id="83" name="Picture 4" descr="A close-up of a logo&#10;&#10;AI-generated content may be incorrect."/>
          <p:cNvPicPr/>
          <p:nvPr/>
        </p:nvPicPr>
        <p:blipFill>
          <a:blip r:embed="rId2"/>
          <a:stretch/>
        </p:blipFill>
        <p:spPr>
          <a:xfrm>
            <a:off x="16742520" y="141840"/>
            <a:ext cx="3085560" cy="1668960"/>
          </a:xfrm>
          <a:prstGeom prst="rect">
            <a:avLst/>
          </a:prstGeom>
          <a:noFill/>
          <a:ln w="0">
            <a:noFill/>
          </a:ln>
          <a:effectLst>
            <a:softEdge rad="112680"/>
          </a:effectLst>
        </p:spPr>
      </p:pic>
      <p:pic>
        <p:nvPicPr>
          <p:cNvPr id="84" name=""/>
          <p:cNvPicPr/>
          <p:nvPr/>
        </p:nvPicPr>
        <p:blipFill>
          <a:blip r:embed="rId3"/>
          <a:stretch/>
        </p:blipFill>
        <p:spPr>
          <a:xfrm>
            <a:off x="6858000" y="0"/>
            <a:ext cx="2283120" cy="1635480"/>
          </a:xfrm>
          <a:prstGeom prst="rect">
            <a:avLst/>
          </a:prstGeom>
          <a:noFill/>
          <a:ln w="109800">
            <a:noFill/>
          </a:ln>
        </p:spPr>
      </p:pic>
      <p:pic>
        <p:nvPicPr>
          <p:cNvPr id="85" name=""/>
          <p:cNvPicPr/>
          <p:nvPr/>
        </p:nvPicPr>
        <p:blipFill>
          <a:blip r:embed="rId4"/>
          <a:stretch/>
        </p:blipFill>
        <p:spPr>
          <a:xfrm>
            <a:off x="0" y="0"/>
            <a:ext cx="2054520" cy="1750320"/>
          </a:xfrm>
          <a:prstGeom prst="rect">
            <a:avLst/>
          </a:prstGeom>
          <a:noFill/>
          <a:ln w="109800">
            <a:noFill/>
          </a:ln>
        </p:spPr>
      </p:pic>
      <p:sp>
        <p:nvSpPr>
          <p:cNvPr id="86" name="TextBox 80"/>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7" name="Image 0_ 3"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38" name="CustomShape 12"/>
          <p:cNvSpPr/>
          <p:nvPr/>
        </p:nvSpPr>
        <p:spPr>
          <a:xfrm>
            <a:off x="1188720" y="426240"/>
            <a:ext cx="6123600" cy="573840"/>
          </a:xfrm>
          <a:prstGeom prst="rect">
            <a:avLst/>
          </a:prstGeom>
          <a:noFill/>
          <a:ln w="0">
            <a:noFill/>
          </a:ln>
        </p:spPr>
        <p:style>
          <a:lnRef idx="0"/>
          <a:fillRef idx="0"/>
          <a:effectRef idx="0"/>
          <a:fontRef idx="minor"/>
        </p:style>
        <p:txBody>
          <a:bodyPr lIns="0" tIns="0" rIns="0" bIns="0" anchor="t">
            <a:normAutofit fontScale="85000" lnSpcReduction="9999"/>
          </a:bodyPr>
          <a:p>
            <a:pPr>
              <a:lnSpc>
                <a:spcPct val="100000"/>
              </a:lnSpc>
              <a:tabLst>
                <a:tab pos="0" algn="l"/>
              </a:tabLst>
            </a:pPr>
            <a:r>
              <a:rPr lang="en-US" sz="4390" b="0" u="none" strike="noStrike">
                <a:solidFill>
                  <a:srgbClr val="333399"/>
                </a:solidFill>
                <a:effectLst/>
                <a:uFillTx/>
                <a:latin typeface="Arial"/>
                <a:ea typeface="Arial"/>
              </a:rPr>
              <a:t>Example B3 - the geometry</a:t>
            </a:r>
            <a:endParaRPr lang="en-US" sz="4390" b="0" u="none" strike="noStrike">
              <a:solidFill>
                <a:srgbClr val="000000"/>
              </a:solidFill>
              <a:effectLst/>
              <a:uFillTx/>
              <a:latin typeface="Arial"/>
            </a:endParaRPr>
          </a:p>
        </p:txBody>
      </p:sp>
      <p:sp>
        <p:nvSpPr>
          <p:cNvPr id="139" name=""/>
          <p:cNvSpPr/>
          <p:nvPr/>
        </p:nvSpPr>
        <p:spPr>
          <a:xfrm>
            <a:off x="228600" y="1371600"/>
            <a:ext cx="4799880" cy="4751640"/>
          </a:xfrm>
          <a:prstGeom prst="rect">
            <a:avLst/>
          </a:prstGeom>
          <a:noFill/>
          <a:ln w="109800">
            <a:noFill/>
          </a:ln>
        </p:spPr>
        <p:style>
          <a:lnRef idx="0"/>
          <a:fillRef idx="0"/>
          <a:effectRef idx="0"/>
          <a:fontRef idx="minor"/>
        </p:style>
        <p:txBody>
          <a:bodyPr lIns="0" tIns="0" rIns="0" bIns="0" anchor="t">
            <a:spAutoFit/>
          </a:bodyPr>
          <a:p>
            <a:pPr algn="just">
              <a:lnSpc>
                <a:spcPct val="100000"/>
              </a:lnSpc>
            </a:pPr>
            <a:r>
              <a:rPr lang="en-US" sz="2600" b="0" u="none" strike="noStrike">
                <a:solidFill>
                  <a:srgbClr val="BF0041"/>
                </a:solidFill>
                <a:effectLst/>
                <a:uFillTx/>
                <a:latin typeface="FreeSerif"/>
                <a:ea typeface="DejaVu Sans"/>
              </a:rPr>
              <a:t>PET (Positron Emitted Tomography)</a:t>
            </a:r>
            <a:r>
              <a:rPr lang="en-US" sz="2600" b="0" u="none" strike="noStrike">
                <a:solidFill>
                  <a:srgbClr val="000000"/>
                </a:solidFill>
                <a:effectLst/>
                <a:uFillTx/>
                <a:latin typeface="FreeSerif"/>
                <a:ea typeface="DejaVu Sans"/>
              </a:rPr>
              <a:t> is a </a:t>
            </a:r>
            <a:r>
              <a:rPr lang="en-US" sz="2600" b="0" u="none" strike="noStrike">
                <a:solidFill>
                  <a:srgbClr val="333399"/>
                </a:solidFill>
                <a:effectLst/>
                <a:uFillTx/>
                <a:latin typeface="FreeSerif"/>
                <a:ea typeface="DejaVu Sans"/>
              </a:rPr>
              <a:t>nuclear medicine functional imaging technique</a:t>
            </a:r>
            <a:r>
              <a:rPr lang="en-US" sz="2600" b="0" u="none" strike="noStrike">
                <a:solidFill>
                  <a:srgbClr val="000000"/>
                </a:solidFill>
                <a:effectLst/>
                <a:uFillTx/>
                <a:latin typeface="FreeSerif"/>
                <a:ea typeface="DejaVu Sans"/>
              </a:rPr>
              <a:t> that is used to observe metabolic processes in the body as an aid to the diagnosis of disease. The system detects </a:t>
            </a:r>
            <a:r>
              <a:rPr lang="en-US" sz="2600" b="0" u="none" strike="noStrike">
                <a:solidFill>
                  <a:srgbClr val="333399"/>
                </a:solidFill>
                <a:effectLst/>
                <a:uFillTx/>
                <a:latin typeface="FreeSerif"/>
                <a:ea typeface="DejaVu Sans"/>
              </a:rPr>
              <a:t>pairs of gamma rays emitted indirectly by a positron-emitting radionuclide</a:t>
            </a:r>
            <a:r>
              <a:rPr lang="en-US" sz="2600" b="0" u="none" strike="noStrike">
                <a:solidFill>
                  <a:srgbClr val="000000"/>
                </a:solidFill>
                <a:effectLst/>
                <a:uFillTx/>
                <a:latin typeface="FreeSerif"/>
                <a:ea typeface="DejaVu Sans"/>
              </a:rPr>
              <a:t>, most commonly </a:t>
            </a:r>
            <a:r>
              <a:rPr lang="en-US" sz="2600" b="0" u="none" strike="noStrike">
                <a:solidFill>
                  <a:srgbClr val="FF860D"/>
                </a:solidFill>
                <a:effectLst/>
                <a:uFillTx/>
                <a:latin typeface="FreeSerif"/>
                <a:ea typeface="DejaVu Sans"/>
              </a:rPr>
              <a:t>ﬂuorine-18</a:t>
            </a:r>
            <a:r>
              <a:rPr lang="en-US" sz="2600" b="0" u="none" strike="noStrike">
                <a:solidFill>
                  <a:srgbClr val="000000"/>
                </a:solidFill>
                <a:effectLst/>
                <a:uFillTx/>
                <a:latin typeface="FreeSerif"/>
                <a:ea typeface="DejaVu Sans"/>
              </a:rPr>
              <a:t>, which is introduced into the body on a biologically active molecule called a </a:t>
            </a:r>
            <a:r>
              <a:rPr lang="en-US" sz="2600" b="0" u="none" strike="noStrike">
                <a:solidFill>
                  <a:srgbClr val="FF860D"/>
                </a:solidFill>
                <a:effectLst/>
                <a:uFillTx/>
                <a:latin typeface="FreeSerif"/>
                <a:ea typeface="DejaVu Sans"/>
              </a:rPr>
              <a:t>radioactive tracer.</a:t>
            </a:r>
            <a:endParaRPr lang="en-US" sz="2600" b="0" u="none" strike="noStrike">
              <a:solidFill>
                <a:srgbClr val="000000"/>
              </a:solidFill>
              <a:effectLst/>
              <a:uFillTx/>
              <a:latin typeface="Arial"/>
            </a:endParaRPr>
          </a:p>
        </p:txBody>
      </p:sp>
      <p:pic>
        <p:nvPicPr>
          <p:cNvPr id="140" name=""/>
          <p:cNvPicPr/>
          <p:nvPr/>
        </p:nvPicPr>
        <p:blipFill>
          <a:blip r:embed="rId2"/>
          <a:stretch/>
        </p:blipFill>
        <p:spPr>
          <a:xfrm>
            <a:off x="5194080" y="1371600"/>
            <a:ext cx="3949200" cy="3881520"/>
          </a:xfrm>
          <a:prstGeom prst="rect">
            <a:avLst/>
          </a:prstGeom>
          <a:noFill/>
          <a:ln w="109800">
            <a:noFill/>
          </a:ln>
        </p:spPr>
      </p:pic>
      <p:pic>
        <p:nvPicPr>
          <p:cNvPr id="141" name=""/>
          <p:cNvPicPr/>
          <p:nvPr/>
        </p:nvPicPr>
        <p:blipFill>
          <a:blip r:embed="rId3"/>
          <a:stretch/>
        </p:blipFill>
        <p:spPr>
          <a:xfrm>
            <a:off x="5943600" y="5310360"/>
            <a:ext cx="1576800" cy="1317600"/>
          </a:xfrm>
          <a:prstGeom prst="rect">
            <a:avLst/>
          </a:prstGeom>
          <a:noFill/>
          <a:ln w="109800">
            <a:noFill/>
          </a:ln>
        </p:spPr>
      </p:pic>
      <p:sp>
        <p:nvSpPr>
          <p:cNvPr id="142" name="TextBox 135"/>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43" name="Image 0_ 5"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44" name="CustomShape 16"/>
          <p:cNvSpPr/>
          <p:nvPr/>
        </p:nvSpPr>
        <p:spPr>
          <a:xfrm>
            <a:off x="1188720" y="426240"/>
            <a:ext cx="6123600" cy="573840"/>
          </a:xfrm>
          <a:prstGeom prst="rect">
            <a:avLst/>
          </a:prstGeom>
          <a:noFill/>
          <a:ln w="0">
            <a:noFill/>
          </a:ln>
        </p:spPr>
        <p:style>
          <a:lnRef idx="0"/>
          <a:fillRef idx="0"/>
          <a:effectRef idx="0"/>
          <a:fontRef idx="minor"/>
        </p:style>
        <p:txBody>
          <a:bodyPr lIns="0" tIns="0" rIns="0" bIns="0" anchor="t">
            <a:normAutofit fontScale="85000" lnSpcReduction="9999"/>
          </a:bodyPr>
          <a:p>
            <a:pPr>
              <a:lnSpc>
                <a:spcPct val="100000"/>
              </a:lnSpc>
              <a:tabLst>
                <a:tab pos="0" algn="l"/>
              </a:tabLst>
            </a:pPr>
            <a:r>
              <a:rPr lang="en-US" sz="4390" b="0" u="none" strike="noStrike">
                <a:solidFill>
                  <a:srgbClr val="333399"/>
                </a:solidFill>
                <a:effectLst/>
                <a:uFillTx/>
                <a:latin typeface="Arial"/>
                <a:ea typeface="Arial"/>
              </a:rPr>
              <a:t>Example B3 - the geometry</a:t>
            </a:r>
            <a:endParaRPr lang="en-US" sz="4390" b="0" u="none" strike="noStrike">
              <a:solidFill>
                <a:srgbClr val="000000"/>
              </a:solidFill>
              <a:effectLst/>
              <a:uFillTx/>
              <a:latin typeface="Arial"/>
            </a:endParaRPr>
          </a:p>
        </p:txBody>
      </p:sp>
      <p:pic>
        <p:nvPicPr>
          <p:cNvPr id="145" name=""/>
          <p:cNvPicPr/>
          <p:nvPr/>
        </p:nvPicPr>
        <p:blipFill>
          <a:blip r:embed="rId2"/>
          <a:stretch/>
        </p:blipFill>
        <p:spPr>
          <a:xfrm>
            <a:off x="-4320" y="1095840"/>
            <a:ext cx="9140760" cy="5073480"/>
          </a:xfrm>
          <a:prstGeom prst="rect">
            <a:avLst/>
          </a:prstGeom>
          <a:noFill/>
          <a:ln w="109800">
            <a:noFill/>
          </a:ln>
        </p:spPr>
      </p:pic>
      <p:sp>
        <p:nvSpPr>
          <p:cNvPr id="146" name="TextBox 138"/>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47" name="Image 0_ 6"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48" name="CustomShape 18"/>
          <p:cNvSpPr/>
          <p:nvPr/>
        </p:nvSpPr>
        <p:spPr>
          <a:xfrm>
            <a:off x="1188720" y="426240"/>
            <a:ext cx="6123600" cy="573840"/>
          </a:xfrm>
          <a:prstGeom prst="rect">
            <a:avLst/>
          </a:prstGeom>
          <a:noFill/>
          <a:ln w="0">
            <a:noFill/>
          </a:ln>
        </p:spPr>
        <p:style>
          <a:lnRef idx="0"/>
          <a:fillRef idx="0"/>
          <a:effectRef idx="0"/>
          <a:fontRef idx="minor"/>
        </p:style>
        <p:txBody>
          <a:bodyPr lIns="0" tIns="0" rIns="0" bIns="0" anchor="t">
            <a:normAutofit fontScale="92500" lnSpcReduction="9999"/>
          </a:bodyPr>
          <a:p>
            <a:pPr>
              <a:lnSpc>
                <a:spcPct val="100000"/>
              </a:lnSpc>
              <a:tabLst>
                <a:tab pos="0" algn="l"/>
              </a:tabLst>
            </a:pPr>
            <a:r>
              <a:rPr lang="en-US" sz="4390" b="0" u="none" strike="noStrike">
                <a:solidFill>
                  <a:srgbClr val="333399"/>
                </a:solidFill>
                <a:effectLst/>
                <a:uFillTx/>
                <a:latin typeface="Arial"/>
                <a:ea typeface="Arial"/>
              </a:rPr>
              <a:t>Example B3 - the output</a:t>
            </a:r>
            <a:endParaRPr lang="en-US" sz="4390" b="0" u="none" strike="noStrike">
              <a:solidFill>
                <a:srgbClr val="000000"/>
              </a:solidFill>
              <a:effectLst/>
              <a:uFillTx/>
              <a:latin typeface="Arial"/>
            </a:endParaRPr>
          </a:p>
        </p:txBody>
      </p:sp>
      <p:sp>
        <p:nvSpPr>
          <p:cNvPr id="149" name=""/>
          <p:cNvSpPr/>
          <p:nvPr/>
        </p:nvSpPr>
        <p:spPr>
          <a:xfrm>
            <a:off x="1828800" y="1347120"/>
            <a:ext cx="4569120" cy="478800"/>
          </a:xfrm>
          <a:prstGeom prst="rect">
            <a:avLst/>
          </a:prstGeom>
          <a:noFill/>
          <a:ln w="109800">
            <a:noFill/>
          </a:ln>
        </p:spPr>
        <p:style>
          <a:lnRef idx="0"/>
          <a:fillRef idx="0"/>
          <a:effectRef idx="0"/>
          <a:fontRef idx="minor"/>
        </p:style>
        <p:txBody>
          <a:bodyPr lIns="0" tIns="0" rIns="0" bIns="0" anchor="t">
            <a:spAutoFit/>
          </a:bodyPr>
          <a:p>
            <a:pPr>
              <a:lnSpc>
                <a:spcPct val="100000"/>
              </a:lnSpc>
            </a:pPr>
            <a:r>
              <a:rPr lang="en-US" sz="2200" b="1" u="none" strike="noStrike">
                <a:solidFill>
                  <a:srgbClr val="000000"/>
                </a:solidFill>
                <a:effectLst/>
                <a:uFillTx/>
                <a:latin typeface="FreeSerif"/>
                <a:ea typeface="DejaVu Sans"/>
              </a:rPr>
              <a:t>D</a:t>
            </a:r>
            <a:r>
              <a:rPr lang="en-US" sz="2200" b="1" u="none" strike="noStrike">
                <a:solidFill>
                  <a:srgbClr val="000000"/>
                </a:solidFill>
                <a:effectLst/>
                <a:uFillTx/>
                <a:latin typeface="FreeSerif"/>
                <a:ea typeface="DejaVu Sans"/>
              </a:rPr>
              <a:t>E</a:t>
            </a:r>
            <a:r>
              <a:rPr lang="en-US" sz="2200" b="1" u="none" strike="noStrike">
                <a:solidFill>
                  <a:srgbClr val="000000"/>
                </a:solidFill>
                <a:effectLst/>
                <a:uFillTx/>
                <a:latin typeface="FreeSerif"/>
                <a:ea typeface="DejaVu Sans"/>
              </a:rPr>
              <a:t>T</a:t>
            </a:r>
            <a:r>
              <a:rPr lang="en-US" sz="2200" b="1" u="none" strike="noStrike">
                <a:solidFill>
                  <a:srgbClr val="000000"/>
                </a:solidFill>
                <a:effectLst/>
                <a:uFillTx/>
                <a:latin typeface="FreeSerif"/>
                <a:ea typeface="DejaVu Sans"/>
              </a:rPr>
              <a:t>E</a:t>
            </a:r>
            <a:r>
              <a:rPr lang="en-US" sz="2200" b="1" u="none" strike="noStrike">
                <a:solidFill>
                  <a:srgbClr val="000000"/>
                </a:solidFill>
                <a:effectLst/>
                <a:uFillTx/>
                <a:latin typeface="FreeSerif"/>
                <a:ea typeface="DejaVu Sans"/>
              </a:rPr>
              <a:t>C</a:t>
            </a:r>
            <a:r>
              <a:rPr lang="en-US" sz="2200" b="1" u="none" strike="noStrike">
                <a:solidFill>
                  <a:srgbClr val="000000"/>
                </a:solidFill>
                <a:effectLst/>
                <a:uFillTx/>
                <a:latin typeface="FreeSerif"/>
                <a:ea typeface="DejaVu Sans"/>
              </a:rPr>
              <a:t>T</a:t>
            </a:r>
            <a:r>
              <a:rPr lang="en-US" sz="2200" b="1" u="none" strike="noStrike">
                <a:solidFill>
                  <a:srgbClr val="000000"/>
                </a:solidFill>
                <a:effectLst/>
                <a:uFillTx/>
                <a:latin typeface="FreeSerif"/>
                <a:ea typeface="DejaVu Sans"/>
              </a:rPr>
              <a:t>O</a:t>
            </a:r>
            <a:r>
              <a:rPr lang="en-US" sz="2200" b="1" u="none" strike="noStrike">
                <a:solidFill>
                  <a:srgbClr val="000000"/>
                </a:solidFill>
                <a:effectLst/>
                <a:uFillTx/>
                <a:latin typeface="FreeSerif"/>
                <a:ea typeface="DejaVu Sans"/>
              </a:rPr>
              <a:t>R</a:t>
            </a:r>
            <a:r>
              <a:rPr lang="en-US" sz="2200" b="1" u="none" strike="noStrike">
                <a:solidFill>
                  <a:srgbClr val="000000"/>
                </a:solidFill>
                <a:effectLst/>
                <a:uFillTx/>
                <a:latin typeface="FreeSerif"/>
                <a:ea typeface="DejaVu Sans"/>
              </a:rPr>
              <a:t> </a:t>
            </a:r>
            <a:r>
              <a:rPr lang="en-US" sz="2200" b="1" u="none" strike="noStrike">
                <a:solidFill>
                  <a:srgbClr val="000000"/>
                </a:solidFill>
                <a:effectLst/>
                <a:uFillTx/>
                <a:latin typeface="FreeSerif"/>
                <a:ea typeface="DejaVu Sans"/>
              </a:rPr>
              <a:t>R</a:t>
            </a:r>
            <a:r>
              <a:rPr lang="en-US" sz="2200" b="1" u="none" strike="noStrike">
                <a:solidFill>
                  <a:srgbClr val="000000"/>
                </a:solidFill>
                <a:effectLst/>
                <a:uFillTx/>
                <a:latin typeface="FreeSerif"/>
                <a:ea typeface="DejaVu Sans"/>
              </a:rPr>
              <a:t>E</a:t>
            </a:r>
            <a:r>
              <a:rPr lang="en-US" sz="2200" b="1" u="none" strike="noStrike">
                <a:solidFill>
                  <a:srgbClr val="000000"/>
                </a:solidFill>
                <a:effectLst/>
                <a:uFillTx/>
                <a:latin typeface="FreeSerif"/>
                <a:ea typeface="DejaVu Sans"/>
              </a:rPr>
              <a:t>S</a:t>
            </a:r>
            <a:r>
              <a:rPr lang="en-US" sz="2200" b="1" u="none" strike="noStrike">
                <a:solidFill>
                  <a:srgbClr val="000000"/>
                </a:solidFill>
                <a:effectLst/>
                <a:uFillTx/>
                <a:latin typeface="FreeSerif"/>
                <a:ea typeface="DejaVu Sans"/>
              </a:rPr>
              <a:t>P</a:t>
            </a:r>
            <a:r>
              <a:rPr lang="en-US" sz="2200" b="1" u="none" strike="noStrike">
                <a:solidFill>
                  <a:srgbClr val="000000"/>
                </a:solidFill>
                <a:effectLst/>
                <a:uFillTx/>
                <a:latin typeface="FreeSerif"/>
                <a:ea typeface="DejaVu Sans"/>
              </a:rPr>
              <a:t>O</a:t>
            </a:r>
            <a:r>
              <a:rPr lang="en-US" sz="2200" b="1" u="none" strike="noStrike">
                <a:solidFill>
                  <a:srgbClr val="000000"/>
                </a:solidFill>
                <a:effectLst/>
                <a:uFillTx/>
                <a:latin typeface="FreeSerif"/>
                <a:ea typeface="DejaVu Sans"/>
              </a:rPr>
              <a:t>N</a:t>
            </a:r>
            <a:r>
              <a:rPr lang="en-US" sz="2200" b="1" u="none" strike="noStrike">
                <a:solidFill>
                  <a:srgbClr val="000000"/>
                </a:solidFill>
                <a:effectLst/>
                <a:uFillTx/>
                <a:latin typeface="FreeSerif"/>
                <a:ea typeface="DejaVu Sans"/>
              </a:rPr>
              <a:t>S</a:t>
            </a:r>
            <a:r>
              <a:rPr lang="en-US" sz="2200" b="1" u="none" strike="noStrike">
                <a:solidFill>
                  <a:srgbClr val="000000"/>
                </a:solidFill>
                <a:effectLst/>
                <a:uFillTx/>
                <a:latin typeface="FreeSerif"/>
                <a:ea typeface="DejaVu Sans"/>
              </a:rPr>
              <a:t>E</a:t>
            </a:r>
            <a:r>
              <a:rPr lang="en-US" sz="2200" b="1" u="none" strike="noStrike">
                <a:solidFill>
                  <a:srgbClr val="000000"/>
                </a:solidFill>
                <a:effectLst/>
                <a:uFillTx/>
                <a:latin typeface="FreeSerif"/>
                <a:ea typeface="DejaVu Sans"/>
              </a:rPr>
              <a:t> </a:t>
            </a:r>
            <a:r>
              <a:rPr lang="en-US" sz="2800" b="0" u="none" strike="noStrike">
                <a:solidFill>
                  <a:srgbClr val="000000"/>
                </a:solidFill>
                <a:effectLst/>
                <a:uFillTx/>
                <a:latin typeface="FreeSerif"/>
                <a:ea typeface="DejaVu Sans"/>
              </a:rPr>
              <a:t>:</a:t>
            </a:r>
            <a:r>
              <a:rPr lang="en-US" sz="2800" b="0" u="none" strike="noStrike">
                <a:solidFill>
                  <a:srgbClr val="000000"/>
                </a:solidFill>
                <a:effectLst/>
                <a:uFillTx/>
                <a:latin typeface="FreeSerif"/>
                <a:ea typeface="DejaVu Sans"/>
              </a:rPr>
              <a:t> </a:t>
            </a:r>
            <a:r>
              <a:rPr lang="en-US" sz="2800" b="0" u="none" strike="noStrike">
                <a:solidFill>
                  <a:srgbClr val="000000"/>
                </a:solidFill>
                <a:effectLst/>
                <a:uFillTx/>
                <a:latin typeface="FreeSerif"/>
                <a:ea typeface="DejaVu Sans"/>
              </a:rPr>
              <a:t>s</a:t>
            </a:r>
            <a:r>
              <a:rPr lang="en-US" sz="2800" b="0" u="none" strike="noStrike">
                <a:solidFill>
                  <a:srgbClr val="000000"/>
                </a:solidFill>
                <a:effectLst/>
                <a:uFillTx/>
                <a:latin typeface="FreeSerif"/>
                <a:ea typeface="DejaVu Sans"/>
              </a:rPr>
              <a:t>c</a:t>
            </a:r>
            <a:r>
              <a:rPr lang="en-US" sz="2800" b="0" u="none" strike="noStrike">
                <a:solidFill>
                  <a:srgbClr val="000000"/>
                </a:solidFill>
                <a:effectLst/>
                <a:uFillTx/>
                <a:latin typeface="FreeSerif"/>
                <a:ea typeface="DejaVu Sans"/>
              </a:rPr>
              <a:t>o</a:t>
            </a:r>
            <a:r>
              <a:rPr lang="en-US" sz="2800" b="0" u="none" strike="noStrike">
                <a:solidFill>
                  <a:srgbClr val="000000"/>
                </a:solidFill>
                <a:effectLst/>
                <a:uFillTx/>
                <a:latin typeface="FreeSerif"/>
                <a:ea typeface="DejaVu Sans"/>
              </a:rPr>
              <a:t>r</a:t>
            </a:r>
            <a:r>
              <a:rPr lang="en-US" sz="2800" b="0" u="none" strike="noStrike">
                <a:solidFill>
                  <a:srgbClr val="000000"/>
                </a:solidFill>
                <a:effectLst/>
                <a:uFillTx/>
                <a:latin typeface="FreeSerif"/>
                <a:ea typeface="DejaVu Sans"/>
              </a:rPr>
              <a:t>e</a:t>
            </a:r>
            <a:r>
              <a:rPr lang="en-US" sz="2800" b="0" u="none" strike="noStrike">
                <a:solidFill>
                  <a:srgbClr val="000000"/>
                </a:solidFill>
                <a:effectLst/>
                <a:uFillTx/>
                <a:latin typeface="FreeSerif"/>
                <a:ea typeface="DejaVu Sans"/>
              </a:rPr>
              <a:t>r</a:t>
            </a:r>
            <a:r>
              <a:rPr lang="en-US" sz="2800" b="0" u="none" strike="noStrike">
                <a:solidFill>
                  <a:srgbClr val="000000"/>
                </a:solidFill>
                <a:effectLst/>
                <a:uFillTx/>
                <a:latin typeface="FreeSerif"/>
                <a:ea typeface="DejaVu Sans"/>
              </a:rPr>
              <a:t>s</a:t>
            </a:r>
            <a:endParaRPr lang="en-US" sz="2800" b="0" u="none" strike="noStrike">
              <a:solidFill>
                <a:srgbClr val="000000"/>
              </a:solidFill>
              <a:effectLst/>
              <a:uFillTx/>
              <a:latin typeface="Arial"/>
            </a:endParaRPr>
          </a:p>
        </p:txBody>
      </p:sp>
      <p:sp>
        <p:nvSpPr>
          <p:cNvPr id="150" name=""/>
          <p:cNvSpPr/>
          <p:nvPr/>
        </p:nvSpPr>
        <p:spPr>
          <a:xfrm>
            <a:off x="2880" y="1828800"/>
            <a:ext cx="9138240" cy="1367640"/>
          </a:xfrm>
          <a:prstGeom prst="rect">
            <a:avLst/>
          </a:prstGeom>
          <a:noFill/>
          <a:ln w="109800">
            <a:noFill/>
          </a:ln>
        </p:spPr>
        <p:style>
          <a:lnRef idx="0"/>
          <a:fillRef idx="0"/>
          <a:effectRef idx="0"/>
          <a:fontRef idx="minor"/>
        </p:style>
        <p:txBody>
          <a:bodyPr lIns="90000" tIns="45000" rIns="90000" bIns="45000" anchor="t" anchorCtr="1">
            <a:spAutoFit/>
          </a:bodyPr>
          <a:p>
            <a:pPr algn="ctr">
              <a:lnSpc>
                <a:spcPct val="150000"/>
              </a:lnSpc>
            </a:pPr>
            <a:r>
              <a:rPr lang="en-US" sz="1600" b="1" u="none" strike="noStrike">
                <a:solidFill>
                  <a:srgbClr val="158466"/>
                </a:solidFill>
                <a:effectLst/>
                <a:uFillTx/>
                <a:latin typeface="FreeSerif"/>
                <a:ea typeface="DejaVu Sans"/>
              </a:rPr>
              <a:t>A 'good' event is </a:t>
            </a:r>
            <a:r>
              <a:rPr lang="en-US" sz="1600" b="1" u="none" strike="noStrike">
                <a:solidFill>
                  <a:srgbClr val="158466"/>
                </a:solidFill>
                <a:effectLst/>
                <a:uFillTx/>
                <a:latin typeface="FreeSerif"/>
                <a:ea typeface="DejaVu Sans"/>
              </a:rPr>
              <a:t>an event in </a:t>
            </a:r>
            <a:r>
              <a:rPr lang="en-US" sz="1600" b="1" u="none" strike="noStrike">
                <a:solidFill>
                  <a:srgbClr val="158466"/>
                </a:solidFill>
                <a:effectLst/>
                <a:uFillTx/>
                <a:latin typeface="FreeSerif"/>
                <a:ea typeface="DejaVu Sans"/>
              </a:rPr>
              <a:t>which an </a:t>
            </a:r>
            <a:r>
              <a:rPr lang="en-US" sz="1600" b="1" u="none" strike="noStrike">
                <a:solidFill>
                  <a:srgbClr val="158466"/>
                </a:solidFill>
                <a:effectLst/>
                <a:uFillTx/>
                <a:latin typeface="FreeSerif"/>
                <a:ea typeface="DejaVu Sans"/>
              </a:rPr>
              <a:t>identical energy </a:t>
            </a:r>
            <a:r>
              <a:rPr lang="en-US" sz="1600" b="1" u="none" strike="noStrike">
                <a:solidFill>
                  <a:srgbClr val="158466"/>
                </a:solidFill>
                <a:effectLst/>
                <a:uFillTx/>
                <a:latin typeface="FreeSerif"/>
                <a:ea typeface="DejaVu Sans"/>
              </a:rPr>
              <a:t>of 511 keV is </a:t>
            </a:r>
            <a:r>
              <a:rPr lang="en-US" sz="1600" b="1" u="none" strike="noStrike">
                <a:solidFill>
                  <a:srgbClr val="158466"/>
                </a:solidFill>
                <a:effectLst/>
                <a:uFillTx/>
                <a:latin typeface="FreeSerif"/>
                <a:ea typeface="DejaVu Sans"/>
              </a:rPr>
              <a:t>deposited in two </a:t>
            </a:r>
            <a:r>
              <a:rPr lang="en-US" sz="1600" b="1" u="none" strike="noStrike">
                <a:solidFill>
                  <a:srgbClr val="158466"/>
                </a:solidFill>
                <a:effectLst/>
                <a:uFillTx/>
                <a:latin typeface="FreeSerif"/>
                <a:ea typeface="DejaVu Sans"/>
              </a:rPr>
              <a:t>separate </a:t>
            </a:r>
            <a:r>
              <a:rPr lang="en-US" sz="1600" b="1" u="none" strike="noStrike">
                <a:solidFill>
                  <a:srgbClr val="158466"/>
                </a:solidFill>
                <a:effectLst/>
                <a:uFillTx/>
                <a:latin typeface="FreeSerif"/>
                <a:ea typeface="DejaVu Sans"/>
              </a:rPr>
              <a:t>Crystals.</a:t>
            </a:r>
            <a:endParaRPr lang="en-US" sz="1600" b="0" u="none" strike="noStrike">
              <a:solidFill>
                <a:srgbClr val="000000"/>
              </a:solidFill>
              <a:effectLst/>
              <a:uFillTx/>
              <a:latin typeface="Arial"/>
            </a:endParaRPr>
          </a:p>
          <a:p>
            <a:pPr algn="ctr">
              <a:lnSpc>
                <a:spcPct val="150000"/>
              </a:lnSpc>
            </a:pPr>
            <a:r>
              <a:rPr lang="en-US" sz="1600" b="1" u="none" strike="noStrike">
                <a:solidFill>
                  <a:srgbClr val="000000"/>
                </a:solidFill>
                <a:effectLst/>
                <a:uFillTx/>
                <a:latin typeface="FreeSerif"/>
                <a:ea typeface="DejaVu Sans"/>
              </a:rPr>
              <a:t>A count of the </a:t>
            </a:r>
            <a:r>
              <a:rPr lang="en-US" sz="1600" b="1" u="none" strike="noStrike">
                <a:solidFill>
                  <a:srgbClr val="000000"/>
                </a:solidFill>
                <a:effectLst/>
                <a:uFillTx/>
                <a:latin typeface="FreeSerif"/>
                <a:ea typeface="DejaVu Sans"/>
              </a:rPr>
              <a:t>number of such </a:t>
            </a:r>
            <a:r>
              <a:rPr lang="en-US" sz="1600" b="1" u="none" strike="noStrike">
                <a:solidFill>
                  <a:srgbClr val="000000"/>
                </a:solidFill>
                <a:effectLst/>
                <a:uFillTx/>
                <a:latin typeface="FreeSerif"/>
                <a:ea typeface="DejaVu Sans"/>
              </a:rPr>
              <a:t>events </a:t>
            </a:r>
            <a:r>
              <a:rPr lang="en-US" sz="1600" b="1" u="none" strike="noStrike">
                <a:solidFill>
                  <a:srgbClr val="000000"/>
                </a:solidFill>
                <a:effectLst/>
                <a:uFillTx/>
                <a:latin typeface="FreeSerif"/>
                <a:ea typeface="DejaVu Sans"/>
              </a:rPr>
              <a:t>corresponds to a </a:t>
            </a:r>
            <a:r>
              <a:rPr lang="en-US" sz="1600" b="1" u="none" strike="noStrike">
                <a:solidFill>
                  <a:srgbClr val="000000"/>
                </a:solidFill>
                <a:effectLst/>
                <a:uFillTx/>
                <a:latin typeface="FreeSerif"/>
                <a:ea typeface="DejaVu Sans"/>
              </a:rPr>
              <a:t>measure of the </a:t>
            </a:r>
            <a:r>
              <a:rPr lang="en-US" sz="1600" b="1" u="none" strike="noStrike">
                <a:solidFill>
                  <a:srgbClr val="000000"/>
                </a:solidFill>
                <a:effectLst/>
                <a:uFillTx/>
                <a:latin typeface="FreeSerif"/>
                <a:ea typeface="DejaVu Sans"/>
              </a:rPr>
              <a:t>efficiency of the </a:t>
            </a:r>
            <a:r>
              <a:rPr lang="en-US" sz="1600" b="1" u="none" strike="noStrike">
                <a:solidFill>
                  <a:srgbClr val="000000"/>
                </a:solidFill>
                <a:effectLst/>
                <a:uFillTx/>
                <a:latin typeface="FreeSerif"/>
                <a:ea typeface="DejaVu Sans"/>
              </a:rPr>
              <a:t>PET system.</a:t>
            </a:r>
            <a:endParaRPr lang="en-US" sz="1600" b="0" u="none" strike="noStrike">
              <a:solidFill>
                <a:srgbClr val="000000"/>
              </a:solidFill>
              <a:effectLst/>
              <a:uFillTx/>
              <a:latin typeface="Arial"/>
            </a:endParaRPr>
          </a:p>
          <a:p>
            <a:pPr algn="ctr">
              <a:lnSpc>
                <a:spcPct val="150000"/>
              </a:lnSpc>
            </a:pPr>
            <a:r>
              <a:rPr lang="en-US" sz="1800" b="0" u="none" strike="noStrike">
                <a:solidFill>
                  <a:srgbClr val="000000"/>
                </a:solidFill>
                <a:effectLst/>
                <a:uFillTx/>
                <a:latin typeface="FreeSerif"/>
                <a:ea typeface="DejaVu Sans"/>
              </a:rPr>
              <a:t>The total dose </a:t>
            </a:r>
            <a:r>
              <a:rPr lang="en-US" sz="1800" b="0" u="none" strike="noStrike">
                <a:solidFill>
                  <a:srgbClr val="000000"/>
                </a:solidFill>
                <a:effectLst/>
                <a:uFillTx/>
                <a:latin typeface="FreeSerif"/>
                <a:ea typeface="DejaVu Sans"/>
              </a:rPr>
              <a:t>deposited in a </a:t>
            </a:r>
            <a:r>
              <a:rPr lang="en-US" sz="1800" b="0" u="none" strike="noStrike">
                <a:solidFill>
                  <a:srgbClr val="000000"/>
                </a:solidFill>
                <a:effectLst/>
                <a:uFillTx/>
                <a:latin typeface="FreeSerif"/>
                <a:ea typeface="DejaVu Sans"/>
              </a:rPr>
              <a:t>patient during a </a:t>
            </a:r>
            <a:r>
              <a:rPr lang="en-US" sz="1800" b="0" u="none" strike="noStrike">
                <a:solidFill>
                  <a:srgbClr val="000000"/>
                </a:solidFill>
                <a:effectLst/>
                <a:uFillTx/>
                <a:latin typeface="FreeSerif"/>
                <a:ea typeface="DejaVu Sans"/>
              </a:rPr>
              <a:t>run is also </a:t>
            </a:r>
            <a:r>
              <a:rPr lang="en-US" sz="1800" b="0" u="none" strike="noStrike">
                <a:solidFill>
                  <a:srgbClr val="000000"/>
                </a:solidFill>
                <a:effectLst/>
                <a:uFillTx/>
                <a:latin typeface="FreeSerif"/>
                <a:ea typeface="DejaVu Sans"/>
              </a:rPr>
              <a:t>computed.</a:t>
            </a:r>
            <a:endParaRPr lang="en-US" sz="1800" b="0" u="none" strike="noStrike">
              <a:solidFill>
                <a:srgbClr val="000000"/>
              </a:solidFill>
              <a:effectLst/>
              <a:uFillTx/>
              <a:latin typeface="Arial"/>
            </a:endParaRPr>
          </a:p>
        </p:txBody>
      </p:sp>
      <p:sp>
        <p:nvSpPr>
          <p:cNvPr id="151" name=""/>
          <p:cNvSpPr/>
          <p:nvPr/>
        </p:nvSpPr>
        <p:spPr>
          <a:xfrm>
            <a:off x="228600" y="3200400"/>
            <a:ext cx="7420320" cy="1138680"/>
          </a:xfrm>
          <a:prstGeom prst="rect">
            <a:avLst/>
          </a:prstGeom>
          <a:noFill/>
          <a:ln w="109800">
            <a:noFill/>
          </a:ln>
        </p:spPr>
        <p:style>
          <a:lnRef idx="0"/>
          <a:fillRef idx="0"/>
          <a:effectRef idx="0"/>
          <a:fontRef idx="minor"/>
        </p:style>
        <p:txBody>
          <a:bodyPr lIns="90000" tIns="45000" rIns="90000" bIns="45000" anchor="t">
            <a:spAutoFit/>
          </a:bodyPr>
          <a:p>
            <a:pPr>
              <a:lnSpc>
                <a:spcPct val="115000"/>
              </a:lnSpc>
            </a:pPr>
            <a:r>
              <a:rPr lang="en-US" sz="1800" b="0" u="none" strike="noStrike">
                <a:solidFill>
                  <a:srgbClr val="000000"/>
                </a:solidFill>
                <a:effectLst/>
                <a:uFillTx/>
                <a:latin typeface="FreeSerif"/>
                <a:ea typeface="DejaVu Sans"/>
              </a:rPr>
              <a:t>Scorers are defined in </a:t>
            </a:r>
            <a:r>
              <a:rPr lang="en-US" sz="1800" b="1" u="none" strike="noStrike">
                <a:solidFill>
                  <a:srgbClr val="3465A4"/>
                </a:solidFill>
                <a:effectLst/>
                <a:uFillTx/>
                <a:latin typeface="FreeSerif"/>
                <a:ea typeface="DejaVu Sans"/>
              </a:rPr>
              <a:t>B3DetectorConstruction::ConstructSDandField().</a:t>
            </a:r>
            <a:endParaRPr lang="en-US" sz="1800" b="0" u="none" strike="noStrike">
              <a:solidFill>
                <a:srgbClr val="000000"/>
              </a:solidFill>
              <a:effectLst/>
              <a:uFillTx/>
              <a:latin typeface="Arial"/>
            </a:endParaRPr>
          </a:p>
          <a:p>
            <a:pPr>
              <a:lnSpc>
                <a:spcPct val="115000"/>
              </a:lnSpc>
            </a:pPr>
            <a:r>
              <a:rPr lang="en-US" sz="1800" b="0" u="none" strike="noStrike">
                <a:solidFill>
                  <a:srgbClr val="000000"/>
                </a:solidFill>
                <a:effectLst/>
                <a:uFillTx/>
                <a:latin typeface="FreeSerif"/>
                <a:ea typeface="DejaVu Sans"/>
              </a:rPr>
              <a:t>There are two G4MultiFunctionalDetector objects:</a:t>
            </a:r>
            <a:endParaRPr lang="en-US" sz="1800" b="0" u="none" strike="noStrike">
              <a:solidFill>
                <a:srgbClr val="000000"/>
              </a:solidFill>
              <a:effectLst/>
              <a:uFillTx/>
              <a:latin typeface="Arial"/>
            </a:endParaRPr>
          </a:p>
          <a:p>
            <a:pPr>
              <a:lnSpc>
                <a:spcPct val="115000"/>
              </a:lnSpc>
            </a:pPr>
            <a:r>
              <a:rPr lang="en-US" sz="1800" b="0" u="none" strike="noStrike">
                <a:solidFill>
                  <a:srgbClr val="000000"/>
                </a:solidFill>
                <a:effectLst/>
                <a:uFillTx/>
                <a:latin typeface="FreeSerif"/>
                <a:ea typeface="DejaVu Sans"/>
              </a:rPr>
              <a:t>• the Crystal (EnergyDeposit)</a:t>
            </a:r>
            <a:endParaRPr lang="en-US" sz="1800" b="0" u="none" strike="noStrike">
              <a:solidFill>
                <a:srgbClr val="000000"/>
              </a:solidFill>
              <a:effectLst/>
              <a:uFillTx/>
              <a:latin typeface="Arial"/>
            </a:endParaRPr>
          </a:p>
          <a:p>
            <a:pPr>
              <a:lnSpc>
                <a:spcPct val="115000"/>
              </a:lnSpc>
            </a:pPr>
            <a:r>
              <a:rPr lang="en-US" sz="1800" b="0" u="none" strike="noStrike">
                <a:solidFill>
                  <a:srgbClr val="000000"/>
                </a:solidFill>
                <a:effectLst/>
                <a:uFillTx/>
                <a:latin typeface="FreeSerif"/>
                <a:ea typeface="DejaVu Sans"/>
              </a:rPr>
              <a:t>• the Patient (DoseDeposit)</a:t>
            </a:r>
            <a:endParaRPr lang="en-US" sz="1800" b="0" u="none" strike="noStrike">
              <a:solidFill>
                <a:srgbClr val="000000"/>
              </a:solidFill>
              <a:effectLst/>
              <a:uFillTx/>
              <a:latin typeface="Arial"/>
            </a:endParaRPr>
          </a:p>
        </p:txBody>
      </p:sp>
      <p:sp>
        <p:nvSpPr>
          <p:cNvPr id="152" name=""/>
          <p:cNvSpPr/>
          <p:nvPr/>
        </p:nvSpPr>
        <p:spPr>
          <a:xfrm>
            <a:off x="117000" y="4572000"/>
            <a:ext cx="9021240" cy="343800"/>
          </a:xfrm>
          <a:prstGeom prst="rect">
            <a:avLst/>
          </a:prstGeom>
          <a:noFill/>
          <a:ln w="109800">
            <a:noFill/>
          </a:ln>
        </p:spPr>
        <p:style>
          <a:lnRef idx="0"/>
          <a:fillRef idx="0"/>
          <a:effectRef idx="0"/>
          <a:fontRef idx="minor"/>
        </p:style>
        <p:txBody>
          <a:bodyPr lIns="90000" tIns="45000" rIns="90000" bIns="45000" anchor="t" anchorCtr="1">
            <a:spAutoFit/>
          </a:bodyPr>
          <a:p>
            <a:pPr algn="ctr">
              <a:lnSpc>
                <a:spcPct val="100000"/>
              </a:lnSpc>
            </a:pPr>
            <a:r>
              <a:rPr lang="en-US" sz="1500" b="0" u="none" strike="noStrike">
                <a:solidFill>
                  <a:srgbClr val="000000"/>
                </a:solidFill>
                <a:effectLst/>
                <a:uFillTx/>
                <a:latin typeface="FreeSerif"/>
                <a:ea typeface="DejaVu Sans"/>
              </a:rPr>
              <a:t>Two variants of </a:t>
            </a:r>
            <a:r>
              <a:rPr lang="en-US" sz="1500" b="0" u="none" strike="noStrike">
                <a:solidFill>
                  <a:srgbClr val="000000"/>
                </a:solidFill>
                <a:effectLst/>
                <a:uFillTx/>
                <a:latin typeface="FreeSerif"/>
                <a:ea typeface="DejaVu Sans"/>
              </a:rPr>
              <a:t>accumulation event </a:t>
            </a:r>
            <a:r>
              <a:rPr lang="en-US" sz="1500" b="0" u="none" strike="noStrike">
                <a:solidFill>
                  <a:srgbClr val="000000"/>
                </a:solidFill>
                <a:effectLst/>
                <a:uFillTx/>
                <a:latin typeface="FreeSerif"/>
                <a:ea typeface="DejaVu Sans"/>
              </a:rPr>
              <a:t>statistics in a run are </a:t>
            </a:r>
            <a:r>
              <a:rPr lang="en-US" sz="1500" b="0" u="none" strike="noStrike">
                <a:solidFill>
                  <a:srgbClr val="000000"/>
                </a:solidFill>
                <a:effectLst/>
                <a:uFillTx/>
                <a:latin typeface="FreeSerif"/>
                <a:ea typeface="DejaVu Sans"/>
              </a:rPr>
              <a:t>demonstrated in this </a:t>
            </a:r>
            <a:r>
              <a:rPr lang="en-US" sz="1500" b="0" u="none" strike="noStrike">
                <a:solidFill>
                  <a:srgbClr val="000000"/>
                </a:solidFill>
                <a:effectLst/>
                <a:uFillTx/>
                <a:latin typeface="FreeSerif"/>
                <a:ea typeface="DejaVu Sans"/>
              </a:rPr>
              <a:t>example:</a:t>
            </a:r>
            <a:endParaRPr lang="en-US" sz="1500" b="0" u="none" strike="noStrike">
              <a:solidFill>
                <a:srgbClr val="000000"/>
              </a:solidFill>
              <a:effectLst/>
              <a:uFillTx/>
              <a:latin typeface="Arial"/>
            </a:endParaRPr>
          </a:p>
        </p:txBody>
      </p:sp>
      <p:pic>
        <p:nvPicPr>
          <p:cNvPr id="153" name=""/>
          <p:cNvPicPr/>
          <p:nvPr/>
        </p:nvPicPr>
        <p:blipFill>
          <a:blip r:embed="rId2"/>
          <a:stretch/>
        </p:blipFill>
        <p:spPr>
          <a:xfrm>
            <a:off x="360" y="4864320"/>
            <a:ext cx="9140760" cy="1990800"/>
          </a:xfrm>
          <a:prstGeom prst="rect">
            <a:avLst/>
          </a:prstGeom>
          <a:noFill/>
          <a:ln w="10980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54" name="Image 0_ 9"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55" name="CustomShape 24"/>
          <p:cNvSpPr/>
          <p:nvPr/>
        </p:nvSpPr>
        <p:spPr>
          <a:xfrm>
            <a:off x="1188720" y="426240"/>
            <a:ext cx="4752000" cy="573840"/>
          </a:xfrm>
          <a:prstGeom prst="rect">
            <a:avLst/>
          </a:prstGeom>
          <a:noFill/>
          <a:ln w="0">
            <a:noFill/>
          </a:ln>
        </p:spPr>
        <p:style>
          <a:lnRef idx="0"/>
          <a:fillRef idx="0"/>
          <a:effectRef idx="0"/>
          <a:fontRef idx="minor"/>
        </p:style>
        <p:txBody>
          <a:bodyPr lIns="0" tIns="0" rIns="0" bIns="0" anchor="t">
            <a:normAutofit fontScale="85000" lnSpcReduction="9999"/>
          </a:bodyPr>
          <a:p>
            <a:pPr>
              <a:lnSpc>
                <a:spcPct val="100000"/>
              </a:lnSpc>
              <a:tabLst>
                <a:tab pos="0" algn="l"/>
              </a:tabLst>
            </a:pPr>
            <a:r>
              <a:rPr lang="en-US" sz="4390" b="0" u="none" strike="noStrike">
                <a:solidFill>
                  <a:srgbClr val="333399"/>
                </a:solidFill>
                <a:effectLst/>
                <a:uFillTx/>
                <a:latin typeface="Arial"/>
                <a:ea typeface="Arial"/>
              </a:rPr>
              <a:t>Extended  Examples </a:t>
            </a:r>
            <a:endParaRPr lang="en-US" sz="4390" b="0" u="none" strike="noStrike">
              <a:solidFill>
                <a:srgbClr val="000000"/>
              </a:solidFill>
              <a:effectLst/>
              <a:uFillTx/>
              <a:latin typeface="Arial"/>
            </a:endParaRPr>
          </a:p>
        </p:txBody>
      </p:sp>
      <p:pic>
        <p:nvPicPr>
          <p:cNvPr id="156" name=""/>
          <p:cNvPicPr/>
          <p:nvPr/>
        </p:nvPicPr>
        <p:blipFill>
          <a:blip r:embed="rId2"/>
          <a:stretch/>
        </p:blipFill>
        <p:spPr>
          <a:xfrm>
            <a:off x="-2520" y="1143000"/>
            <a:ext cx="9140760" cy="5712120"/>
          </a:xfrm>
          <a:prstGeom prst="rect">
            <a:avLst/>
          </a:prstGeom>
          <a:noFill/>
          <a:ln w="10980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57" name="Image 0_ 10"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58" name="CustomShape 26"/>
          <p:cNvSpPr/>
          <p:nvPr/>
        </p:nvSpPr>
        <p:spPr>
          <a:xfrm>
            <a:off x="1188720" y="426240"/>
            <a:ext cx="4752000" cy="573840"/>
          </a:xfrm>
          <a:prstGeom prst="rect">
            <a:avLst/>
          </a:prstGeom>
          <a:noFill/>
          <a:ln w="0">
            <a:noFill/>
          </a:ln>
        </p:spPr>
        <p:style>
          <a:lnRef idx="0"/>
          <a:fillRef idx="0"/>
          <a:effectRef idx="0"/>
          <a:fontRef idx="minor"/>
        </p:style>
        <p:txBody>
          <a:bodyPr lIns="0" tIns="0" rIns="0" bIns="0" anchor="t">
            <a:normAutofit fontScale="85000" lnSpcReduction="9999"/>
          </a:bodyPr>
          <a:p>
            <a:pPr>
              <a:lnSpc>
                <a:spcPct val="100000"/>
              </a:lnSpc>
              <a:tabLst>
                <a:tab pos="0" algn="l"/>
              </a:tabLst>
            </a:pPr>
            <a:r>
              <a:rPr lang="en-US" sz="4390" b="0" u="none" strike="noStrike">
                <a:solidFill>
                  <a:srgbClr val="333399"/>
                </a:solidFill>
                <a:effectLst/>
                <a:uFillTx/>
                <a:latin typeface="Arial"/>
                <a:ea typeface="Arial"/>
              </a:rPr>
              <a:t>Extended  Examples </a:t>
            </a:r>
            <a:endParaRPr lang="en-US" sz="4390" b="0" u="none" strike="noStrike">
              <a:solidFill>
                <a:srgbClr val="000000"/>
              </a:solidFill>
              <a:effectLst/>
              <a:uFillTx/>
              <a:latin typeface="Arial"/>
            </a:endParaRPr>
          </a:p>
        </p:txBody>
      </p:sp>
      <p:pic>
        <p:nvPicPr>
          <p:cNvPr id="159" name=""/>
          <p:cNvPicPr/>
          <p:nvPr/>
        </p:nvPicPr>
        <p:blipFill>
          <a:blip r:embed="rId2"/>
          <a:stretch/>
        </p:blipFill>
        <p:spPr>
          <a:xfrm>
            <a:off x="1080" y="1143000"/>
            <a:ext cx="9140760" cy="5712120"/>
          </a:xfrm>
          <a:prstGeom prst="rect">
            <a:avLst/>
          </a:prstGeom>
          <a:noFill/>
          <a:ln w="109800">
            <a:noFill/>
          </a:ln>
        </p:spPr>
      </p:pic>
      <p:sp>
        <p:nvSpPr>
          <p:cNvPr id="160" name=""/>
          <p:cNvSpPr/>
          <p:nvPr/>
        </p:nvSpPr>
        <p:spPr>
          <a:xfrm>
            <a:off x="1080" y="4392000"/>
            <a:ext cx="9141120" cy="357120"/>
          </a:xfrm>
          <a:prstGeom prst="rect">
            <a:avLst/>
          </a:prstGeom>
          <a:noFill/>
          <a:ln w="36720">
            <a:solidFill>
              <a:srgbClr val="FF4000"/>
            </a:solidFill>
            <a:round/>
          </a:ln>
        </p:spPr>
        <p:style>
          <a:lnRef idx="0"/>
          <a:fillRef idx="0"/>
          <a:effectRef idx="0"/>
          <a:fontRef idx="minor"/>
        </p:style>
        <p:txBody>
          <a:bodyPr lIns="90000" tIns="45000" rIns="90000" bIns="45000" anchor="ctr">
            <a:noAutofit/>
          </a:bodyPr>
          <a:p>
            <a:endParaRPr lang="en-US"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61" name="Image 0_ 4"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62" name="CustomShape 14"/>
          <p:cNvSpPr/>
          <p:nvPr/>
        </p:nvSpPr>
        <p:spPr>
          <a:xfrm>
            <a:off x="1188720" y="426240"/>
            <a:ext cx="4523400" cy="713880"/>
          </a:xfrm>
          <a:prstGeom prst="rect">
            <a:avLst/>
          </a:prstGeom>
          <a:noFill/>
          <a:ln w="0">
            <a:noFill/>
          </a:ln>
        </p:spPr>
        <p:style>
          <a:lnRef idx="0"/>
          <a:fillRef idx="0"/>
          <a:effectRef idx="0"/>
          <a:fontRef idx="minor"/>
        </p:style>
        <p:txBody>
          <a:bodyPr lIns="0" tIns="0" rIns="0" bIns="0" anchor="t">
            <a:normAutofit/>
          </a:bodyPr>
          <a:p>
            <a:pPr>
              <a:lnSpc>
                <a:spcPct val="100000"/>
              </a:lnSpc>
              <a:tabLst>
                <a:tab pos="0" algn="l"/>
              </a:tabLst>
            </a:pPr>
            <a:r>
              <a:rPr lang="en-US" sz="4390" b="0" u="none" strike="noStrike">
                <a:solidFill>
                  <a:srgbClr val="333399"/>
                </a:solidFill>
                <a:effectLst/>
                <a:uFillTx/>
                <a:latin typeface="Arial"/>
                <a:ea typeface="Arial"/>
              </a:rPr>
              <a:t>Medical examples</a:t>
            </a:r>
            <a:endParaRPr lang="en-US" sz="4390" b="0" u="none" strike="noStrike">
              <a:solidFill>
                <a:srgbClr val="000000"/>
              </a:solidFill>
              <a:effectLst/>
              <a:uFillTx/>
              <a:latin typeface="Arial"/>
            </a:endParaRPr>
          </a:p>
        </p:txBody>
      </p:sp>
      <p:pic>
        <p:nvPicPr>
          <p:cNvPr id="163" name=""/>
          <p:cNvPicPr/>
          <p:nvPr/>
        </p:nvPicPr>
        <p:blipFill>
          <a:blip r:embed="rId2"/>
          <a:stretch/>
        </p:blipFill>
        <p:spPr>
          <a:xfrm>
            <a:off x="1080" y="1375560"/>
            <a:ext cx="9140760" cy="5022360"/>
          </a:xfrm>
          <a:prstGeom prst="rect">
            <a:avLst/>
          </a:prstGeom>
          <a:noFill/>
          <a:ln w="109800">
            <a:noFill/>
          </a:ln>
        </p:spPr>
      </p:pic>
      <p:sp>
        <p:nvSpPr>
          <p:cNvPr id="164" name="TextBox 155"/>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65" name="Image 0_ 11"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66" name="CustomShape 28"/>
          <p:cNvSpPr/>
          <p:nvPr/>
        </p:nvSpPr>
        <p:spPr>
          <a:xfrm>
            <a:off x="1188720" y="426240"/>
            <a:ext cx="4523400" cy="713880"/>
          </a:xfrm>
          <a:prstGeom prst="rect">
            <a:avLst/>
          </a:prstGeom>
          <a:noFill/>
          <a:ln w="0">
            <a:noFill/>
          </a:ln>
        </p:spPr>
        <p:style>
          <a:lnRef idx="0"/>
          <a:fillRef idx="0"/>
          <a:effectRef idx="0"/>
          <a:fontRef idx="minor"/>
        </p:style>
        <p:txBody>
          <a:bodyPr lIns="0" tIns="0" rIns="0" bIns="0" anchor="t">
            <a:normAutofit/>
          </a:bodyPr>
          <a:p>
            <a:pPr>
              <a:lnSpc>
                <a:spcPct val="100000"/>
              </a:lnSpc>
              <a:tabLst>
                <a:tab pos="0" algn="l"/>
              </a:tabLst>
            </a:pPr>
            <a:r>
              <a:rPr lang="en-US" sz="4390" b="0" u="none" strike="noStrike">
                <a:solidFill>
                  <a:srgbClr val="333399"/>
                </a:solidFill>
                <a:effectLst/>
                <a:uFillTx/>
                <a:latin typeface="Arial"/>
                <a:ea typeface="Arial"/>
              </a:rPr>
              <a:t>Medical examples</a:t>
            </a:r>
            <a:endParaRPr lang="en-US" sz="4390" b="0" u="none" strike="noStrike">
              <a:solidFill>
                <a:srgbClr val="000000"/>
              </a:solidFill>
              <a:effectLst/>
              <a:uFillTx/>
              <a:latin typeface="Arial"/>
            </a:endParaRPr>
          </a:p>
        </p:txBody>
      </p:sp>
      <p:pic>
        <p:nvPicPr>
          <p:cNvPr id="167" name=""/>
          <p:cNvPicPr/>
          <p:nvPr/>
        </p:nvPicPr>
        <p:blipFill>
          <a:blip r:embed="rId2"/>
          <a:stretch/>
        </p:blipFill>
        <p:spPr>
          <a:xfrm>
            <a:off x="1080" y="1375560"/>
            <a:ext cx="9140760" cy="5022360"/>
          </a:xfrm>
          <a:prstGeom prst="rect">
            <a:avLst/>
          </a:prstGeom>
          <a:noFill/>
          <a:ln w="109800">
            <a:noFill/>
          </a:ln>
        </p:spPr>
      </p:pic>
      <p:sp>
        <p:nvSpPr>
          <p:cNvPr id="168" name=""/>
          <p:cNvSpPr/>
          <p:nvPr/>
        </p:nvSpPr>
        <p:spPr>
          <a:xfrm>
            <a:off x="1080" y="2611800"/>
            <a:ext cx="9141120" cy="357120"/>
          </a:xfrm>
          <a:prstGeom prst="rect">
            <a:avLst/>
          </a:prstGeom>
          <a:noFill/>
          <a:ln w="36720">
            <a:solidFill>
              <a:srgbClr val="FF4000"/>
            </a:solidFill>
            <a:round/>
          </a:ln>
        </p:spPr>
        <p:style>
          <a:lnRef idx="0"/>
          <a:fillRef idx="0"/>
          <a:effectRef idx="0"/>
          <a:fontRef idx="minor"/>
        </p:style>
        <p:txBody>
          <a:bodyPr lIns="90000" tIns="45000" rIns="90000" bIns="45000" anchor="ctr">
            <a:noAutofit/>
          </a:bodyPr>
          <a:p>
            <a:endParaRPr lang="en-US" sz="1800" b="0" u="none" strike="noStrike">
              <a:solidFill>
                <a:srgbClr val="000000"/>
              </a:solidFill>
              <a:effectLst/>
              <a:uFillTx/>
              <a:latin typeface="Arial"/>
            </a:endParaRPr>
          </a:p>
        </p:txBody>
      </p:sp>
      <p:sp>
        <p:nvSpPr>
          <p:cNvPr id="169" name="TextBox 159"/>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0" name="Image 0_ 1" descr="/mnt/data/kernel_pptx_assets/page_04_clean.png"/>
          <p:cNvPicPr/>
          <p:nvPr/>
        </p:nvPicPr>
        <p:blipFill>
          <a:blip r:embed="rId1">
            <a:alphaModFix amt="69000"/>
          </a:blip>
          <a:stretch/>
        </p:blipFill>
        <p:spPr>
          <a:xfrm>
            <a:off x="4320" y="-2102040"/>
            <a:ext cx="9137160" cy="6851160"/>
          </a:xfrm>
          <a:prstGeom prst="rect">
            <a:avLst/>
          </a:prstGeom>
          <a:noFill/>
          <a:ln w="0">
            <a:noFill/>
          </a:ln>
        </p:spPr>
      </p:pic>
      <p:sp>
        <p:nvSpPr>
          <p:cNvPr id="171" name="CustomShape 32"/>
          <p:cNvSpPr/>
          <p:nvPr/>
        </p:nvSpPr>
        <p:spPr>
          <a:xfrm>
            <a:off x="1188720" y="426240"/>
            <a:ext cx="4523400" cy="713880"/>
          </a:xfrm>
          <a:prstGeom prst="rect">
            <a:avLst/>
          </a:prstGeom>
          <a:noFill/>
          <a:ln w="0">
            <a:noFill/>
          </a:ln>
        </p:spPr>
        <p:style>
          <a:lnRef idx="0"/>
          <a:fillRef idx="0"/>
          <a:effectRef idx="0"/>
          <a:fontRef idx="minor"/>
        </p:style>
        <p:txBody>
          <a:bodyPr lIns="0" tIns="0" rIns="0" bIns="0" anchor="t">
            <a:normAutofit/>
          </a:bodyPr>
          <a:p>
            <a:pPr>
              <a:lnSpc>
                <a:spcPct val="100000"/>
              </a:lnSpc>
              <a:tabLst>
                <a:tab pos="0" algn="l"/>
              </a:tabLst>
            </a:pPr>
            <a:r>
              <a:rPr lang="en-US" sz="4390" b="0" u="none" strike="noStrike">
                <a:solidFill>
                  <a:srgbClr val="333399"/>
                </a:solidFill>
                <a:effectLst/>
                <a:uFillTx/>
                <a:latin typeface="Arial"/>
                <a:ea typeface="Arial"/>
              </a:rPr>
              <a:t>Medical: dna</a:t>
            </a:r>
            <a:endParaRPr lang="en-US" sz="4390" b="0" u="none" strike="noStrike">
              <a:solidFill>
                <a:srgbClr val="000000"/>
              </a:solidFill>
              <a:effectLst/>
              <a:uFillTx/>
              <a:latin typeface="Arial"/>
            </a:endParaRPr>
          </a:p>
        </p:txBody>
      </p:sp>
      <p:pic>
        <p:nvPicPr>
          <p:cNvPr id="172" name=""/>
          <p:cNvPicPr/>
          <p:nvPr/>
        </p:nvPicPr>
        <p:blipFill>
          <a:blip r:embed="rId2"/>
          <a:stretch/>
        </p:blipFill>
        <p:spPr>
          <a:xfrm>
            <a:off x="228600" y="1895040"/>
            <a:ext cx="8682840" cy="4960080"/>
          </a:xfrm>
          <a:prstGeom prst="rect">
            <a:avLst/>
          </a:prstGeom>
          <a:noFill/>
          <a:ln w="109800">
            <a:noFill/>
          </a:ln>
        </p:spPr>
      </p:pic>
      <p:sp>
        <p:nvSpPr>
          <p:cNvPr id="173" name=""/>
          <p:cNvSpPr/>
          <p:nvPr/>
        </p:nvSpPr>
        <p:spPr>
          <a:xfrm>
            <a:off x="914400" y="1371600"/>
            <a:ext cx="4569480" cy="455400"/>
          </a:xfrm>
          <a:prstGeom prst="rect">
            <a:avLst/>
          </a:prstGeom>
          <a:noFill/>
          <a:ln w="109800">
            <a:noFill/>
          </a:ln>
        </p:spPr>
        <p:style>
          <a:lnRef idx="0"/>
          <a:fillRef idx="0"/>
          <a:effectRef idx="0"/>
          <a:fontRef idx="minor"/>
        </p:style>
        <p:txBody>
          <a:bodyPr lIns="90000" tIns="45000" rIns="90000" bIns="45000" anchor="t">
            <a:spAutoFit/>
          </a:bodyPr>
          <a:p>
            <a:pPr>
              <a:lnSpc>
                <a:spcPct val="100000"/>
              </a:lnSpc>
            </a:pPr>
            <a:r>
              <a:rPr lang="en-US" sz="2400" b="0" u="none" strike="noStrike">
                <a:solidFill>
                  <a:srgbClr val="FF4000"/>
                </a:solidFill>
                <a:effectLst/>
                <a:uFillTx/>
                <a:latin typeface="Arial"/>
                <a:ea typeface="Arial"/>
              </a:rPr>
              <a:t>See the Geant4-DNA session! </a:t>
            </a:r>
            <a:endParaRPr lang="en-US" sz="2400" b="0" u="none" strike="noStrike">
              <a:solidFill>
                <a:srgbClr val="000000"/>
              </a:solidFill>
              <a:effectLst/>
              <a:uFillTx/>
              <a:latin typeface="Arial"/>
            </a:endParaRPr>
          </a:p>
        </p:txBody>
      </p:sp>
      <p:sp>
        <p:nvSpPr>
          <p:cNvPr id="174" name=""/>
          <p:cNvSpPr/>
          <p:nvPr/>
        </p:nvSpPr>
        <p:spPr>
          <a:xfrm>
            <a:off x="3429000" y="6227280"/>
            <a:ext cx="2365560" cy="357120"/>
          </a:xfrm>
          <a:prstGeom prst="rect">
            <a:avLst/>
          </a:prstGeom>
          <a:noFill/>
          <a:ln w="36720">
            <a:solidFill>
              <a:srgbClr val="FF4000"/>
            </a:solidFill>
            <a:round/>
          </a:ln>
        </p:spPr>
        <p:style>
          <a:lnRef idx="0"/>
          <a:fillRef idx="0"/>
          <a:effectRef idx="0"/>
          <a:fontRef idx="minor"/>
        </p:style>
        <p:txBody>
          <a:bodyPr lIns="90000" tIns="45000" rIns="90000" bIns="45000" anchor="ctr">
            <a:noAutofit/>
          </a:bodyPr>
          <a:p>
            <a:endParaRPr lang="en-US"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5" name="Image 0_ 8"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76" name="CustomShape 22"/>
          <p:cNvSpPr/>
          <p:nvPr/>
        </p:nvSpPr>
        <p:spPr>
          <a:xfrm>
            <a:off x="1188720" y="426240"/>
            <a:ext cx="4752000" cy="573840"/>
          </a:xfrm>
          <a:prstGeom prst="rect">
            <a:avLst/>
          </a:prstGeom>
          <a:noFill/>
          <a:ln w="0">
            <a:noFill/>
          </a:ln>
        </p:spPr>
        <p:style>
          <a:lnRef idx="0"/>
          <a:fillRef idx="0"/>
          <a:effectRef idx="0"/>
          <a:fontRef idx="minor"/>
        </p:style>
        <p:txBody>
          <a:bodyPr lIns="0" tIns="0" rIns="0" bIns="0" anchor="t">
            <a:normAutofit fontScale="92500" lnSpcReduction="9999"/>
          </a:bodyPr>
          <a:p>
            <a:pPr>
              <a:lnSpc>
                <a:spcPct val="100000"/>
              </a:lnSpc>
              <a:tabLst>
                <a:tab pos="0" algn="l"/>
              </a:tabLst>
            </a:pPr>
            <a:r>
              <a:rPr lang="en-US" sz="4390" b="0" u="none" strike="noStrike">
                <a:solidFill>
                  <a:srgbClr val="333399"/>
                </a:solidFill>
                <a:effectLst/>
                <a:uFillTx/>
                <a:latin typeface="Arial"/>
                <a:ea typeface="Arial"/>
              </a:rPr>
              <a:t>Advanced Examples</a:t>
            </a:r>
            <a:endParaRPr lang="en-US" sz="4390" b="0" u="none" strike="noStrike">
              <a:solidFill>
                <a:srgbClr val="000000"/>
              </a:solidFill>
              <a:effectLst/>
              <a:uFillTx/>
              <a:latin typeface="Arial"/>
            </a:endParaRPr>
          </a:p>
        </p:txBody>
      </p:sp>
      <p:pic>
        <p:nvPicPr>
          <p:cNvPr id="177" name=""/>
          <p:cNvPicPr/>
          <p:nvPr/>
        </p:nvPicPr>
        <p:blipFill>
          <a:blip r:embed="rId2"/>
          <a:stretch/>
        </p:blipFill>
        <p:spPr>
          <a:xfrm>
            <a:off x="-4320" y="1828800"/>
            <a:ext cx="9140760" cy="4349520"/>
          </a:xfrm>
          <a:prstGeom prst="rect">
            <a:avLst/>
          </a:prstGeom>
          <a:noFill/>
          <a:ln w="109800">
            <a:noFill/>
          </a:ln>
        </p:spPr>
      </p:pic>
      <p:sp>
        <p:nvSpPr>
          <p:cNvPr id="178" name="TextBox 167"/>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9" name="Image 0_ 12"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80" name="CustomShape 30"/>
          <p:cNvSpPr/>
          <p:nvPr/>
        </p:nvSpPr>
        <p:spPr>
          <a:xfrm>
            <a:off x="1188720" y="426240"/>
            <a:ext cx="4752000" cy="573840"/>
          </a:xfrm>
          <a:prstGeom prst="rect">
            <a:avLst/>
          </a:prstGeom>
          <a:noFill/>
          <a:ln w="0">
            <a:noFill/>
          </a:ln>
        </p:spPr>
        <p:style>
          <a:lnRef idx="0"/>
          <a:fillRef idx="0"/>
          <a:effectRef idx="0"/>
          <a:fontRef idx="minor"/>
        </p:style>
        <p:txBody>
          <a:bodyPr lIns="0" tIns="0" rIns="0" bIns="0" anchor="t">
            <a:normAutofit fontScale="70000" lnSpcReduction="19999"/>
          </a:bodyPr>
          <a:p>
            <a:pPr>
              <a:lnSpc>
                <a:spcPct val="100000"/>
              </a:lnSpc>
              <a:tabLst>
                <a:tab pos="0" algn="l"/>
              </a:tabLst>
            </a:pPr>
            <a:r>
              <a:rPr lang="en-US" sz="4390" b="0" u="none" strike="noStrike">
                <a:solidFill>
                  <a:srgbClr val="333399"/>
                </a:solidFill>
                <a:effectLst/>
                <a:uFillTx/>
                <a:latin typeface="Arial"/>
                <a:ea typeface="Arial"/>
              </a:rPr>
              <a:t>Advanced: Hadrontherapy</a:t>
            </a:r>
            <a:endParaRPr lang="en-US" sz="4390" b="0" u="none" strike="noStrike">
              <a:solidFill>
                <a:srgbClr val="000000"/>
              </a:solidFill>
              <a:effectLst/>
              <a:uFillTx/>
              <a:latin typeface="Arial"/>
            </a:endParaRPr>
          </a:p>
        </p:txBody>
      </p:sp>
      <p:sp>
        <p:nvSpPr>
          <p:cNvPr id="181" name=""/>
          <p:cNvSpPr/>
          <p:nvPr/>
        </p:nvSpPr>
        <p:spPr>
          <a:xfrm>
            <a:off x="2286000" y="3200400"/>
            <a:ext cx="4112280" cy="668880"/>
          </a:xfrm>
          <a:prstGeom prst="rect">
            <a:avLst/>
          </a:prstGeom>
          <a:noFill/>
          <a:ln w="109800">
            <a:noFill/>
          </a:ln>
        </p:spPr>
        <p:style>
          <a:lnRef idx="0"/>
          <a:fillRef idx="0"/>
          <a:effectRef idx="0"/>
          <a:fontRef idx="minor"/>
        </p:style>
        <p:txBody>
          <a:bodyPr lIns="0" tIns="0" rIns="0" bIns="0" anchor="t" anchorCtr="1">
            <a:spAutoFit/>
          </a:bodyPr>
          <a:p>
            <a:pPr algn="ctr">
              <a:lnSpc>
                <a:spcPct val="100000"/>
              </a:lnSpc>
            </a:pPr>
            <a:r>
              <a:rPr lang="en-US" sz="4390" b="0" u="none" strike="noStrike">
                <a:solidFill>
                  <a:srgbClr val="333399"/>
                </a:solidFill>
                <a:effectLst/>
                <a:uFillTx/>
                <a:latin typeface="Arial"/>
                <a:ea typeface="DejaVu Sans"/>
              </a:rPr>
              <a:t>Hadrontherapy</a:t>
            </a:r>
            <a:endParaRPr lang="en-US" sz="4390" b="0" u="none" strike="noStrike">
              <a:solidFill>
                <a:srgbClr val="000000"/>
              </a:solidFill>
              <a:effectLst/>
              <a:uFillTx/>
              <a:latin typeface="Arial"/>
            </a:endParaRPr>
          </a:p>
        </p:txBody>
      </p:sp>
      <p:sp>
        <p:nvSpPr>
          <p:cNvPr id="182" name=""/>
          <p:cNvSpPr/>
          <p:nvPr/>
        </p:nvSpPr>
        <p:spPr>
          <a:xfrm>
            <a:off x="2286000" y="3200760"/>
            <a:ext cx="4111920" cy="682920"/>
          </a:xfrm>
          <a:prstGeom prst="rect">
            <a:avLst/>
          </a:prstGeom>
          <a:noFill/>
          <a:ln w="36720">
            <a:solidFill>
              <a:srgbClr val="3465A4"/>
            </a:solidFill>
            <a:round/>
          </a:ln>
        </p:spPr>
        <p:style>
          <a:lnRef idx="0"/>
          <a:fillRef idx="0"/>
          <a:effectRef idx="0"/>
          <a:fontRef idx="minor"/>
        </p:style>
        <p:txBody>
          <a:bodyPr lIns="90000" tIns="45000" rIns="90000" bIns="45000" anchor="ctr">
            <a:noAutofit/>
          </a:bodyPr>
          <a:p>
            <a:endParaRPr lang="en-US" sz="1800" b="0" u="none" strike="noStrike">
              <a:solidFill>
                <a:srgbClr val="000000"/>
              </a:solidFill>
              <a:effectLst/>
              <a:uFillTx/>
              <a:latin typeface="Arial"/>
            </a:endParaRPr>
          </a:p>
        </p:txBody>
      </p:sp>
      <p:pic>
        <p:nvPicPr>
          <p:cNvPr id="183" name=""/>
          <p:cNvPicPr/>
          <p:nvPr/>
        </p:nvPicPr>
        <p:blipFill>
          <a:blip r:embed="rId2"/>
          <a:stretch/>
        </p:blipFill>
        <p:spPr>
          <a:xfrm>
            <a:off x="198000" y="1418760"/>
            <a:ext cx="3655080" cy="1321920"/>
          </a:xfrm>
          <a:prstGeom prst="rect">
            <a:avLst/>
          </a:prstGeom>
          <a:noFill/>
          <a:ln w="0">
            <a:noFill/>
          </a:ln>
        </p:spPr>
      </p:pic>
      <p:pic>
        <p:nvPicPr>
          <p:cNvPr id="184" name=""/>
          <p:cNvPicPr/>
          <p:nvPr/>
        </p:nvPicPr>
        <p:blipFill>
          <a:blip r:embed="rId3"/>
          <a:stretch/>
        </p:blipFill>
        <p:spPr>
          <a:xfrm>
            <a:off x="5224320" y="1480320"/>
            <a:ext cx="3917160" cy="1260360"/>
          </a:xfrm>
          <a:prstGeom prst="rect">
            <a:avLst/>
          </a:prstGeom>
          <a:noFill/>
          <a:ln w="0">
            <a:noFill/>
          </a:ln>
        </p:spPr>
      </p:pic>
      <p:pic>
        <p:nvPicPr>
          <p:cNvPr id="185" name=""/>
          <p:cNvPicPr/>
          <p:nvPr/>
        </p:nvPicPr>
        <p:blipFill>
          <a:blip r:embed="rId4"/>
          <a:stretch/>
        </p:blipFill>
        <p:spPr>
          <a:xfrm>
            <a:off x="185400" y="4641480"/>
            <a:ext cx="3012480" cy="1756800"/>
          </a:xfrm>
          <a:prstGeom prst="rect">
            <a:avLst/>
          </a:prstGeom>
          <a:noFill/>
          <a:ln w="0">
            <a:noFill/>
          </a:ln>
        </p:spPr>
      </p:pic>
      <p:pic>
        <p:nvPicPr>
          <p:cNvPr id="186" name=""/>
          <p:cNvPicPr/>
          <p:nvPr/>
        </p:nvPicPr>
        <p:blipFill>
          <a:blip r:embed="rId5"/>
          <a:stretch/>
        </p:blipFill>
        <p:spPr>
          <a:xfrm>
            <a:off x="5257800" y="5005800"/>
            <a:ext cx="3655080" cy="1163880"/>
          </a:xfrm>
          <a:prstGeom prst="rect">
            <a:avLst/>
          </a:prstGeom>
          <a:noFill/>
          <a:ln w="0">
            <a:noFill/>
          </a:ln>
        </p:spPr>
      </p:pic>
      <p:sp>
        <p:nvSpPr>
          <p:cNvPr id="187" name="TextBox 175"/>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7" name="Image 0" descr="/mnt/data/kernel_pptx_assets/page_03_clean.png"/>
          <p:cNvPicPr/>
          <p:nvPr/>
        </p:nvPicPr>
        <p:blipFill>
          <a:blip r:embed="rId1">
            <a:alphaModFix amt="69000"/>
          </a:blip>
          <a:stretch/>
        </p:blipFill>
        <p:spPr>
          <a:xfrm>
            <a:off x="0" y="0"/>
            <a:ext cx="9137160" cy="3471840"/>
          </a:xfrm>
          <a:prstGeom prst="rect">
            <a:avLst/>
          </a:prstGeom>
          <a:noFill/>
          <a:ln w="0">
            <a:noFill/>
          </a:ln>
        </p:spPr>
      </p:pic>
      <p:sp>
        <p:nvSpPr>
          <p:cNvPr id="88" name="CustomShape 1"/>
          <p:cNvSpPr/>
          <p:nvPr/>
        </p:nvSpPr>
        <p:spPr>
          <a:xfrm>
            <a:off x="5486400" y="457200"/>
            <a:ext cx="3426120" cy="454320"/>
          </a:xfrm>
          <a:prstGeom prst="rect">
            <a:avLst/>
          </a:prstGeom>
          <a:noFill/>
          <a:ln w="0">
            <a:noFill/>
          </a:ln>
        </p:spPr>
        <p:style>
          <a:lnRef idx="0"/>
          <a:fillRef idx="0"/>
          <a:effectRef idx="0"/>
          <a:fontRef idx="minor"/>
        </p:style>
        <p:txBody>
          <a:bodyPr lIns="0" tIns="0" rIns="0" bIns="0" anchor="t">
            <a:normAutofit/>
          </a:bodyPr>
          <a:p>
            <a:pPr>
              <a:lnSpc>
                <a:spcPct val="100000"/>
              </a:lnSpc>
              <a:tabLst>
                <a:tab pos="0" algn="l"/>
              </a:tabLst>
            </a:pPr>
            <a:r>
              <a:rPr lang="en-US" sz="2200" b="0" u="none" strike="noStrike">
                <a:solidFill>
                  <a:srgbClr val="333399"/>
                </a:solidFill>
                <a:effectLst/>
                <a:uFillTx/>
                <a:latin typeface="Arial"/>
                <a:ea typeface="Arial"/>
              </a:rPr>
              <a:t>https://geant4.web.cern.ch/</a:t>
            </a:r>
            <a:endParaRPr lang="en-US" sz="2200" b="0" u="none" strike="noStrike">
              <a:solidFill>
                <a:srgbClr val="000000"/>
              </a:solidFill>
              <a:effectLst/>
              <a:uFillTx/>
              <a:latin typeface="Arial"/>
            </a:endParaRPr>
          </a:p>
        </p:txBody>
      </p:sp>
      <p:pic>
        <p:nvPicPr>
          <p:cNvPr id="89" name=""/>
          <p:cNvPicPr/>
          <p:nvPr/>
        </p:nvPicPr>
        <p:blipFill>
          <a:blip r:embed="rId2"/>
          <a:srcRect l="0" t="0" r="0" b="18796"/>
          <a:stretch/>
        </p:blipFill>
        <p:spPr>
          <a:xfrm>
            <a:off x="360" y="914400"/>
            <a:ext cx="9140760" cy="1738800"/>
          </a:xfrm>
          <a:prstGeom prst="rect">
            <a:avLst/>
          </a:prstGeom>
          <a:noFill/>
          <a:ln w="109800">
            <a:noFill/>
          </a:ln>
        </p:spPr>
      </p:pic>
      <p:pic>
        <p:nvPicPr>
          <p:cNvPr id="90" name=""/>
          <p:cNvPicPr/>
          <p:nvPr/>
        </p:nvPicPr>
        <p:blipFill>
          <a:blip r:embed="rId3"/>
          <a:srcRect l="0" t="2869" r="0" b="26965"/>
          <a:stretch/>
        </p:blipFill>
        <p:spPr>
          <a:xfrm>
            <a:off x="4680" y="2743560"/>
            <a:ext cx="9136440" cy="2968560"/>
          </a:xfrm>
          <a:prstGeom prst="rect">
            <a:avLst/>
          </a:prstGeom>
          <a:noFill/>
          <a:ln w="109800">
            <a:noFill/>
          </a:ln>
        </p:spPr>
      </p:pic>
      <p:sp>
        <p:nvSpPr>
          <p:cNvPr id="91" name=""/>
          <p:cNvSpPr/>
          <p:nvPr/>
        </p:nvSpPr>
        <p:spPr>
          <a:xfrm>
            <a:off x="1044360" y="200520"/>
            <a:ext cx="3654720" cy="711000"/>
          </a:xfrm>
          <a:prstGeom prst="rect">
            <a:avLst/>
          </a:prstGeom>
          <a:noFill/>
          <a:ln w="109800">
            <a:noFill/>
          </a:ln>
        </p:spPr>
        <p:style>
          <a:lnRef idx="0"/>
          <a:fillRef idx="0"/>
          <a:effectRef idx="0"/>
          <a:fontRef idx="minor"/>
        </p:style>
        <p:txBody>
          <a:bodyPr lIns="90000" tIns="45000" rIns="90000" bIns="45000" anchor="t">
            <a:spAutoFit/>
          </a:bodyPr>
          <a:p>
            <a:pPr>
              <a:lnSpc>
                <a:spcPct val="100000"/>
              </a:lnSpc>
            </a:pPr>
            <a:r>
              <a:rPr lang="en-US" sz="3200" b="0" u="none" strike="noStrike">
                <a:solidFill>
                  <a:srgbClr val="333399"/>
                </a:solidFill>
                <a:effectLst/>
                <a:uFillTx/>
                <a:latin typeface="Arial"/>
                <a:ea typeface="Arial"/>
              </a:rPr>
              <a:t>Geant4 web pages</a:t>
            </a:r>
            <a:endParaRPr lang="en-US" sz="3200" b="0" u="none" strike="noStrike">
              <a:solidFill>
                <a:srgbClr val="000000"/>
              </a:solidFill>
              <a:effectLst/>
              <a:uFillTx/>
              <a:latin typeface="Arial"/>
            </a:endParaRPr>
          </a:p>
        </p:txBody>
      </p:sp>
      <p:pic>
        <p:nvPicPr>
          <p:cNvPr id="92" name=""/>
          <p:cNvPicPr/>
          <p:nvPr/>
        </p:nvPicPr>
        <p:blipFill>
          <a:blip r:embed="rId4"/>
          <a:stretch/>
        </p:blipFill>
        <p:spPr>
          <a:xfrm>
            <a:off x="4680" y="5480640"/>
            <a:ext cx="9140760" cy="1374480"/>
          </a:xfrm>
          <a:prstGeom prst="rect">
            <a:avLst/>
          </a:prstGeom>
          <a:noFill/>
          <a:ln w="109800">
            <a:noFill/>
          </a:ln>
        </p:spPr>
      </p:pic>
      <p:sp>
        <p:nvSpPr>
          <p:cNvPr id="93" name=""/>
          <p:cNvSpPr/>
          <p:nvPr/>
        </p:nvSpPr>
        <p:spPr>
          <a:xfrm>
            <a:off x="5748120" y="914400"/>
            <a:ext cx="195480" cy="79920"/>
          </a:xfrm>
          <a:prstGeom prst="line">
            <a:avLst/>
          </a:prstGeom>
          <a:ln w="54720">
            <a:solidFill>
              <a:srgbClr val="FFBF00"/>
            </a:solidFill>
            <a:round/>
            <a:tailEnd len="med" type="triangle" w="med"/>
          </a:ln>
        </p:spPr>
        <p:style>
          <a:lnRef idx="0"/>
          <a:fillRef idx="0"/>
          <a:effectRef idx="0"/>
          <a:fontRef idx="minor"/>
        </p:style>
        <p:txBody>
          <a:bodyPr lIns="90000" tIns="34920" rIns="90000" bIns="34920" anchor="ctr">
            <a:noAutofit/>
          </a:bodyPr>
          <a:p>
            <a:endParaRPr lang="en-US" sz="1800" b="0" u="none" strike="noStrike">
              <a:solidFill>
                <a:srgbClr val="000000"/>
              </a:solidFill>
              <a:effectLst/>
              <a:uFillTx/>
              <a:latin typeface="Arial"/>
            </a:endParaRPr>
          </a:p>
        </p:txBody>
      </p:sp>
      <p:sp>
        <p:nvSpPr>
          <p:cNvPr id="94" name=""/>
          <p:cNvSpPr/>
          <p:nvPr/>
        </p:nvSpPr>
        <p:spPr>
          <a:xfrm>
            <a:off x="5943600" y="994320"/>
            <a:ext cx="682920" cy="225720"/>
          </a:xfrm>
          <a:prstGeom prst="rect">
            <a:avLst/>
          </a:prstGeom>
          <a:noFill/>
          <a:ln w="109800">
            <a:solidFill>
              <a:srgbClr val="FFBF00"/>
            </a:solidFill>
            <a:round/>
          </a:ln>
        </p:spPr>
        <p:style>
          <a:lnRef idx="0"/>
          <a:fillRef idx="0"/>
          <a:effectRef idx="0"/>
          <a:fontRef idx="minor"/>
        </p:style>
        <p:txBody>
          <a:bodyPr lIns="90000" tIns="45000" rIns="90000" bIns="45000" anchor="ctr">
            <a:noAutofit/>
          </a:bodyPr>
          <a:p>
            <a:endParaRPr lang="en-US"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88" name="Image 0_ 13"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89" name="CustomShape 34"/>
          <p:cNvSpPr/>
          <p:nvPr/>
        </p:nvSpPr>
        <p:spPr>
          <a:xfrm>
            <a:off x="1188720" y="426240"/>
            <a:ext cx="7038360" cy="573840"/>
          </a:xfrm>
          <a:prstGeom prst="rect">
            <a:avLst/>
          </a:prstGeom>
          <a:noFill/>
          <a:ln w="0">
            <a:noFill/>
          </a:ln>
        </p:spPr>
        <p:style>
          <a:lnRef idx="0"/>
          <a:fillRef idx="0"/>
          <a:effectRef idx="0"/>
          <a:fontRef idx="minor"/>
        </p:style>
        <p:txBody>
          <a:bodyPr lIns="0" tIns="0" rIns="0" bIns="0" anchor="ctr">
            <a:normAutofit fontScale="77500" lnSpcReduction="19999"/>
          </a:bodyPr>
          <a:p>
            <a:pPr>
              <a:lnSpc>
                <a:spcPct val="100000"/>
              </a:lnSpc>
              <a:tabLst>
                <a:tab pos="0" algn="l"/>
              </a:tabLst>
            </a:pPr>
            <a:r>
              <a:rPr lang="en-US" sz="4390" b="0" u="none" strike="noStrike">
                <a:solidFill>
                  <a:srgbClr val="333399"/>
                </a:solidFill>
                <a:effectLst/>
                <a:uFillTx/>
                <a:latin typeface="Arial"/>
                <a:ea typeface="Arial"/>
              </a:rPr>
              <a:t>Advanced: Hadrontherapy- CATANA</a:t>
            </a:r>
            <a:endParaRPr lang="en-US" sz="4390" b="0" u="none" strike="noStrike">
              <a:solidFill>
                <a:srgbClr val="000000"/>
              </a:solidFill>
              <a:effectLst/>
              <a:uFillTx/>
              <a:latin typeface="Arial"/>
            </a:endParaRPr>
          </a:p>
        </p:txBody>
      </p:sp>
      <p:sp>
        <p:nvSpPr>
          <p:cNvPr id="190" name=""/>
          <p:cNvSpPr/>
          <p:nvPr/>
        </p:nvSpPr>
        <p:spPr>
          <a:xfrm>
            <a:off x="1331280" y="1371600"/>
            <a:ext cx="6438600" cy="59976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en-US" sz="1800" b="1" u="none" strike="noStrike">
                <a:solidFill>
                  <a:srgbClr val="FF4000"/>
                </a:solidFill>
                <a:effectLst/>
                <a:uFillTx/>
                <a:latin typeface="Arial"/>
                <a:ea typeface="DejaVu Sans"/>
              </a:rPr>
              <a:t>C</a:t>
            </a:r>
            <a:r>
              <a:rPr lang="en-US" sz="1800" b="1" u="none" strike="noStrike">
                <a:solidFill>
                  <a:srgbClr val="333399"/>
                </a:solidFill>
                <a:effectLst/>
                <a:uFillTx/>
                <a:latin typeface="Arial"/>
                <a:ea typeface="DejaVu Sans"/>
              </a:rPr>
              <a:t>entro di </a:t>
            </a:r>
            <a:r>
              <a:rPr lang="en-US" sz="1800" b="1" u="none" strike="noStrike">
                <a:solidFill>
                  <a:srgbClr val="FF4000"/>
                </a:solidFill>
                <a:effectLst/>
                <a:uFillTx/>
                <a:latin typeface="Arial"/>
                <a:ea typeface="DejaVu Sans"/>
              </a:rPr>
              <a:t>A</a:t>
            </a:r>
            <a:r>
              <a:rPr lang="en-US" sz="1800" b="1" u="none" strike="noStrike">
                <a:solidFill>
                  <a:srgbClr val="333399"/>
                </a:solidFill>
                <a:effectLst/>
                <a:uFillTx/>
                <a:latin typeface="Arial"/>
                <a:ea typeface="DejaVu Sans"/>
              </a:rPr>
              <a:t>dro</a:t>
            </a:r>
            <a:r>
              <a:rPr lang="en-US" sz="1800" b="1" u="none" strike="noStrike">
                <a:solidFill>
                  <a:srgbClr val="FF4000"/>
                </a:solidFill>
                <a:effectLst/>
                <a:uFillTx/>
                <a:latin typeface="Arial"/>
                <a:ea typeface="DejaVu Sans"/>
              </a:rPr>
              <a:t>T</a:t>
            </a:r>
            <a:r>
              <a:rPr lang="en-US" sz="1800" b="1" u="none" strike="noStrike">
                <a:solidFill>
                  <a:srgbClr val="333399"/>
                </a:solidFill>
                <a:effectLst/>
                <a:uFillTx/>
                <a:latin typeface="Arial"/>
                <a:ea typeface="DejaVu Sans"/>
              </a:rPr>
              <a:t>erapia e </a:t>
            </a:r>
            <a:r>
              <a:rPr lang="en-US" sz="1800" b="1" u="none" strike="noStrike">
                <a:solidFill>
                  <a:srgbClr val="FF4000"/>
                </a:solidFill>
                <a:effectLst/>
                <a:uFillTx/>
                <a:latin typeface="Arial"/>
                <a:ea typeface="DejaVu Sans"/>
              </a:rPr>
              <a:t>A</a:t>
            </a:r>
            <a:r>
              <a:rPr lang="en-US" sz="1800" b="1" u="none" strike="noStrike">
                <a:solidFill>
                  <a:srgbClr val="333399"/>
                </a:solidFill>
                <a:effectLst/>
                <a:uFillTx/>
                <a:latin typeface="Arial"/>
                <a:ea typeface="DejaVu Sans"/>
              </a:rPr>
              <a:t>pplicazioni </a:t>
            </a:r>
            <a:r>
              <a:rPr lang="en-US" sz="1800" b="1" u="none" strike="noStrike">
                <a:solidFill>
                  <a:srgbClr val="FF4000"/>
                </a:solidFill>
                <a:effectLst/>
                <a:uFillTx/>
                <a:latin typeface="Arial"/>
                <a:ea typeface="DejaVu Sans"/>
              </a:rPr>
              <a:t>N</a:t>
            </a:r>
            <a:r>
              <a:rPr lang="en-US" sz="1800" b="1" u="none" strike="noStrike">
                <a:solidFill>
                  <a:srgbClr val="333399"/>
                </a:solidFill>
                <a:effectLst/>
                <a:uFillTx/>
                <a:latin typeface="Arial"/>
                <a:ea typeface="DejaVu Sans"/>
              </a:rPr>
              <a:t>ucleari </a:t>
            </a:r>
            <a:r>
              <a:rPr lang="en-US" sz="1800" b="1" u="none" strike="noStrike">
                <a:solidFill>
                  <a:srgbClr val="FF4000"/>
                </a:solidFill>
                <a:effectLst/>
                <a:uFillTx/>
                <a:latin typeface="Arial"/>
                <a:ea typeface="DejaVu Sans"/>
              </a:rPr>
              <a:t>A</a:t>
            </a:r>
            <a:r>
              <a:rPr lang="en-US" sz="1800" b="1" u="none" strike="noStrike">
                <a:solidFill>
                  <a:srgbClr val="333399"/>
                </a:solidFill>
                <a:effectLst/>
                <a:uFillTx/>
                <a:latin typeface="Arial"/>
                <a:ea typeface="DejaVu Sans"/>
              </a:rPr>
              <a:t>vanzate</a:t>
            </a:r>
            <a:endParaRPr lang="en-US" sz="1800" b="0" u="none" strike="noStrike">
              <a:solidFill>
                <a:srgbClr val="000000"/>
              </a:solidFill>
              <a:effectLst/>
              <a:uFillTx/>
              <a:latin typeface="Arial"/>
            </a:endParaRPr>
          </a:p>
        </p:txBody>
      </p:sp>
      <p:pic>
        <p:nvPicPr>
          <p:cNvPr id="191" name=""/>
          <p:cNvPicPr/>
          <p:nvPr/>
        </p:nvPicPr>
        <p:blipFill>
          <a:blip r:embed="rId2"/>
          <a:srcRect l="0" t="1790" r="0" b="0"/>
          <a:stretch/>
        </p:blipFill>
        <p:spPr>
          <a:xfrm>
            <a:off x="1080" y="1828800"/>
            <a:ext cx="9141120" cy="4569480"/>
          </a:xfrm>
          <a:prstGeom prst="rect">
            <a:avLst/>
          </a:prstGeom>
          <a:noFill/>
          <a:ln w="0">
            <a:noFill/>
          </a:ln>
        </p:spPr>
      </p:pic>
      <p:sp>
        <p:nvSpPr>
          <p:cNvPr id="192" name="TextBox 179"/>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93" name="Image 0_ 15"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94" name="CustomShape 39"/>
          <p:cNvSpPr/>
          <p:nvPr/>
        </p:nvSpPr>
        <p:spPr>
          <a:xfrm>
            <a:off x="1188720" y="426240"/>
            <a:ext cx="7038360" cy="573840"/>
          </a:xfrm>
          <a:prstGeom prst="rect">
            <a:avLst/>
          </a:prstGeom>
          <a:noFill/>
          <a:ln w="0">
            <a:noFill/>
          </a:ln>
        </p:spPr>
        <p:style>
          <a:lnRef idx="0"/>
          <a:fillRef idx="0"/>
          <a:effectRef idx="0"/>
          <a:fontRef idx="minor"/>
        </p:style>
        <p:txBody>
          <a:bodyPr lIns="0" tIns="0" rIns="0" bIns="0" anchor="ctr">
            <a:normAutofit fontScale="55000" lnSpcReduction="19999"/>
          </a:bodyPr>
          <a:p>
            <a:pPr>
              <a:lnSpc>
                <a:spcPct val="100000"/>
              </a:lnSpc>
              <a:tabLst>
                <a:tab pos="0" algn="l"/>
              </a:tabLst>
            </a:pPr>
            <a:r>
              <a:rPr lang="en-US" sz="4390" b="0" u="none" strike="noStrike">
                <a:solidFill>
                  <a:srgbClr val="333399"/>
                </a:solidFill>
                <a:effectLst/>
                <a:uFillTx/>
                <a:latin typeface="Arial"/>
                <a:ea typeface="Arial"/>
              </a:rPr>
              <a:t>Advanced: Hadrontherapy- LET &amp; dose calculation</a:t>
            </a:r>
            <a:endParaRPr lang="en-US" sz="4390" b="0" u="none" strike="noStrike">
              <a:solidFill>
                <a:srgbClr val="000000"/>
              </a:solidFill>
              <a:effectLst/>
              <a:uFillTx/>
              <a:latin typeface="Arial"/>
            </a:endParaRPr>
          </a:p>
        </p:txBody>
      </p:sp>
      <p:pic>
        <p:nvPicPr>
          <p:cNvPr id="195" name=""/>
          <p:cNvPicPr/>
          <p:nvPr/>
        </p:nvPicPr>
        <p:blipFill>
          <a:blip r:embed="rId2"/>
          <a:stretch/>
        </p:blipFill>
        <p:spPr>
          <a:xfrm>
            <a:off x="1080" y="1600200"/>
            <a:ext cx="9141120" cy="5253120"/>
          </a:xfrm>
          <a:prstGeom prst="rect">
            <a:avLst/>
          </a:prstGeom>
          <a:noFill/>
          <a:ln w="0">
            <a:noFill/>
          </a:ln>
        </p:spPr>
      </p:pic>
      <p:sp>
        <p:nvSpPr>
          <p:cNvPr id="196" name="TextBox 185"/>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97" name="Image 0_ 17" descr="/mnt/data/kernel_pptx_assets/page_04_clean.png"/>
          <p:cNvPicPr/>
          <p:nvPr/>
        </p:nvPicPr>
        <p:blipFill>
          <a:blip r:embed="rId1">
            <a:alphaModFix amt="69000"/>
          </a:blip>
          <a:stretch/>
        </p:blipFill>
        <p:spPr>
          <a:xfrm>
            <a:off x="4320" y="183960"/>
            <a:ext cx="9137160" cy="6442920"/>
          </a:xfrm>
          <a:prstGeom prst="rect">
            <a:avLst/>
          </a:prstGeom>
          <a:noFill/>
          <a:ln w="0">
            <a:noFill/>
          </a:ln>
        </p:spPr>
      </p:pic>
      <p:sp>
        <p:nvSpPr>
          <p:cNvPr id="198" name=""/>
          <p:cNvSpPr/>
          <p:nvPr/>
        </p:nvSpPr>
        <p:spPr>
          <a:xfrm>
            <a:off x="1644480" y="2073600"/>
            <a:ext cx="5712480" cy="1124280"/>
          </a:xfrm>
          <a:prstGeom prst="rect">
            <a:avLst/>
          </a:prstGeom>
          <a:noFill/>
          <a:ln w="0">
            <a:noFill/>
          </a:ln>
        </p:spPr>
        <p:style>
          <a:lnRef idx="0"/>
          <a:fillRef idx="0"/>
          <a:effectRef idx="0"/>
          <a:fontRef idx="minor"/>
        </p:style>
        <p:txBody>
          <a:bodyPr lIns="90000" tIns="45000" rIns="90000" bIns="45000" anchor="t">
            <a:spAutoFit/>
          </a:bodyPr>
          <a:p>
            <a:pPr>
              <a:lnSpc>
                <a:spcPct val="100000"/>
              </a:lnSpc>
            </a:pPr>
            <a:r>
              <a:rPr lang="en-US" sz="7200" b="1" u="none" strike="noStrike">
                <a:solidFill>
                  <a:srgbClr val="333399"/>
                </a:solidFill>
                <a:effectLst/>
                <a:uFillTx/>
                <a:latin typeface="Arial"/>
                <a:ea typeface="Arial"/>
              </a:rPr>
              <a:t>Thank you!</a:t>
            </a:r>
            <a:endParaRPr lang="en-US" sz="7200" b="0" u="none" strike="noStrike">
              <a:solidFill>
                <a:srgbClr val="000000"/>
              </a:solidFill>
              <a:effectLst/>
              <a:uFillTx/>
              <a:latin typeface="Arial"/>
            </a:endParaRPr>
          </a:p>
        </p:txBody>
      </p:sp>
      <p:pic>
        <p:nvPicPr>
          <p:cNvPr id="199" name=""/>
          <p:cNvPicPr/>
          <p:nvPr/>
        </p:nvPicPr>
        <p:blipFill>
          <a:blip r:embed="rId2"/>
          <a:stretch/>
        </p:blipFill>
        <p:spPr>
          <a:xfrm>
            <a:off x="457200" y="3922920"/>
            <a:ext cx="2283480" cy="2189160"/>
          </a:xfrm>
          <a:prstGeom prst="rect">
            <a:avLst/>
          </a:prstGeom>
          <a:noFill/>
          <a:ln w="0">
            <a:noFill/>
          </a:ln>
        </p:spPr>
      </p:pic>
      <p:pic>
        <p:nvPicPr>
          <p:cNvPr id="200" name=""/>
          <p:cNvPicPr/>
          <p:nvPr/>
        </p:nvPicPr>
        <p:blipFill>
          <a:blip r:embed="rId3"/>
          <a:stretch/>
        </p:blipFill>
        <p:spPr>
          <a:xfrm>
            <a:off x="5486400" y="3657600"/>
            <a:ext cx="3083400" cy="2454480"/>
          </a:xfrm>
          <a:prstGeom prst="rect">
            <a:avLst/>
          </a:prstGeom>
          <a:noFill/>
          <a:ln w="0">
            <a:noFill/>
          </a:ln>
        </p:spPr>
      </p:pic>
      <p:sp>
        <p:nvSpPr>
          <p:cNvPr id="201" name="TextBox 189"/>
          <p:cNvSpPr/>
          <p:nvPr/>
        </p:nvSpPr>
        <p:spPr>
          <a:xfrm>
            <a:off x="2057400" y="6399360"/>
            <a:ext cx="4083120" cy="24336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1600" b="1" i="1" u="sng" strike="noStrike">
                <a:solidFill>
                  <a:srgbClr val="3C3C3C"/>
                </a:solidFill>
                <a:effectLst/>
                <a:uFillTx/>
                <a:latin typeface="Arial"/>
                <a:ea typeface="DejaVu Sans"/>
              </a:rPr>
              <a:t>Fateme Farokhi, PhD, farokhi_f@lns.infn.it</a:t>
            </a:r>
            <a:endParaRPr lang="en-US" sz="1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5" name="Image 5" descr="/mnt/data/kernel_pptx_assets/page_03_clean.png"/>
          <p:cNvPicPr/>
          <p:nvPr/>
        </p:nvPicPr>
        <p:blipFill>
          <a:blip r:embed="rId1">
            <a:alphaModFix amt="69000"/>
          </a:blip>
          <a:srcRect l="0" t="0" r="0" b="64269"/>
          <a:stretch/>
        </p:blipFill>
        <p:spPr>
          <a:xfrm>
            <a:off x="0" y="228600"/>
            <a:ext cx="9141120" cy="1142280"/>
          </a:xfrm>
          <a:prstGeom prst="rect">
            <a:avLst/>
          </a:prstGeom>
          <a:noFill/>
          <a:ln w="0">
            <a:noFill/>
          </a:ln>
        </p:spPr>
      </p:pic>
      <p:sp>
        <p:nvSpPr>
          <p:cNvPr id="96" name=""/>
          <p:cNvSpPr/>
          <p:nvPr/>
        </p:nvSpPr>
        <p:spPr>
          <a:xfrm>
            <a:off x="1143000" y="261000"/>
            <a:ext cx="5028840" cy="577440"/>
          </a:xfrm>
          <a:prstGeom prst="rect">
            <a:avLst/>
          </a:prstGeom>
          <a:noFill/>
          <a:ln w="36720">
            <a:noFill/>
          </a:ln>
        </p:spPr>
        <p:style>
          <a:lnRef idx="0"/>
          <a:fillRef idx="0"/>
          <a:effectRef idx="0"/>
          <a:fontRef idx="minor"/>
        </p:style>
        <p:txBody>
          <a:bodyPr lIns="90000" tIns="45000" rIns="90000" bIns="45000" anchor="t">
            <a:spAutoFit/>
          </a:bodyPr>
          <a:p>
            <a:pPr>
              <a:lnSpc>
                <a:spcPct val="100000"/>
              </a:lnSpc>
            </a:pPr>
            <a:r>
              <a:rPr lang="en-US" sz="3200" b="0" u="none" strike="noStrike">
                <a:solidFill>
                  <a:srgbClr val="333399"/>
                </a:solidFill>
                <a:effectLst/>
                <a:uFillTx/>
                <a:latin typeface="Arial"/>
                <a:ea typeface="Arial"/>
              </a:rPr>
              <a:t>User Guide</a:t>
            </a:r>
            <a:endParaRPr lang="en-US" sz="3200" b="0" u="none" strike="noStrike">
              <a:solidFill>
                <a:srgbClr val="000000"/>
              </a:solidFill>
              <a:effectLst/>
              <a:uFillTx/>
              <a:latin typeface="Arial"/>
            </a:endParaRPr>
          </a:p>
        </p:txBody>
      </p:sp>
      <p:sp>
        <p:nvSpPr>
          <p:cNvPr id="97" name=""/>
          <p:cNvSpPr/>
          <p:nvPr/>
        </p:nvSpPr>
        <p:spPr>
          <a:xfrm>
            <a:off x="6479280" y="2514600"/>
            <a:ext cx="1064520" cy="273240"/>
          </a:xfrm>
          <a:prstGeom prst="rect">
            <a:avLst/>
          </a:prstGeom>
          <a:noFill/>
          <a:ln w="36720">
            <a:solidFill>
              <a:srgbClr val="FF4000"/>
            </a:solidFill>
            <a:round/>
          </a:ln>
        </p:spPr>
        <p:style>
          <a:lnRef idx="0"/>
          <a:fillRef idx="0"/>
          <a:effectRef idx="0"/>
          <a:fontRef idx="minor"/>
        </p:style>
        <p:txBody>
          <a:bodyPr lIns="90000" tIns="45000" rIns="90000" bIns="45000" anchor="ctr">
            <a:noAutofit/>
          </a:bodyPr>
          <a:p>
            <a:endParaRPr lang="en-US" sz="1800" b="0" u="none" strike="noStrike">
              <a:solidFill>
                <a:srgbClr val="000000"/>
              </a:solidFill>
              <a:effectLst/>
              <a:uFillTx/>
              <a:latin typeface="Arial"/>
            </a:endParaRPr>
          </a:p>
        </p:txBody>
      </p:sp>
      <p:sp>
        <p:nvSpPr>
          <p:cNvPr id="98" name="TextBox 103"/>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pic>
        <p:nvPicPr>
          <p:cNvPr id="99" name=""/>
          <p:cNvPicPr/>
          <p:nvPr/>
        </p:nvPicPr>
        <p:blipFill>
          <a:blip r:embed="rId2"/>
          <a:srcRect l="0" t="0" r="0" b="41748"/>
          <a:stretch/>
        </p:blipFill>
        <p:spPr>
          <a:xfrm>
            <a:off x="720" y="1012320"/>
            <a:ext cx="9143280" cy="665280"/>
          </a:xfrm>
          <a:prstGeom prst="rect">
            <a:avLst/>
          </a:prstGeom>
          <a:noFill/>
          <a:ln w="0">
            <a:noFill/>
          </a:ln>
        </p:spPr>
      </p:pic>
      <p:sp>
        <p:nvSpPr>
          <p:cNvPr id="100" name=""/>
          <p:cNvSpPr/>
          <p:nvPr/>
        </p:nvSpPr>
        <p:spPr>
          <a:xfrm>
            <a:off x="4800600" y="1012320"/>
            <a:ext cx="914400" cy="454320"/>
          </a:xfrm>
          <a:prstGeom prst="rect">
            <a:avLst/>
          </a:prstGeom>
          <a:noFill/>
          <a:ln w="36720">
            <a:solidFill>
              <a:srgbClr val="FF4000"/>
            </a:solidFill>
            <a:round/>
          </a:ln>
        </p:spPr>
        <p:style>
          <a:lnRef idx="0"/>
          <a:fillRef idx="0"/>
          <a:effectRef idx="0"/>
          <a:fontRef idx="minor"/>
        </p:style>
        <p:txBody>
          <a:bodyPr lIns="90000" tIns="45000" rIns="90000" bIns="45000" anchor="ctr">
            <a:noAutofit/>
          </a:bodyPr>
          <a:p>
            <a:endParaRPr lang="en-US" sz="1800" b="0" u="none" strike="noStrike">
              <a:solidFill>
                <a:srgbClr val="000000"/>
              </a:solidFill>
              <a:effectLst/>
              <a:uFillTx/>
              <a:latin typeface="Arial"/>
            </a:endParaRPr>
          </a:p>
        </p:txBody>
      </p:sp>
      <p:pic>
        <p:nvPicPr>
          <p:cNvPr id="101" name=""/>
          <p:cNvPicPr/>
          <p:nvPr/>
        </p:nvPicPr>
        <p:blipFill>
          <a:blip r:embed="rId3"/>
          <a:stretch/>
        </p:blipFill>
        <p:spPr>
          <a:xfrm>
            <a:off x="5666400" y="2057400"/>
            <a:ext cx="3474720" cy="4410000"/>
          </a:xfrm>
          <a:prstGeom prst="rect">
            <a:avLst/>
          </a:prstGeom>
          <a:noFill/>
          <a:ln w="0">
            <a:noFill/>
          </a:ln>
        </p:spPr>
      </p:pic>
      <p:sp>
        <p:nvSpPr>
          <p:cNvPr id="102" name=""/>
          <p:cNvSpPr/>
          <p:nvPr/>
        </p:nvSpPr>
        <p:spPr>
          <a:xfrm>
            <a:off x="5837040" y="3200400"/>
            <a:ext cx="1249560" cy="340200"/>
          </a:xfrm>
          <a:prstGeom prst="rect">
            <a:avLst/>
          </a:prstGeom>
          <a:noFill/>
          <a:ln w="36720">
            <a:solidFill>
              <a:srgbClr val="FF4000"/>
            </a:solidFill>
            <a:round/>
          </a:ln>
        </p:spPr>
        <p:style>
          <a:lnRef idx="0"/>
          <a:fillRef idx="0"/>
          <a:effectRef idx="0"/>
          <a:fontRef idx="minor"/>
        </p:style>
        <p:txBody>
          <a:bodyPr lIns="90000" tIns="45000" rIns="90000" bIns="45000" anchor="ctr">
            <a:noAutofit/>
          </a:bodyPr>
          <a:p>
            <a:endParaRPr lang="en-US" sz="1800" b="0" u="none" strike="noStrike">
              <a:solidFill>
                <a:srgbClr val="000000"/>
              </a:solidFill>
              <a:effectLst/>
              <a:uFillTx/>
              <a:latin typeface="Arial"/>
            </a:endParaRPr>
          </a:p>
        </p:txBody>
      </p:sp>
      <p:sp>
        <p:nvSpPr>
          <p:cNvPr id="103" name="TextBox 4"/>
          <p:cNvSpPr/>
          <p:nvPr/>
        </p:nvSpPr>
        <p:spPr>
          <a:xfrm>
            <a:off x="228600" y="1677960"/>
            <a:ext cx="8278560" cy="318960"/>
          </a:xfrm>
          <a:prstGeom prst="rect">
            <a:avLst/>
          </a:prstGeom>
          <a:noFill/>
          <a:ln w="0">
            <a:noFill/>
          </a:ln>
        </p:spPr>
        <p:style>
          <a:lnRef idx="0"/>
          <a:fillRef idx="0"/>
          <a:effectRef idx="0"/>
          <a:fontRef idx="minor"/>
        </p:style>
        <p:txBody>
          <a:bodyPr wrap="none" lIns="90000" tIns="45000" rIns="90000" bIns="45000" anchor="t">
            <a:spAutoFit/>
          </a:bodyPr>
          <a:p>
            <a:pPr defTabSz="457200">
              <a:lnSpc>
                <a:spcPct val="100000"/>
              </a:lnSpc>
            </a:pPr>
            <a:r>
              <a:rPr lang="en-US" sz="1500" b="0" u="none" strike="noStrike">
                <a:solidFill>
                  <a:srgbClr val="464646"/>
                </a:solidFill>
                <a:effectLst/>
                <a:uFillTx/>
                <a:latin typeface="Calibri"/>
              </a:rPr>
              <a:t>Main documentation pages for learning, developing, and checking Geant4 physics models.</a:t>
            </a:r>
            <a:endParaRPr lang="en-US" sz="1500" b="0" u="none" strike="noStrike">
              <a:solidFill>
                <a:srgbClr val="000000"/>
              </a:solidFill>
              <a:effectLst/>
              <a:uFillTx/>
              <a:latin typeface="Arial"/>
            </a:endParaRPr>
          </a:p>
        </p:txBody>
      </p:sp>
      <p:sp>
        <p:nvSpPr>
          <p:cNvPr id="104" name="TextBox 6"/>
          <p:cNvSpPr/>
          <p:nvPr/>
        </p:nvSpPr>
        <p:spPr>
          <a:xfrm>
            <a:off x="0" y="2286000"/>
            <a:ext cx="5715000" cy="3858120"/>
          </a:xfrm>
          <a:prstGeom prst="rect">
            <a:avLst/>
          </a:prstGeom>
          <a:noFill/>
          <a:ln w="0">
            <a:noFill/>
          </a:ln>
        </p:spPr>
        <p:style>
          <a:lnRef idx="0"/>
          <a:fillRef idx="0"/>
          <a:effectRef idx="0"/>
          <a:fontRef idx="minor"/>
        </p:style>
        <p:txBody>
          <a:bodyPr lIns="90000" tIns="45000" rIns="90000" bIns="45000" anchor="t">
            <a:spAutoFit/>
          </a:bodyPr>
          <a:p>
            <a:pPr algn="just" defTabSz="457200">
              <a:lnSpc>
                <a:spcPct val="100000"/>
              </a:lnSpc>
              <a:spcAft>
                <a:spcPts val="700"/>
              </a:spcAft>
            </a:pPr>
            <a:r>
              <a:rPr lang="en-US" sz="1600" b="1" u="none" strike="noStrike">
                <a:solidFill>
                  <a:srgbClr val="231F78"/>
                </a:solidFill>
                <a:effectLst/>
                <a:uFillTx/>
                <a:latin typeface="Calibri"/>
              </a:rPr>
              <a:t>□  </a:t>
            </a:r>
            <a:r>
              <a:rPr lang="en-US" sz="1600" b="1" u="none" strike="noStrike">
                <a:solidFill>
                  <a:srgbClr val="000000"/>
                </a:solidFill>
                <a:effectLst/>
                <a:uFillTx/>
                <a:latin typeface="Calibri"/>
              </a:rPr>
              <a:t>For Application Developers: </a:t>
            </a:r>
            <a:r>
              <a:rPr lang="en-US" sz="1600" b="0" u="none" strike="noStrike">
                <a:solidFill>
                  <a:srgbClr val="000000"/>
                </a:solidFill>
                <a:effectLst/>
                <a:uFillTx/>
                <a:latin typeface="Calibri"/>
              </a:rPr>
              <a:t>Start here if you are new to Geant4; it explains how to build a practical simulation application.</a:t>
            </a:r>
            <a:endParaRPr lang="en-US" sz="1600" b="0" u="none" strike="noStrike">
              <a:solidFill>
                <a:srgbClr val="000000"/>
              </a:solidFill>
              <a:effectLst/>
              <a:uFillTx/>
              <a:latin typeface="Arial"/>
            </a:endParaRPr>
          </a:p>
          <a:p>
            <a:pPr algn="just" defTabSz="457200">
              <a:lnSpc>
                <a:spcPct val="100000"/>
              </a:lnSpc>
              <a:spcAft>
                <a:spcPts val="700"/>
              </a:spcAft>
            </a:pPr>
            <a:r>
              <a:rPr lang="en-US" sz="1600" b="1" u="none" strike="noStrike">
                <a:solidFill>
                  <a:srgbClr val="231F78"/>
                </a:solidFill>
                <a:effectLst/>
                <a:uFillTx/>
                <a:latin typeface="Calibri"/>
              </a:rPr>
              <a:t>□  </a:t>
            </a:r>
            <a:r>
              <a:rPr lang="en-US" sz="1600" b="1" u="none" strike="noStrike">
                <a:solidFill>
                  <a:srgbClr val="000000"/>
                </a:solidFill>
                <a:effectLst/>
                <a:uFillTx/>
                <a:latin typeface="Calibri"/>
              </a:rPr>
              <a:t>For Toolkit Developers: </a:t>
            </a:r>
            <a:r>
              <a:rPr lang="en-US" sz="1600" b="0" u="none" strike="noStrike">
                <a:solidFill>
                  <a:srgbClr val="000000"/>
                </a:solidFill>
                <a:effectLst/>
                <a:uFillTx/>
                <a:latin typeface="Calibri"/>
              </a:rPr>
              <a:t>For users who want to extend Geant4 itself.</a:t>
            </a:r>
            <a:endParaRPr lang="en-US" sz="1600" b="0" u="none" strike="noStrike">
              <a:solidFill>
                <a:srgbClr val="000000"/>
              </a:solidFill>
              <a:effectLst/>
              <a:uFillTx/>
              <a:latin typeface="Arial"/>
            </a:endParaRPr>
          </a:p>
          <a:p>
            <a:pPr algn="just" defTabSz="457200">
              <a:lnSpc>
                <a:spcPct val="100000"/>
              </a:lnSpc>
              <a:spcAft>
                <a:spcPts val="700"/>
              </a:spcAft>
            </a:pPr>
            <a:r>
              <a:rPr lang="en-US" sz="1600" b="1" u="none" strike="noStrike">
                <a:solidFill>
                  <a:srgbClr val="231F78"/>
                </a:solidFill>
                <a:effectLst/>
                <a:uFillTx/>
                <a:latin typeface="Calibri"/>
              </a:rPr>
              <a:t>□  </a:t>
            </a:r>
            <a:r>
              <a:rPr lang="en-US" sz="1600" b="1" u="none" strike="noStrike">
                <a:solidFill>
                  <a:srgbClr val="000000"/>
                </a:solidFill>
                <a:effectLst/>
                <a:uFillTx/>
                <a:latin typeface="Calibri"/>
              </a:rPr>
              <a:t>Physics Reference Manual: </a:t>
            </a:r>
            <a:r>
              <a:rPr lang="en-US" sz="1600" b="0" u="none" strike="noStrike">
                <a:solidFill>
                  <a:srgbClr val="000000"/>
                </a:solidFill>
                <a:effectLst/>
                <a:uFillTx/>
                <a:latin typeface="Calibri"/>
              </a:rPr>
              <a:t>Detailed theory, models, and parameterisations of the physics interactions implemented in Geant4.</a:t>
            </a:r>
            <a:endParaRPr lang="en-US" sz="1600" b="0" u="none" strike="noStrike">
              <a:solidFill>
                <a:srgbClr val="000000"/>
              </a:solidFill>
              <a:effectLst/>
              <a:uFillTx/>
              <a:latin typeface="Arial"/>
            </a:endParaRPr>
          </a:p>
          <a:p>
            <a:pPr algn="just" defTabSz="457200">
              <a:lnSpc>
                <a:spcPct val="100000"/>
              </a:lnSpc>
              <a:spcAft>
                <a:spcPts val="700"/>
              </a:spcAft>
            </a:pPr>
            <a:r>
              <a:rPr lang="en-US" sz="1600" b="1" u="none" strike="noStrike">
                <a:solidFill>
                  <a:srgbClr val="231F78"/>
                </a:solidFill>
                <a:effectLst/>
                <a:uFillTx/>
                <a:latin typeface="Calibri"/>
              </a:rPr>
              <a:t>□  </a:t>
            </a:r>
            <a:r>
              <a:rPr lang="en-US" sz="1600" b="1" u="none" strike="noStrike">
                <a:solidFill>
                  <a:srgbClr val="000000"/>
                </a:solidFill>
                <a:effectLst/>
                <a:uFillTx/>
                <a:latin typeface="Calibri"/>
              </a:rPr>
              <a:t>Physics List Guide: </a:t>
            </a:r>
            <a:r>
              <a:rPr lang="en-US" sz="1600" b="0" u="none" strike="noStrike">
                <a:solidFill>
                  <a:srgbClr val="000000"/>
                </a:solidFill>
                <a:effectLst/>
                <a:uFillTx/>
                <a:latin typeface="Calibri"/>
              </a:rPr>
              <a:t>Explains reference physics lists and electromagnetic options; useful when choosing the physics for a simulation.</a:t>
            </a:r>
            <a:endParaRPr lang="en-US" sz="1600" b="0" u="none" strike="noStrike">
              <a:solidFill>
                <a:srgbClr val="000000"/>
              </a:solidFill>
              <a:effectLst/>
              <a:uFillTx/>
              <a:latin typeface="Arial"/>
            </a:endParaRPr>
          </a:p>
          <a:p>
            <a:pPr algn="just" defTabSz="457200">
              <a:lnSpc>
                <a:spcPct val="100000"/>
              </a:lnSpc>
              <a:spcAft>
                <a:spcPts val="700"/>
              </a:spcAft>
            </a:pPr>
            <a:r>
              <a:rPr lang="en-US" sz="1600" b="1" u="none" strike="noStrike">
                <a:solidFill>
                  <a:srgbClr val="231F78"/>
                </a:solidFill>
                <a:effectLst/>
                <a:uFillTx/>
                <a:latin typeface="Calibri"/>
              </a:rPr>
              <a:t>□  </a:t>
            </a:r>
            <a:r>
              <a:rPr lang="en-US" sz="1600" b="1" u="none" strike="noStrike">
                <a:solidFill>
                  <a:srgbClr val="000000"/>
                </a:solidFill>
                <a:effectLst/>
                <a:uFillTx/>
                <a:latin typeface="Calibri"/>
              </a:rPr>
              <a:t>Examples Documentation: </a:t>
            </a:r>
            <a:r>
              <a:rPr lang="en-US" sz="1600" b="0" u="none" strike="noStrike">
                <a:solidFill>
                  <a:srgbClr val="000000"/>
                </a:solidFill>
                <a:effectLst/>
                <a:uFillTx/>
                <a:latin typeface="Calibri"/>
              </a:rPr>
              <a:t>Describes the basic, extended, and advanced examples, with source-code documentation generated by Doxygen.</a:t>
            </a:r>
            <a:endParaRPr lang="en-US" sz="16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05" name="Image 2" descr="/mnt/data/kernel_pptx_assets/page_03_clean.png"/>
          <p:cNvPicPr/>
          <p:nvPr/>
        </p:nvPicPr>
        <p:blipFill>
          <a:blip r:embed="rId1">
            <a:alphaModFix amt="69000"/>
          </a:blip>
          <a:stretch/>
        </p:blipFill>
        <p:spPr>
          <a:xfrm>
            <a:off x="0" y="2057400"/>
            <a:ext cx="8542800" cy="3883320"/>
          </a:xfrm>
          <a:prstGeom prst="rect">
            <a:avLst/>
          </a:prstGeom>
          <a:noFill/>
          <a:ln w="0">
            <a:noFill/>
          </a:ln>
        </p:spPr>
      </p:pic>
      <p:sp>
        <p:nvSpPr>
          <p:cNvPr id="106" name=""/>
          <p:cNvSpPr/>
          <p:nvPr/>
        </p:nvSpPr>
        <p:spPr>
          <a:xfrm>
            <a:off x="58680" y="45720"/>
            <a:ext cx="9080280" cy="1320840"/>
          </a:xfrm>
          <a:prstGeom prst="rect">
            <a:avLst/>
          </a:prstGeom>
          <a:noFill/>
          <a:ln w="36720">
            <a:noFill/>
          </a:ln>
        </p:spPr>
        <p:style>
          <a:lnRef idx="0"/>
          <a:fillRef idx="0"/>
          <a:effectRef idx="0"/>
          <a:fontRef idx="minor"/>
        </p:style>
        <p:txBody>
          <a:bodyPr lIns="90000" tIns="45000" rIns="90000" bIns="45000" anchor="t">
            <a:spAutoFit/>
          </a:bodyPr>
          <a:p>
            <a:endParaRPr lang="en-US" sz="3600" b="0" u="none" strike="noStrike">
              <a:solidFill>
                <a:srgbClr val="000000"/>
              </a:solidFill>
              <a:effectLst/>
              <a:uFillTx/>
              <a:latin typeface="Arial"/>
            </a:endParaRPr>
          </a:p>
        </p:txBody>
      </p:sp>
      <p:sp>
        <p:nvSpPr>
          <p:cNvPr id="107" name=""/>
          <p:cNvSpPr/>
          <p:nvPr/>
        </p:nvSpPr>
        <p:spPr>
          <a:xfrm>
            <a:off x="1143000" y="2286000"/>
            <a:ext cx="6626520" cy="699120"/>
          </a:xfrm>
          <a:prstGeom prst="rect">
            <a:avLst/>
          </a:prstGeom>
          <a:noFill/>
          <a:ln w="36720">
            <a:noFill/>
          </a:ln>
        </p:spPr>
        <p:style>
          <a:lnRef idx="0"/>
          <a:fillRef idx="0"/>
          <a:effectRef idx="0"/>
          <a:fontRef idx="minor"/>
        </p:style>
        <p:txBody>
          <a:bodyPr lIns="90000" tIns="45000" rIns="90000" bIns="45000" anchor="t">
            <a:spAutoFit/>
          </a:bodyPr>
          <a:p>
            <a:pPr>
              <a:lnSpc>
                <a:spcPct val="100000"/>
              </a:lnSpc>
            </a:pPr>
            <a:r>
              <a:rPr lang="en-US" sz="4000" b="0" u="none" strike="noStrike">
                <a:solidFill>
                  <a:srgbClr val="333399"/>
                </a:solidFill>
                <a:effectLst/>
                <a:uFillTx/>
                <a:latin typeface="Arial"/>
                <a:ea typeface="Arial"/>
              </a:rPr>
              <a:t>Overview of the examples</a:t>
            </a:r>
            <a:endParaRPr lang="en-US" sz="4000" b="0" u="none" strike="noStrike">
              <a:solidFill>
                <a:srgbClr val="000000"/>
              </a:solidFill>
              <a:effectLst/>
              <a:uFillTx/>
              <a:latin typeface="Arial"/>
            </a:endParaRPr>
          </a:p>
        </p:txBody>
      </p:sp>
      <p:pic>
        <p:nvPicPr>
          <p:cNvPr id="108" name="Picture 21" descr="A close-up of a logo&#10;&#10;AI-generated content may be incorrect."/>
          <p:cNvPicPr/>
          <p:nvPr/>
        </p:nvPicPr>
        <p:blipFill>
          <a:blip r:embed="rId2"/>
          <a:stretch/>
        </p:blipFill>
        <p:spPr>
          <a:xfrm>
            <a:off x="16742520" y="141840"/>
            <a:ext cx="3085560" cy="1668960"/>
          </a:xfrm>
          <a:prstGeom prst="rect">
            <a:avLst/>
          </a:prstGeom>
          <a:noFill/>
          <a:ln w="0">
            <a:noFill/>
          </a:ln>
          <a:effectLst>
            <a:softEdge rad="112680"/>
          </a:effectLst>
        </p:spPr>
      </p:pic>
      <p:pic>
        <p:nvPicPr>
          <p:cNvPr id="109" name="Picture 1" descr="A close-up of a logo&#10;&#10;AI-generated content may be incorrect."/>
          <p:cNvPicPr/>
          <p:nvPr/>
        </p:nvPicPr>
        <p:blipFill>
          <a:blip r:embed="rId3"/>
          <a:stretch/>
        </p:blipFill>
        <p:spPr>
          <a:xfrm>
            <a:off x="16742520" y="141840"/>
            <a:ext cx="3085560" cy="1668960"/>
          </a:xfrm>
          <a:prstGeom prst="rect">
            <a:avLst/>
          </a:prstGeom>
          <a:noFill/>
          <a:ln w="0">
            <a:noFill/>
          </a:ln>
          <a:effectLst>
            <a:softEdge rad="112680"/>
          </a:effectLst>
        </p:spPr>
      </p:pic>
      <p:pic>
        <p:nvPicPr>
          <p:cNvPr id="110" name="Picture 2" descr="A close-up of a logo&#10;&#10;AI-generated content may be incorrect."/>
          <p:cNvPicPr/>
          <p:nvPr/>
        </p:nvPicPr>
        <p:blipFill>
          <a:blip r:embed="rId4"/>
          <a:stretch/>
        </p:blipFill>
        <p:spPr>
          <a:xfrm>
            <a:off x="16742520" y="141840"/>
            <a:ext cx="3085560" cy="1668960"/>
          </a:xfrm>
          <a:prstGeom prst="rect">
            <a:avLst/>
          </a:prstGeom>
          <a:noFill/>
          <a:ln w="0">
            <a:noFill/>
          </a:ln>
          <a:effectLst>
            <a:softEdge rad="112680"/>
          </a:effectLst>
        </p:spPr>
      </p:pic>
      <p:sp>
        <p:nvSpPr>
          <p:cNvPr id="111" name=""/>
          <p:cNvSpPr/>
          <p:nvPr/>
        </p:nvSpPr>
        <p:spPr>
          <a:xfrm>
            <a:off x="1143000" y="3690720"/>
            <a:ext cx="2794680" cy="1107000"/>
          </a:xfrm>
          <a:prstGeom prst="rect">
            <a:avLst/>
          </a:prstGeom>
          <a:noFill/>
          <a:ln w="109800">
            <a:noFill/>
          </a:ln>
        </p:spPr>
        <p:style>
          <a:lnRef idx="0"/>
          <a:fillRef idx="0"/>
          <a:effectRef idx="0"/>
          <a:fontRef idx="minor"/>
        </p:style>
        <p:txBody>
          <a:bodyPr lIns="90000" tIns="45000" rIns="90000" bIns="45000" anchor="t">
            <a:spAutoFit/>
          </a:bodyPr>
          <a:p>
            <a:pPr>
              <a:lnSpc>
                <a:spcPct val="100000"/>
              </a:lnSpc>
            </a:pPr>
            <a:r>
              <a:rPr lang="en-US" sz="2400" b="1" i="1" u="none" strike="noStrike">
                <a:solidFill>
                  <a:srgbClr val="999999"/>
                </a:solidFill>
                <a:effectLst/>
                <a:uFillTx/>
                <a:latin typeface="Arial"/>
                <a:ea typeface="DejaVu Sans"/>
              </a:rPr>
              <a:t>Basic</a:t>
            </a:r>
            <a:endParaRPr lang="en-US" sz="2400" b="0" u="none" strike="noStrike">
              <a:solidFill>
                <a:srgbClr val="000000"/>
              </a:solidFill>
              <a:effectLst/>
              <a:uFillTx/>
              <a:latin typeface="Arial"/>
            </a:endParaRPr>
          </a:p>
          <a:p>
            <a:pPr>
              <a:lnSpc>
                <a:spcPct val="100000"/>
              </a:lnSpc>
            </a:pPr>
            <a:r>
              <a:rPr lang="en-US" sz="2400" b="1" i="1" u="none" strike="noStrike">
                <a:solidFill>
                  <a:srgbClr val="999999"/>
                </a:solidFill>
                <a:effectLst/>
                <a:uFillTx/>
                <a:latin typeface="Arial"/>
                <a:ea typeface="DejaVu Sans"/>
              </a:rPr>
              <a:t>Extended</a:t>
            </a:r>
            <a:endParaRPr lang="en-US" sz="2400" b="0" u="none" strike="noStrike">
              <a:solidFill>
                <a:srgbClr val="000000"/>
              </a:solidFill>
              <a:effectLst/>
              <a:uFillTx/>
              <a:latin typeface="Arial"/>
            </a:endParaRPr>
          </a:p>
          <a:p>
            <a:pPr>
              <a:lnSpc>
                <a:spcPct val="100000"/>
              </a:lnSpc>
            </a:pPr>
            <a:r>
              <a:rPr lang="en-US" sz="2400" b="1" i="1" u="none" strike="noStrike">
                <a:solidFill>
                  <a:srgbClr val="999999"/>
                </a:solidFill>
                <a:effectLst/>
                <a:uFillTx/>
                <a:latin typeface="Arial"/>
                <a:ea typeface="DejaVu Sans"/>
              </a:rPr>
              <a:t>Advanced</a:t>
            </a:r>
            <a:endParaRPr lang="en-US" sz="2400" b="0" u="none" strike="noStrike">
              <a:solidFill>
                <a:srgbClr val="000000"/>
              </a:solidFill>
              <a:effectLst/>
              <a:uFillTx/>
              <a:latin typeface="Arial"/>
            </a:endParaRPr>
          </a:p>
        </p:txBody>
      </p:sp>
      <p:sp>
        <p:nvSpPr>
          <p:cNvPr id="112" name="TextBox 110"/>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13" name="Image 12" descr="/mnt/data/kernel_pptx_assets/page_03_clean.png"/>
          <p:cNvPicPr/>
          <p:nvPr/>
        </p:nvPicPr>
        <p:blipFill>
          <a:blip r:embed="rId1">
            <a:alphaModFix amt="69000"/>
          </a:blip>
          <a:stretch/>
        </p:blipFill>
        <p:spPr>
          <a:xfrm>
            <a:off x="138960" y="457200"/>
            <a:ext cx="8542800" cy="2966760"/>
          </a:xfrm>
          <a:prstGeom prst="rect">
            <a:avLst/>
          </a:prstGeom>
          <a:noFill/>
          <a:ln w="0">
            <a:noFill/>
          </a:ln>
        </p:spPr>
      </p:pic>
      <p:pic>
        <p:nvPicPr>
          <p:cNvPr id="114" name="Picture 6" descr="A close-up of a logo&#10;&#10;AI-generated content may be incorrect."/>
          <p:cNvPicPr/>
          <p:nvPr/>
        </p:nvPicPr>
        <p:blipFill>
          <a:blip r:embed="rId2"/>
          <a:stretch/>
        </p:blipFill>
        <p:spPr>
          <a:xfrm>
            <a:off x="16742520" y="141840"/>
            <a:ext cx="3085560" cy="1668960"/>
          </a:xfrm>
          <a:prstGeom prst="rect">
            <a:avLst/>
          </a:prstGeom>
          <a:noFill/>
          <a:ln w="0">
            <a:noFill/>
          </a:ln>
          <a:effectLst>
            <a:softEdge rad="112680"/>
          </a:effectLst>
        </p:spPr>
      </p:pic>
      <p:sp>
        <p:nvSpPr>
          <p:cNvPr id="115" name=""/>
          <p:cNvSpPr/>
          <p:nvPr/>
        </p:nvSpPr>
        <p:spPr>
          <a:xfrm>
            <a:off x="1096200" y="504000"/>
            <a:ext cx="6901920" cy="638280"/>
          </a:xfrm>
          <a:prstGeom prst="rect">
            <a:avLst/>
          </a:prstGeom>
          <a:noFill/>
          <a:ln w="36720">
            <a:noFill/>
          </a:ln>
        </p:spPr>
        <p:style>
          <a:lnRef idx="0"/>
          <a:fillRef idx="0"/>
          <a:effectRef idx="0"/>
          <a:fontRef idx="minor"/>
        </p:style>
        <p:txBody>
          <a:bodyPr lIns="90000" tIns="45000" rIns="90000" bIns="45000" anchor="t">
            <a:spAutoFit/>
          </a:bodyPr>
          <a:p>
            <a:pPr>
              <a:lnSpc>
                <a:spcPct val="100000"/>
              </a:lnSpc>
            </a:pPr>
            <a:r>
              <a:rPr lang="en-US" sz="3600" b="0" u="none" strike="noStrike">
                <a:solidFill>
                  <a:srgbClr val="333399"/>
                </a:solidFill>
                <a:effectLst/>
                <a:uFillTx/>
                <a:latin typeface="Arial"/>
                <a:ea typeface="Arial"/>
              </a:rPr>
              <a:t>The Geant4 Examples</a:t>
            </a:r>
            <a:endParaRPr lang="en-US" sz="3600" b="0" u="none" strike="noStrike">
              <a:solidFill>
                <a:srgbClr val="000000"/>
              </a:solidFill>
              <a:effectLst/>
              <a:uFillTx/>
              <a:latin typeface="Arial"/>
            </a:endParaRPr>
          </a:p>
        </p:txBody>
      </p:sp>
      <p:sp>
        <p:nvSpPr>
          <p:cNvPr id="116" name=""/>
          <p:cNvSpPr/>
          <p:nvPr/>
        </p:nvSpPr>
        <p:spPr>
          <a:xfrm>
            <a:off x="683640" y="1373400"/>
            <a:ext cx="7998120" cy="1368720"/>
          </a:xfrm>
          <a:prstGeom prst="rect">
            <a:avLst/>
          </a:prstGeom>
          <a:noFill/>
          <a:ln w="109800">
            <a:noFill/>
          </a:ln>
        </p:spPr>
        <p:style>
          <a:lnRef idx="0"/>
          <a:fillRef idx="0"/>
          <a:effectRef idx="0"/>
          <a:fontRef idx="minor"/>
        </p:style>
        <p:txBody>
          <a:bodyPr lIns="0" tIns="0" rIns="0" bIns="0" anchor="t">
            <a:spAutoFit/>
          </a:bodyPr>
          <a:p>
            <a:pPr algn="just">
              <a:lnSpc>
                <a:spcPct val="115000"/>
              </a:lnSpc>
              <a:spcBef>
                <a:spcPts val="1191"/>
              </a:spcBef>
              <a:spcAft>
                <a:spcPts val="992"/>
              </a:spcAft>
            </a:pPr>
            <a:r>
              <a:rPr lang="en-US" sz="1600" b="0" u="none" strike="noStrike">
                <a:solidFill>
                  <a:srgbClr val="000000"/>
                </a:solidFill>
                <a:effectLst/>
                <a:uFillTx/>
                <a:latin typeface="Arial"/>
                <a:ea typeface="DejaVu Sans"/>
              </a:rPr>
              <a:t>This module collects</a:t>
            </a:r>
            <a:r>
              <a:rPr lang="en-US" sz="1800" b="0" u="none" strike="noStrike">
                <a:solidFill>
                  <a:srgbClr val="000000"/>
                </a:solidFill>
                <a:effectLst/>
                <a:uFillTx/>
                <a:latin typeface="Arial"/>
                <a:ea typeface="DejaVu Sans"/>
              </a:rPr>
              <a:t> </a:t>
            </a:r>
            <a:r>
              <a:rPr lang="en-US" sz="1800" b="0" u="none" strike="noStrike">
                <a:solidFill>
                  <a:srgbClr val="FF4000"/>
                </a:solidFill>
                <a:effectLst/>
                <a:uFillTx/>
                <a:latin typeface="Arial"/>
                <a:ea typeface="DejaVu Sans"/>
              </a:rPr>
              <a:t>3 sets</a:t>
            </a:r>
            <a:r>
              <a:rPr lang="en-US" sz="1600" b="0" u="none" strike="noStrike">
                <a:solidFill>
                  <a:srgbClr val="000000"/>
                </a:solidFill>
                <a:effectLst/>
                <a:uFillTx/>
                <a:latin typeface="Arial"/>
                <a:ea typeface="DejaVu Sans"/>
              </a:rPr>
              <a:t> of user examples aimed to demonstrate to the user</a:t>
            </a:r>
            <a:r>
              <a:rPr lang="en-US" sz="1800" b="0" u="none" strike="noStrike">
                <a:solidFill>
                  <a:srgbClr val="000000"/>
                </a:solidFill>
                <a:effectLst/>
                <a:uFillTx/>
                <a:latin typeface="Arial"/>
                <a:ea typeface="DejaVu Sans"/>
              </a:rPr>
              <a:t> </a:t>
            </a:r>
            <a:r>
              <a:rPr lang="en-US" sz="1800" b="0" u="none" strike="noStrike">
                <a:solidFill>
                  <a:srgbClr val="333399"/>
                </a:solidFill>
                <a:effectLst/>
                <a:uFillTx/>
                <a:latin typeface="Arial"/>
                <a:ea typeface="DejaVu Sans"/>
              </a:rPr>
              <a:t>how to make correct use of the GEANT4 toolkit</a:t>
            </a:r>
            <a:r>
              <a:rPr lang="en-US" sz="1600" b="0" u="none" strike="noStrike">
                <a:solidFill>
                  <a:srgbClr val="000000"/>
                </a:solidFill>
                <a:effectLst/>
                <a:uFillTx/>
                <a:latin typeface="Arial"/>
                <a:ea typeface="DejaVu Sans"/>
              </a:rPr>
              <a:t> by implementing in a correct way those user-classes which the user is supposed to customize in order to define his/her own simulation setup.</a:t>
            </a:r>
            <a:endParaRPr lang="en-US" sz="1600" b="0" u="none" strike="noStrike">
              <a:solidFill>
                <a:srgbClr val="000000"/>
              </a:solidFill>
              <a:effectLst/>
              <a:uFillTx/>
              <a:latin typeface="Arial"/>
            </a:endParaRPr>
          </a:p>
        </p:txBody>
      </p:sp>
      <p:sp>
        <p:nvSpPr>
          <p:cNvPr id="117" name=""/>
          <p:cNvSpPr/>
          <p:nvPr/>
        </p:nvSpPr>
        <p:spPr>
          <a:xfrm>
            <a:off x="685800" y="2743200"/>
            <a:ext cx="7769520" cy="3706560"/>
          </a:xfrm>
          <a:prstGeom prst="rect">
            <a:avLst/>
          </a:prstGeom>
          <a:noFill/>
          <a:ln w="109800">
            <a:noFill/>
          </a:ln>
        </p:spPr>
        <p:style>
          <a:lnRef idx="0"/>
          <a:fillRef idx="0"/>
          <a:effectRef idx="0"/>
          <a:fontRef idx="minor"/>
        </p:style>
        <p:txBody>
          <a:bodyPr lIns="0" tIns="0" rIns="0" bIns="0" anchor="t">
            <a:spAutoFit/>
          </a:bodyPr>
          <a:p>
            <a:pPr>
              <a:lnSpc>
                <a:spcPct val="100000"/>
              </a:lnSpc>
            </a:pPr>
            <a:r>
              <a:rPr lang="en-US" sz="1800" b="1" u="none" strike="noStrike">
                <a:solidFill>
                  <a:srgbClr val="FF4000"/>
                </a:solidFill>
                <a:effectLst/>
                <a:uFillTx/>
                <a:latin typeface="Arial"/>
                <a:ea typeface="DejaVu Sans"/>
              </a:rPr>
              <a:t>Basic:</a:t>
            </a:r>
            <a:endParaRPr lang="en-US" sz="1800" b="0" u="none" strike="noStrike">
              <a:solidFill>
                <a:srgbClr val="000000"/>
              </a:solidFill>
              <a:effectLst/>
              <a:uFillTx/>
              <a:latin typeface="Arial"/>
            </a:endParaRPr>
          </a:p>
          <a:p>
            <a:pPr algn="just">
              <a:lnSpc>
                <a:spcPct val="115000"/>
              </a:lnSpc>
            </a:pPr>
            <a:r>
              <a:rPr lang="en-US" sz="1800" b="0" u="none" strike="noStrike">
                <a:solidFill>
                  <a:srgbClr val="000000"/>
                </a:solidFill>
                <a:effectLst/>
                <a:uFillTx/>
                <a:latin typeface="Arial"/>
                <a:ea typeface="DejaVu Sans"/>
              </a:rPr>
              <a:t>set of examples oriented to novice users and </a:t>
            </a:r>
            <a:r>
              <a:rPr lang="en-US" sz="1800" b="0" u="none" strike="noStrike">
                <a:solidFill>
                  <a:srgbClr val="333399"/>
                </a:solidFill>
                <a:effectLst/>
                <a:uFillTx/>
                <a:latin typeface="Arial"/>
                <a:ea typeface="DejaVu Sans"/>
              </a:rPr>
              <a:t>covering the most typical use-cases</a:t>
            </a:r>
            <a:r>
              <a:rPr lang="en-US" sz="1800" b="0" u="none" strike="noStrike">
                <a:solidFill>
                  <a:srgbClr val="000000"/>
                </a:solidFill>
                <a:effectLst/>
                <a:uFillTx/>
                <a:latin typeface="Arial"/>
                <a:ea typeface="DejaVu Sans"/>
              </a:rPr>
              <a:t> of a Geant4 application with keeping simplicity and ease of use</a:t>
            </a:r>
            <a:endParaRPr lang="en-US" sz="1800" b="0" u="none" strike="noStrike">
              <a:solidFill>
                <a:srgbClr val="000000"/>
              </a:solidFill>
              <a:effectLst/>
              <a:uFillTx/>
              <a:latin typeface="Arial"/>
            </a:endParaRPr>
          </a:p>
          <a:p>
            <a:pPr algn="just">
              <a:lnSpc>
                <a:spcPct val="115000"/>
              </a:lnSpc>
            </a:pPr>
            <a:endParaRPr lang="en-US" sz="1800" b="0" u="none" strike="noStrike">
              <a:solidFill>
                <a:srgbClr val="000000"/>
              </a:solidFill>
              <a:effectLst/>
              <a:uFillTx/>
              <a:latin typeface="Arial"/>
            </a:endParaRPr>
          </a:p>
          <a:p>
            <a:pPr>
              <a:lnSpc>
                <a:spcPct val="100000"/>
              </a:lnSpc>
            </a:pPr>
            <a:r>
              <a:rPr lang="en-US" sz="1800" b="1" u="none" strike="noStrike">
                <a:solidFill>
                  <a:srgbClr val="FF4000"/>
                </a:solidFill>
                <a:effectLst/>
                <a:uFillTx/>
                <a:latin typeface="Arial"/>
                <a:ea typeface="DejaVu Sans"/>
              </a:rPr>
              <a:t>Extended:</a:t>
            </a:r>
            <a:endParaRPr lang="en-US" sz="1800" b="0" u="none" strike="noStrike">
              <a:solidFill>
                <a:srgbClr val="000000"/>
              </a:solidFill>
              <a:effectLst/>
              <a:uFillTx/>
              <a:latin typeface="Arial"/>
            </a:endParaRPr>
          </a:p>
          <a:p>
            <a:pPr algn="just">
              <a:lnSpc>
                <a:spcPct val="115000"/>
              </a:lnSpc>
            </a:pPr>
            <a:r>
              <a:rPr lang="en-US" sz="1800" b="0" u="none" strike="noStrike">
                <a:solidFill>
                  <a:srgbClr val="000000"/>
                </a:solidFill>
                <a:effectLst/>
                <a:uFillTx/>
                <a:latin typeface="Arial"/>
                <a:ea typeface="DejaVu Sans"/>
              </a:rPr>
              <a:t>set of examples that </a:t>
            </a:r>
            <a:r>
              <a:rPr lang="en-US" sz="1800" b="0" u="none" strike="noStrike">
                <a:solidFill>
                  <a:srgbClr val="333399"/>
                </a:solidFill>
                <a:effectLst/>
                <a:uFillTx/>
                <a:latin typeface="Arial"/>
                <a:ea typeface="DejaVu Sans"/>
              </a:rPr>
              <a:t>may require some additional libraries besides of Geant4</a:t>
            </a:r>
            <a:r>
              <a:rPr lang="en-US" sz="1800" b="0" u="none" strike="noStrike">
                <a:solidFill>
                  <a:srgbClr val="000000"/>
                </a:solidFill>
                <a:effectLst/>
                <a:uFillTx/>
                <a:latin typeface="Arial"/>
                <a:ea typeface="DejaVu Sans"/>
              </a:rPr>
              <a:t>. This set covers many specific use cases for </a:t>
            </a:r>
            <a:r>
              <a:rPr lang="en-US" sz="1800" b="0" u="none" strike="noStrike">
                <a:solidFill>
                  <a:srgbClr val="333399"/>
                </a:solidFill>
                <a:effectLst/>
                <a:uFillTx/>
                <a:latin typeface="Arial"/>
                <a:ea typeface="DejaVu Sans"/>
              </a:rPr>
              <a:t>actual detector simulation</a:t>
            </a:r>
            <a:endParaRPr lang="en-US" sz="1800" b="0" u="none" strike="noStrike">
              <a:solidFill>
                <a:srgbClr val="000000"/>
              </a:solidFill>
              <a:effectLst/>
              <a:uFillTx/>
              <a:latin typeface="Arial"/>
            </a:endParaRPr>
          </a:p>
          <a:p>
            <a:pPr algn="just">
              <a:lnSpc>
                <a:spcPct val="115000"/>
              </a:lnSpc>
            </a:pPr>
            <a:endParaRPr lang="en-US" sz="1800" b="0" u="none" strike="noStrike">
              <a:solidFill>
                <a:srgbClr val="000000"/>
              </a:solidFill>
              <a:effectLst/>
              <a:uFillTx/>
              <a:latin typeface="Arial"/>
            </a:endParaRPr>
          </a:p>
          <a:p>
            <a:pPr>
              <a:lnSpc>
                <a:spcPct val="100000"/>
              </a:lnSpc>
            </a:pPr>
            <a:r>
              <a:rPr lang="en-US" sz="1800" b="1" u="none" strike="noStrike">
                <a:solidFill>
                  <a:srgbClr val="FF4000"/>
                </a:solidFill>
                <a:effectLst/>
                <a:uFillTx/>
                <a:latin typeface="Arial"/>
                <a:ea typeface="DejaVu Sans"/>
              </a:rPr>
              <a:t>Advanced:</a:t>
            </a:r>
            <a:endParaRPr lang="en-US" sz="1800" b="0" u="none" strike="noStrike">
              <a:solidFill>
                <a:srgbClr val="000000"/>
              </a:solidFill>
              <a:effectLst/>
              <a:uFillTx/>
              <a:latin typeface="Arial"/>
            </a:endParaRPr>
          </a:p>
          <a:p>
            <a:pPr algn="just">
              <a:lnSpc>
                <a:spcPct val="115000"/>
              </a:lnSpc>
            </a:pPr>
            <a:r>
              <a:rPr lang="en-US" sz="1800" b="0" u="none" strike="noStrike">
                <a:solidFill>
                  <a:srgbClr val="000000"/>
                </a:solidFill>
                <a:effectLst/>
                <a:uFillTx/>
                <a:latin typeface="Arial"/>
                <a:ea typeface="DejaVu Sans"/>
              </a:rPr>
              <a:t>set of examples that covers the use-cases typical of a "toolkit"-oriented kind of development, where </a:t>
            </a:r>
            <a:r>
              <a:rPr lang="en-US" sz="1800" b="0" u="none" strike="noStrike">
                <a:solidFill>
                  <a:srgbClr val="333399"/>
                </a:solidFill>
                <a:effectLst/>
                <a:uFillTx/>
                <a:latin typeface="Arial"/>
                <a:ea typeface="DejaVu Sans"/>
              </a:rPr>
              <a:t>real complete applications</a:t>
            </a:r>
            <a:r>
              <a:rPr lang="en-US" sz="1800" b="0" u="none" strike="noStrike">
                <a:solidFill>
                  <a:srgbClr val="000000"/>
                </a:solidFill>
                <a:effectLst/>
                <a:uFillTx/>
                <a:latin typeface="Arial"/>
                <a:ea typeface="DejaVu Sans"/>
              </a:rPr>
              <a:t> for different simulation studies are provided; may require additional third party products to be built</a:t>
            </a:r>
            <a:endParaRPr lang="en-US" sz="18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18" name="Image 1" descr="/mnt/data/kernel_pptx_assets/page_03_clean.png"/>
          <p:cNvPicPr/>
          <p:nvPr/>
        </p:nvPicPr>
        <p:blipFill>
          <a:blip r:embed="rId1">
            <a:alphaModFix amt="69000"/>
          </a:blip>
          <a:stretch/>
        </p:blipFill>
        <p:spPr>
          <a:xfrm>
            <a:off x="138960" y="457200"/>
            <a:ext cx="8542800" cy="2966760"/>
          </a:xfrm>
          <a:prstGeom prst="rect">
            <a:avLst/>
          </a:prstGeom>
          <a:noFill/>
          <a:ln w="0">
            <a:noFill/>
          </a:ln>
        </p:spPr>
      </p:pic>
      <p:pic>
        <p:nvPicPr>
          <p:cNvPr id="119" name="Picture 5" descr="A close-up of a logo&#10;&#10;AI-generated content may be incorrect."/>
          <p:cNvPicPr/>
          <p:nvPr/>
        </p:nvPicPr>
        <p:blipFill>
          <a:blip r:embed="rId2"/>
          <a:stretch/>
        </p:blipFill>
        <p:spPr>
          <a:xfrm>
            <a:off x="16742520" y="141840"/>
            <a:ext cx="3085560" cy="1668960"/>
          </a:xfrm>
          <a:prstGeom prst="rect">
            <a:avLst/>
          </a:prstGeom>
          <a:noFill/>
          <a:ln w="0">
            <a:noFill/>
          </a:ln>
          <a:effectLst>
            <a:softEdge rad="112680"/>
          </a:effectLst>
        </p:spPr>
      </p:pic>
      <p:sp>
        <p:nvSpPr>
          <p:cNvPr id="120" name=""/>
          <p:cNvSpPr/>
          <p:nvPr/>
        </p:nvSpPr>
        <p:spPr>
          <a:xfrm>
            <a:off x="1096200" y="504000"/>
            <a:ext cx="6901920" cy="638280"/>
          </a:xfrm>
          <a:prstGeom prst="rect">
            <a:avLst/>
          </a:prstGeom>
          <a:noFill/>
          <a:ln w="36720">
            <a:noFill/>
          </a:ln>
        </p:spPr>
        <p:style>
          <a:lnRef idx="0"/>
          <a:fillRef idx="0"/>
          <a:effectRef idx="0"/>
          <a:fontRef idx="minor"/>
        </p:style>
        <p:txBody>
          <a:bodyPr lIns="90000" tIns="45000" rIns="90000" bIns="45000" anchor="t">
            <a:spAutoFit/>
          </a:bodyPr>
          <a:p>
            <a:pPr>
              <a:lnSpc>
                <a:spcPct val="100000"/>
              </a:lnSpc>
            </a:pPr>
            <a:r>
              <a:rPr lang="en-US" sz="3600" b="0" u="none" strike="noStrike">
                <a:solidFill>
                  <a:srgbClr val="333399"/>
                </a:solidFill>
                <a:effectLst/>
                <a:uFillTx/>
                <a:latin typeface="Arial"/>
                <a:ea typeface="Arial"/>
              </a:rPr>
              <a:t>The Geant4 Examples</a:t>
            </a:r>
            <a:endParaRPr lang="en-US" sz="3600" b="0" u="none" strike="noStrike">
              <a:solidFill>
                <a:srgbClr val="000000"/>
              </a:solidFill>
              <a:effectLst/>
              <a:uFillTx/>
              <a:latin typeface="Arial"/>
            </a:endParaRPr>
          </a:p>
        </p:txBody>
      </p:sp>
      <p:pic>
        <p:nvPicPr>
          <p:cNvPr id="121" name=""/>
          <p:cNvPicPr/>
          <p:nvPr/>
        </p:nvPicPr>
        <p:blipFill>
          <a:blip r:embed="rId3"/>
          <a:srcRect l="-100" t="0" r="0" b="0"/>
          <a:stretch/>
        </p:blipFill>
        <p:spPr>
          <a:xfrm>
            <a:off x="228600" y="1686600"/>
            <a:ext cx="8912520" cy="4254120"/>
          </a:xfrm>
          <a:prstGeom prst="rect">
            <a:avLst/>
          </a:prstGeom>
          <a:noFill/>
          <a:ln w="109800">
            <a:noFill/>
          </a:ln>
        </p:spPr>
      </p:pic>
      <p:sp>
        <p:nvSpPr>
          <p:cNvPr id="122" name="TextBox 119"/>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3" name="Image 6" descr="/mnt/data/kernel_pptx_assets/page_03_clean.png"/>
          <p:cNvPicPr/>
          <p:nvPr/>
        </p:nvPicPr>
        <p:blipFill>
          <a:blip r:embed="rId1">
            <a:alphaModFix amt="69000"/>
          </a:blip>
          <a:stretch/>
        </p:blipFill>
        <p:spPr>
          <a:xfrm>
            <a:off x="138960" y="457200"/>
            <a:ext cx="8542800" cy="2966760"/>
          </a:xfrm>
          <a:prstGeom prst="rect">
            <a:avLst/>
          </a:prstGeom>
          <a:noFill/>
          <a:ln w="0">
            <a:noFill/>
          </a:ln>
        </p:spPr>
      </p:pic>
      <p:pic>
        <p:nvPicPr>
          <p:cNvPr id="124" name="Picture 7" descr="A close-up of a logo&#10;&#10;AI-generated content may be incorrect."/>
          <p:cNvPicPr/>
          <p:nvPr/>
        </p:nvPicPr>
        <p:blipFill>
          <a:blip r:embed="rId2"/>
          <a:stretch/>
        </p:blipFill>
        <p:spPr>
          <a:xfrm>
            <a:off x="16742520" y="141840"/>
            <a:ext cx="3085560" cy="1668960"/>
          </a:xfrm>
          <a:prstGeom prst="rect">
            <a:avLst/>
          </a:prstGeom>
          <a:noFill/>
          <a:ln w="0">
            <a:noFill/>
          </a:ln>
          <a:effectLst>
            <a:softEdge rad="112680"/>
          </a:effectLst>
        </p:spPr>
      </p:pic>
      <p:sp>
        <p:nvSpPr>
          <p:cNvPr id="125" name=""/>
          <p:cNvSpPr/>
          <p:nvPr/>
        </p:nvSpPr>
        <p:spPr>
          <a:xfrm>
            <a:off x="1096200" y="504000"/>
            <a:ext cx="6901920" cy="638280"/>
          </a:xfrm>
          <a:prstGeom prst="rect">
            <a:avLst/>
          </a:prstGeom>
          <a:noFill/>
          <a:ln w="36720">
            <a:noFill/>
          </a:ln>
        </p:spPr>
        <p:style>
          <a:lnRef idx="0"/>
          <a:fillRef idx="0"/>
          <a:effectRef idx="0"/>
          <a:fontRef idx="minor"/>
        </p:style>
        <p:txBody>
          <a:bodyPr lIns="90000" tIns="45000" rIns="90000" bIns="45000" anchor="t">
            <a:spAutoFit/>
          </a:bodyPr>
          <a:p>
            <a:pPr>
              <a:lnSpc>
                <a:spcPct val="100000"/>
              </a:lnSpc>
            </a:pPr>
            <a:r>
              <a:rPr lang="en-US" sz="3600" b="0" u="none" strike="noStrike">
                <a:solidFill>
                  <a:srgbClr val="333399"/>
                </a:solidFill>
                <a:effectLst/>
                <a:uFillTx/>
                <a:latin typeface="Arial"/>
                <a:ea typeface="Arial"/>
              </a:rPr>
              <a:t>The Geant4 Examples</a:t>
            </a:r>
            <a:endParaRPr lang="en-US" sz="3600" b="0" u="none" strike="noStrike">
              <a:solidFill>
                <a:srgbClr val="000000"/>
              </a:solidFill>
              <a:effectLst/>
              <a:uFillTx/>
              <a:latin typeface="Arial"/>
            </a:endParaRPr>
          </a:p>
        </p:txBody>
      </p:sp>
      <p:sp>
        <p:nvSpPr>
          <p:cNvPr id="126" name=""/>
          <p:cNvSpPr/>
          <p:nvPr/>
        </p:nvSpPr>
        <p:spPr>
          <a:xfrm>
            <a:off x="667080" y="1947600"/>
            <a:ext cx="3444840" cy="1021320"/>
          </a:xfrm>
          <a:prstGeom prst="rect">
            <a:avLst/>
          </a:prstGeom>
          <a:noFill/>
          <a:ln w="109800">
            <a:noFill/>
          </a:ln>
        </p:spPr>
        <p:style>
          <a:lnRef idx="0"/>
          <a:fillRef idx="0"/>
          <a:effectRef idx="0"/>
          <a:fontRef idx="minor"/>
        </p:style>
        <p:txBody>
          <a:bodyPr lIns="0" tIns="0" rIns="0" bIns="0" anchor="t">
            <a:spAutoFit/>
          </a:bodyPr>
          <a:p>
            <a:pPr>
              <a:lnSpc>
                <a:spcPct val="100000"/>
              </a:lnSpc>
            </a:pPr>
            <a:r>
              <a:rPr lang="en-US" sz="3600" b="0" u="none" strike="noStrike">
                <a:solidFill>
                  <a:srgbClr val="333399"/>
                </a:solidFill>
                <a:effectLst/>
                <a:uFillTx/>
                <a:latin typeface="FreeSerif"/>
                <a:ea typeface="DejaVu Sans"/>
              </a:rPr>
              <a:t>….Where??</a:t>
            </a:r>
            <a:endParaRPr lang="en-US" sz="3600" b="0" u="none" strike="noStrike">
              <a:solidFill>
                <a:srgbClr val="000000"/>
              </a:solidFill>
              <a:effectLst/>
              <a:uFillTx/>
              <a:latin typeface="Arial"/>
            </a:endParaRPr>
          </a:p>
        </p:txBody>
      </p:sp>
      <p:sp>
        <p:nvSpPr>
          <p:cNvPr id="127" name=""/>
          <p:cNvSpPr/>
          <p:nvPr/>
        </p:nvSpPr>
        <p:spPr>
          <a:xfrm>
            <a:off x="914400" y="2743200"/>
            <a:ext cx="7312320" cy="2740680"/>
          </a:xfrm>
          <a:prstGeom prst="rect">
            <a:avLst/>
          </a:prstGeom>
          <a:noFill/>
          <a:ln w="109800">
            <a:noFill/>
          </a:ln>
        </p:spPr>
        <p:style>
          <a:lnRef idx="0"/>
          <a:fillRef idx="0"/>
          <a:effectRef idx="0"/>
          <a:fontRef idx="minor"/>
        </p:style>
        <p:txBody>
          <a:bodyPr lIns="0" tIns="0" rIns="0" bIns="0" anchor="t">
            <a:spAutoFit/>
          </a:bodyPr>
          <a:p>
            <a:pPr>
              <a:lnSpc>
                <a:spcPct val="100000"/>
              </a:lnSpc>
            </a:pPr>
            <a:endParaRPr lang="en-US" sz="2800" b="0" u="none" strike="noStrike">
              <a:solidFill>
                <a:srgbClr val="000000"/>
              </a:solidFill>
              <a:effectLst/>
              <a:uFillTx/>
              <a:latin typeface="Arial"/>
            </a:endParaRPr>
          </a:p>
          <a:p>
            <a:pPr marL="216000" indent="-216000">
              <a:lnSpc>
                <a:spcPct val="150000"/>
              </a:lnSpc>
              <a:buClr>
                <a:srgbClr val="000000"/>
              </a:buClr>
              <a:buSzPct val="45000"/>
              <a:buFont typeface="OpenSymbol"/>
              <a:buChar char="✸"/>
            </a:pPr>
            <a:r>
              <a:rPr lang="en-US" sz="2800" b="0" u="none" strike="noStrike">
                <a:solidFill>
                  <a:srgbClr val="333399"/>
                </a:solidFill>
                <a:effectLst/>
                <a:uFillTx/>
                <a:latin typeface="FreeSerif"/>
                <a:ea typeface="DejaVu Sans"/>
              </a:rPr>
              <a:t>geant4-v11.4.2/Source/examples/basic</a:t>
            </a:r>
            <a:endParaRPr lang="en-US" sz="2800" b="0" u="none" strike="noStrike">
              <a:solidFill>
                <a:srgbClr val="000000"/>
              </a:solidFill>
              <a:effectLst/>
              <a:uFillTx/>
              <a:latin typeface="Arial"/>
            </a:endParaRPr>
          </a:p>
          <a:p>
            <a:pPr marL="216000" indent="-216000">
              <a:lnSpc>
                <a:spcPct val="150000"/>
              </a:lnSpc>
              <a:buClr>
                <a:srgbClr val="000000"/>
              </a:buClr>
              <a:buSzPct val="45000"/>
              <a:buFont typeface="OpenSymbol"/>
              <a:buChar char="✸"/>
            </a:pPr>
            <a:r>
              <a:rPr lang="en-US" sz="2800" b="0" u="none" strike="noStrike">
                <a:solidFill>
                  <a:srgbClr val="333399"/>
                </a:solidFill>
                <a:effectLst/>
                <a:uFillTx/>
                <a:latin typeface="FreeSerif"/>
                <a:ea typeface="DejaVu Sans"/>
              </a:rPr>
              <a:t>geant4-v11.4.2/Source/examples/extended</a:t>
            </a:r>
            <a:endParaRPr lang="en-US" sz="2800" b="0" u="none" strike="noStrike">
              <a:solidFill>
                <a:srgbClr val="000000"/>
              </a:solidFill>
              <a:effectLst/>
              <a:uFillTx/>
              <a:latin typeface="Arial"/>
            </a:endParaRPr>
          </a:p>
          <a:p>
            <a:pPr marL="216000" indent="-216000">
              <a:lnSpc>
                <a:spcPct val="150000"/>
              </a:lnSpc>
              <a:buClr>
                <a:srgbClr val="000000"/>
              </a:buClr>
              <a:buSzPct val="45000"/>
              <a:buFont typeface="OpenSymbol"/>
              <a:buChar char="✸"/>
            </a:pPr>
            <a:r>
              <a:rPr lang="en-US" sz="2800" b="0" u="none" strike="noStrike">
                <a:solidFill>
                  <a:srgbClr val="333399"/>
                </a:solidFill>
                <a:effectLst/>
                <a:uFillTx/>
                <a:latin typeface="FreeSerif"/>
                <a:ea typeface="DejaVu Sans"/>
              </a:rPr>
              <a:t>geant4-v11.4.2/Source/examples/advanced</a:t>
            </a:r>
            <a:endParaRPr lang="en-US" sz="2800" b="0" u="none" strike="noStrike">
              <a:solidFill>
                <a:srgbClr val="000000"/>
              </a:solidFill>
              <a:effectLst/>
              <a:uFillTx/>
              <a:latin typeface="Arial"/>
            </a:endParaRPr>
          </a:p>
        </p:txBody>
      </p:sp>
      <p:sp>
        <p:nvSpPr>
          <p:cNvPr id="128" name="TextBox 124"/>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9" name="Image 0_1"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30" name="CustomShape 1"/>
          <p:cNvSpPr/>
          <p:nvPr/>
        </p:nvSpPr>
        <p:spPr>
          <a:xfrm>
            <a:off x="1188720" y="426240"/>
            <a:ext cx="4064040" cy="573840"/>
          </a:xfrm>
          <a:prstGeom prst="rect">
            <a:avLst/>
          </a:prstGeom>
          <a:noFill/>
          <a:ln w="0">
            <a:noFill/>
          </a:ln>
        </p:spPr>
        <p:style>
          <a:lnRef idx="0"/>
          <a:fillRef idx="0"/>
          <a:effectRef idx="0"/>
          <a:fontRef idx="minor"/>
        </p:style>
        <p:txBody>
          <a:bodyPr lIns="0" tIns="0" rIns="0" bIns="0" anchor="t">
            <a:normAutofit fontScale="92500" lnSpcReduction="9999"/>
          </a:bodyPr>
          <a:p>
            <a:pPr>
              <a:lnSpc>
                <a:spcPct val="100000"/>
              </a:lnSpc>
              <a:tabLst>
                <a:tab pos="0" algn="l"/>
              </a:tabLst>
            </a:pPr>
            <a:r>
              <a:rPr lang="en-US" sz="4390" b="0" u="none" strike="noStrike">
                <a:solidFill>
                  <a:srgbClr val="333399"/>
                </a:solidFill>
                <a:effectLst/>
                <a:uFillTx/>
                <a:latin typeface="Arial"/>
                <a:ea typeface="Arial"/>
              </a:rPr>
              <a:t>Basic Examples</a:t>
            </a:r>
            <a:endParaRPr lang="en-US" sz="4390" b="0" u="none" strike="noStrike">
              <a:solidFill>
                <a:srgbClr val="000000"/>
              </a:solidFill>
              <a:effectLst/>
              <a:uFillTx/>
              <a:latin typeface="Arial"/>
            </a:endParaRPr>
          </a:p>
        </p:txBody>
      </p:sp>
      <p:pic>
        <p:nvPicPr>
          <p:cNvPr id="131" name=""/>
          <p:cNvPicPr/>
          <p:nvPr/>
        </p:nvPicPr>
        <p:blipFill>
          <a:blip r:embed="rId2"/>
          <a:stretch/>
        </p:blipFill>
        <p:spPr>
          <a:xfrm>
            <a:off x="228600" y="1143000"/>
            <a:ext cx="8745120" cy="5338080"/>
          </a:xfrm>
          <a:prstGeom prst="rect">
            <a:avLst/>
          </a:prstGeom>
          <a:noFill/>
          <a:ln w="109800">
            <a:noFill/>
          </a:ln>
        </p:spPr>
      </p:pic>
      <p:sp>
        <p:nvSpPr>
          <p:cNvPr id="132" name="TextBox 127"/>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3" name="Image 0_ 2" descr="/mnt/data/kernel_pptx_assets/page_04_clean.png"/>
          <p:cNvPicPr/>
          <p:nvPr/>
        </p:nvPicPr>
        <p:blipFill>
          <a:blip r:embed="rId1">
            <a:alphaModFix amt="69000"/>
          </a:blip>
          <a:stretch/>
        </p:blipFill>
        <p:spPr>
          <a:xfrm>
            <a:off x="1080" y="-2102040"/>
            <a:ext cx="9137160" cy="6851160"/>
          </a:xfrm>
          <a:prstGeom prst="rect">
            <a:avLst/>
          </a:prstGeom>
          <a:noFill/>
          <a:ln w="0">
            <a:noFill/>
          </a:ln>
        </p:spPr>
      </p:pic>
      <p:sp>
        <p:nvSpPr>
          <p:cNvPr id="134" name="CustomShape 10"/>
          <p:cNvSpPr/>
          <p:nvPr/>
        </p:nvSpPr>
        <p:spPr>
          <a:xfrm>
            <a:off x="1188720" y="426240"/>
            <a:ext cx="4064040" cy="573840"/>
          </a:xfrm>
          <a:prstGeom prst="rect">
            <a:avLst/>
          </a:prstGeom>
          <a:noFill/>
          <a:ln w="0">
            <a:noFill/>
          </a:ln>
        </p:spPr>
        <p:style>
          <a:lnRef idx="0"/>
          <a:fillRef idx="0"/>
          <a:effectRef idx="0"/>
          <a:fontRef idx="minor"/>
        </p:style>
        <p:txBody>
          <a:bodyPr lIns="0" tIns="0" rIns="0" bIns="0" anchor="t">
            <a:normAutofit fontScale="92500" lnSpcReduction="9999"/>
          </a:bodyPr>
          <a:p>
            <a:pPr>
              <a:lnSpc>
                <a:spcPct val="100000"/>
              </a:lnSpc>
              <a:tabLst>
                <a:tab pos="0" algn="l"/>
              </a:tabLst>
            </a:pPr>
            <a:r>
              <a:rPr lang="en-US" sz="4390" b="0" u="none" strike="noStrike">
                <a:solidFill>
                  <a:srgbClr val="333399"/>
                </a:solidFill>
                <a:effectLst/>
                <a:uFillTx/>
                <a:latin typeface="Arial"/>
                <a:ea typeface="Arial"/>
              </a:rPr>
              <a:t>Basic Examples</a:t>
            </a:r>
            <a:endParaRPr lang="en-US" sz="4390" b="0" u="none" strike="noStrike">
              <a:solidFill>
                <a:srgbClr val="000000"/>
              </a:solidFill>
              <a:effectLst/>
              <a:uFillTx/>
              <a:latin typeface="Arial"/>
            </a:endParaRPr>
          </a:p>
        </p:txBody>
      </p:sp>
      <p:pic>
        <p:nvPicPr>
          <p:cNvPr id="135" name=""/>
          <p:cNvPicPr/>
          <p:nvPr/>
        </p:nvPicPr>
        <p:blipFill>
          <a:blip r:embed="rId2"/>
          <a:stretch/>
        </p:blipFill>
        <p:spPr>
          <a:xfrm>
            <a:off x="-4320" y="1142280"/>
            <a:ext cx="9140760" cy="5255640"/>
          </a:xfrm>
          <a:prstGeom prst="rect">
            <a:avLst/>
          </a:prstGeom>
          <a:noFill/>
          <a:ln w="109800">
            <a:noFill/>
          </a:ln>
        </p:spPr>
      </p:pic>
      <p:sp>
        <p:nvSpPr>
          <p:cNvPr id="136" name="TextBox 130"/>
          <p:cNvSpPr/>
          <p:nvPr/>
        </p:nvSpPr>
        <p:spPr>
          <a:xfrm>
            <a:off x="146160" y="6647760"/>
            <a:ext cx="3244320" cy="162720"/>
          </a:xfrm>
          <a:prstGeom prst="rect">
            <a:avLst/>
          </a:prstGeom>
          <a:noFill/>
          <a:ln w="0">
            <a:noFill/>
          </a:ln>
        </p:spPr>
        <p:style>
          <a:lnRef idx="0"/>
          <a:fillRef idx="0"/>
          <a:effectRef idx="0"/>
          <a:fontRef idx="minor"/>
        </p:style>
        <p:txBody>
          <a:bodyPr wrap="none" lIns="0" tIns="0" rIns="0" bIns="0" anchor="b">
            <a:spAutoFit/>
          </a:bodyPr>
          <a:p>
            <a:pPr>
              <a:lnSpc>
                <a:spcPct val="100000"/>
              </a:lnSpc>
            </a:pPr>
            <a:r>
              <a:rPr lang="en-US" sz="700" b="0" u="none" strike="noStrike">
                <a:solidFill>
                  <a:srgbClr val="3C3C3C"/>
                </a:solidFill>
                <a:effectLst/>
                <a:uFillTx/>
                <a:latin typeface="Arial"/>
                <a:ea typeface="DejaVu Sans"/>
              </a:rPr>
              <a:t>Fateme Farokhi, PhD, farokhi_f@lns.infn.it</a:t>
            </a:r>
            <a:endParaRPr lang="en-US" sz="700" b="0" u="none" strike="noStrik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miter/>
        </a:ln>
        <a:ln w="25400" cap="flat" cmpd="sng" algn="ctr">
          <a:prstDash val="solid"/>
          <a:miter/>
        </a:ln>
        <a:ln w="38100" cap="flat" cmpd="sng" algn="ctr">
          <a:prstDash val="solid"/>
          <a:miter/>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pitchFamily="0" charset="1"/>
        <a:ea typeface="Helvetica Neue Medium" pitchFamily="0" charset="1"/>
        <a:cs typeface="Helvetica Neue Medium" pitchFamily="0" charset="1"/>
      </a:majorFont>
      <a:minorFont>
        <a:latin typeface="Helvetica Neue Medium" pitchFamily="0" charset="1"/>
        <a:ea typeface="Helvetica Neue Medium" pitchFamily="0" charset="1"/>
        <a:cs typeface="Helvetica Neue Medium"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25.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1397</TotalTime>
  <Application>LibreOffice/26.2.4.2$Linux_X86_64 LibreOffice_project/3346a99e6b841765b75a9b29714a5b95c6761ce3</Application>
  <AppVersion>15.0000</AppVersion>
  <Words>0</Words>
  <Paragraphs>0</Paragraphs>
  <Company>OpenAI</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2026-06-30T15:38:56Z</dcterms:created>
  <dc:creator>OpenAI</dc:creator>
  <dc:description/>
  <dc:language>en-US</dc:language>
  <cp:lastModifiedBy/>
  <dcterms:modified xsi:type="dcterms:W3CDTF">2026-07-27T17:30:56Z</dcterms:modified>
  <cp:revision>34</cp:revision>
  <dc:subject>Editable layout recreated from uploaded PDF</dc:subject>
  <dc:title>Interaction with kernel - part 1 (editable layout)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HiddenSlides">
    <vt:i4>0</vt:i4>
  </property>
  <property fmtid="{D5CDD505-2E9C-101B-9397-08002B2CF9AE}" pid="3" name="HyperlinksChanged">
    <vt:bool>0</vt:bool>
  </property>
  <property fmtid="{D5CDD505-2E9C-101B-9397-08002B2CF9AE}" pid="4" name="LinksUpToDate">
    <vt:bool>0</vt:bool>
  </property>
  <property fmtid="{D5CDD505-2E9C-101B-9397-08002B2CF9AE}" pid="5" name="MMClips">
    <vt:i4>0</vt:i4>
  </property>
  <property fmtid="{D5CDD505-2E9C-101B-9397-08002B2CF9AE}" pid="6" name="Notes">
    <vt:i4>46</vt:i4>
  </property>
  <property fmtid="{D5CDD505-2E9C-101B-9397-08002B2CF9AE}" pid="7" name="PresentationFormat">
    <vt:lpwstr>On-screen Show (16:9)</vt:lpwstr>
  </property>
  <property fmtid="{D5CDD505-2E9C-101B-9397-08002B2CF9AE}" pid="8" name="ScaleCrop">
    <vt:bool>0</vt:bool>
  </property>
  <property fmtid="{D5CDD505-2E9C-101B-9397-08002B2CF9AE}" pid="9" name="ShareDoc">
    <vt:bool>0</vt:bool>
  </property>
  <property fmtid="{D5CDD505-2E9C-101B-9397-08002B2CF9AE}" pid="10" name="Slides">
    <vt:i4>46</vt:i4>
  </property>
</Properties>
</file>