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70" r:id="rId3"/>
    <p:sldId id="261" r:id="rId4"/>
    <p:sldId id="263" r:id="rId5"/>
    <p:sldId id="269" r:id="rId6"/>
    <p:sldId id="272" r:id="rId7"/>
    <p:sldId id="273" r:id="rId8"/>
    <p:sldId id="274" r:id="rId9"/>
    <p:sldId id="275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7" userDrawn="1">
          <p15:clr>
            <a:srgbClr val="A4A3A4"/>
          </p15:clr>
        </p15:guide>
        <p15:guide id="2" pos="5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722"/>
    <a:srgbClr val="FE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3673DF-382D-4E54-8A62-2C64FCC514E9}" v="22" dt="2025-09-02T14:16:36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7"/>
    <p:restoredTop sz="96212"/>
  </p:normalViewPr>
  <p:slideViewPr>
    <p:cSldViewPr snapToGrid="0" snapToObjects="1" showGuides="1">
      <p:cViewPr varScale="1">
        <p:scale>
          <a:sx n="104" d="100"/>
          <a:sy n="104" d="100"/>
        </p:scale>
        <p:origin x="840" y="108"/>
      </p:cViewPr>
      <p:guideLst>
        <p:guide orient="horz" pos="2727"/>
        <p:guide pos="5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mmino Anna" userId="e557eae0-1c83-4927-a315-404eece6b824" providerId="ADAL" clId="{9F3673DF-382D-4E54-8A62-2C64FCC514E9}"/>
    <pc:docChg chg="undo custSel addSld delSld modSld modMainMaster">
      <pc:chgData name="Cimmino Anna" userId="e557eae0-1c83-4927-a315-404eece6b824" providerId="ADAL" clId="{9F3673DF-382D-4E54-8A62-2C64FCC514E9}" dt="2025-09-02T14:19:16.975" v="1761" actId="115"/>
      <pc:docMkLst>
        <pc:docMk/>
      </pc:docMkLst>
      <pc:sldChg chg="delSp modSp mod">
        <pc:chgData name="Cimmino Anna" userId="e557eae0-1c83-4927-a315-404eece6b824" providerId="ADAL" clId="{9F3673DF-382D-4E54-8A62-2C64FCC514E9}" dt="2025-09-02T10:06:27.292" v="1364" actId="404"/>
        <pc:sldMkLst>
          <pc:docMk/>
          <pc:sldMk cId="3548650938" sldId="256"/>
        </pc:sldMkLst>
        <pc:spChg chg="mod">
          <ac:chgData name="Cimmino Anna" userId="e557eae0-1c83-4927-a315-404eece6b824" providerId="ADAL" clId="{9F3673DF-382D-4E54-8A62-2C64FCC514E9}" dt="2025-09-02T10:05:35.690" v="1299" actId="207"/>
          <ac:spMkLst>
            <pc:docMk/>
            <pc:sldMk cId="3548650938" sldId="256"/>
            <ac:spMk id="3" creationId="{37CA640B-D0EF-B1B8-7DDE-94AA11A0192A}"/>
          </ac:spMkLst>
        </pc:spChg>
        <pc:spChg chg="mod">
          <ac:chgData name="Cimmino Anna" userId="e557eae0-1c83-4927-a315-404eece6b824" providerId="ADAL" clId="{9F3673DF-382D-4E54-8A62-2C64FCC514E9}" dt="2025-09-02T10:06:27.292" v="1364" actId="404"/>
          <ac:spMkLst>
            <pc:docMk/>
            <pc:sldMk cId="3548650938" sldId="256"/>
            <ac:spMk id="4" creationId="{F62E5746-2E73-0147-A82A-A84D09399011}"/>
          </ac:spMkLst>
        </pc:spChg>
        <pc:spChg chg="del mod">
          <ac:chgData name="Cimmino Anna" userId="e557eae0-1c83-4927-a315-404eece6b824" providerId="ADAL" clId="{9F3673DF-382D-4E54-8A62-2C64FCC514E9}" dt="2025-09-01T12:03:54.371" v="1" actId="478"/>
          <ac:spMkLst>
            <pc:docMk/>
            <pc:sldMk cId="3548650938" sldId="256"/>
            <ac:spMk id="15" creationId="{787AF4FD-107F-CE46-A822-B7938338D218}"/>
          </ac:spMkLst>
        </pc:spChg>
        <pc:spChg chg="mod">
          <ac:chgData name="Cimmino Anna" userId="e557eae0-1c83-4927-a315-404eece6b824" providerId="ADAL" clId="{9F3673DF-382D-4E54-8A62-2C64FCC514E9}" dt="2025-09-01T12:05:23.862" v="100" actId="313"/>
          <ac:spMkLst>
            <pc:docMk/>
            <pc:sldMk cId="3548650938" sldId="256"/>
            <ac:spMk id="16" creationId="{60CE1E38-26D6-AE4A-A3C2-E43F9594C81B}"/>
          </ac:spMkLst>
        </pc:spChg>
        <pc:picChg chg="mod">
          <ac:chgData name="Cimmino Anna" userId="e557eae0-1c83-4927-a315-404eece6b824" providerId="ADAL" clId="{9F3673DF-382D-4E54-8A62-2C64FCC514E9}" dt="2025-09-01T12:04:28.379" v="46" actId="1076"/>
          <ac:picMkLst>
            <pc:docMk/>
            <pc:sldMk cId="3548650938" sldId="256"/>
            <ac:picMk id="6" creationId="{8907E458-1B72-9642-BCB6-AB2011000EEE}"/>
          </ac:picMkLst>
        </pc:picChg>
      </pc:sldChg>
      <pc:sldChg chg="del">
        <pc:chgData name="Cimmino Anna" userId="e557eae0-1c83-4927-a315-404eece6b824" providerId="ADAL" clId="{9F3673DF-382D-4E54-8A62-2C64FCC514E9}" dt="2025-09-01T12:24:15.857" v="296" actId="47"/>
        <pc:sldMkLst>
          <pc:docMk/>
          <pc:sldMk cId="4065118321" sldId="259"/>
        </pc:sldMkLst>
      </pc:sldChg>
      <pc:sldChg chg="modSp del mod">
        <pc:chgData name="Cimmino Anna" userId="e557eae0-1c83-4927-a315-404eece6b824" providerId="ADAL" clId="{9F3673DF-382D-4E54-8A62-2C64FCC514E9}" dt="2025-09-01T12:24:17.237" v="297" actId="47"/>
        <pc:sldMkLst>
          <pc:docMk/>
          <pc:sldMk cId="3158880480" sldId="260"/>
        </pc:sldMkLst>
        <pc:spChg chg="mod">
          <ac:chgData name="Cimmino Anna" userId="e557eae0-1c83-4927-a315-404eece6b824" providerId="ADAL" clId="{9F3673DF-382D-4E54-8A62-2C64FCC514E9}" dt="2025-09-01T12:06:29.280" v="136" actId="20577"/>
          <ac:spMkLst>
            <pc:docMk/>
            <pc:sldMk cId="3158880480" sldId="260"/>
            <ac:spMk id="2" creationId="{2B5D4235-6968-682A-F638-30409FF581EE}"/>
          </ac:spMkLst>
        </pc:spChg>
      </pc:sldChg>
      <pc:sldChg chg="modSp mod">
        <pc:chgData name="Cimmino Anna" userId="e557eae0-1c83-4927-a315-404eece6b824" providerId="ADAL" clId="{9F3673DF-382D-4E54-8A62-2C64FCC514E9}" dt="2025-09-02T09:51:37.766" v="538" actId="20577"/>
        <pc:sldMkLst>
          <pc:docMk/>
          <pc:sldMk cId="3375192186" sldId="261"/>
        </pc:sldMkLst>
        <pc:spChg chg="mod">
          <ac:chgData name="Cimmino Anna" userId="e557eae0-1c83-4927-a315-404eece6b824" providerId="ADAL" clId="{9F3673DF-382D-4E54-8A62-2C64FCC514E9}" dt="2025-09-02T09:51:37.766" v="538" actId="20577"/>
          <ac:spMkLst>
            <pc:docMk/>
            <pc:sldMk cId="3375192186" sldId="261"/>
            <ac:spMk id="3" creationId="{0F1D29CD-5ADC-608E-2919-5DF35C8DBD33}"/>
          </ac:spMkLst>
        </pc:spChg>
      </pc:sldChg>
      <pc:sldChg chg="del">
        <pc:chgData name="Cimmino Anna" userId="e557eae0-1c83-4927-a315-404eece6b824" providerId="ADAL" clId="{9F3673DF-382D-4E54-8A62-2C64FCC514E9}" dt="2025-09-01T12:21:03.629" v="284" actId="47"/>
        <pc:sldMkLst>
          <pc:docMk/>
          <pc:sldMk cId="1052178820" sldId="262"/>
        </pc:sldMkLst>
      </pc:sldChg>
      <pc:sldChg chg="modSp mod">
        <pc:chgData name="Cimmino Anna" userId="e557eae0-1c83-4927-a315-404eece6b824" providerId="ADAL" clId="{9F3673DF-382D-4E54-8A62-2C64FCC514E9}" dt="2025-09-01T12:25:26.981" v="324" actId="2085"/>
        <pc:sldMkLst>
          <pc:docMk/>
          <pc:sldMk cId="1284757752" sldId="263"/>
        </pc:sldMkLst>
        <pc:spChg chg="mod">
          <ac:chgData name="Cimmino Anna" userId="e557eae0-1c83-4927-a315-404eece6b824" providerId="ADAL" clId="{9F3673DF-382D-4E54-8A62-2C64FCC514E9}" dt="2025-09-01T12:25:26.981" v="324" actId="2085"/>
          <ac:spMkLst>
            <pc:docMk/>
            <pc:sldMk cId="1284757752" sldId="263"/>
            <ac:spMk id="3" creationId="{B7E33B94-C35D-033B-3CAE-94501CCC9570}"/>
          </ac:spMkLst>
        </pc:spChg>
      </pc:sldChg>
      <pc:sldChg chg="modSp del mod">
        <pc:chgData name="Cimmino Anna" userId="e557eae0-1c83-4927-a315-404eece6b824" providerId="ADAL" clId="{9F3673DF-382D-4E54-8A62-2C64FCC514E9}" dt="2025-09-01T12:23:50.670" v="294" actId="47"/>
        <pc:sldMkLst>
          <pc:docMk/>
          <pc:sldMk cId="3660362415" sldId="264"/>
        </pc:sldMkLst>
        <pc:spChg chg="mod">
          <ac:chgData name="Cimmino Anna" userId="e557eae0-1c83-4927-a315-404eece6b824" providerId="ADAL" clId="{9F3673DF-382D-4E54-8A62-2C64FCC514E9}" dt="2025-09-01T12:22:54.592" v="286" actId="15"/>
          <ac:spMkLst>
            <pc:docMk/>
            <pc:sldMk cId="3660362415" sldId="264"/>
            <ac:spMk id="3" creationId="{A46126F5-ACA4-B4D0-F880-384B0C473B9D}"/>
          </ac:spMkLst>
        </pc:spChg>
      </pc:sldChg>
      <pc:sldChg chg="addSp delSp modSp del mod">
        <pc:chgData name="Cimmino Anna" userId="e557eae0-1c83-4927-a315-404eece6b824" providerId="ADAL" clId="{9F3673DF-382D-4E54-8A62-2C64FCC514E9}" dt="2025-09-01T12:20:24.663" v="269" actId="47"/>
        <pc:sldMkLst>
          <pc:docMk/>
          <pc:sldMk cId="402217013" sldId="267"/>
        </pc:sldMkLst>
        <pc:spChg chg="mod">
          <ac:chgData name="Cimmino Anna" userId="e557eae0-1c83-4927-a315-404eece6b824" providerId="ADAL" clId="{9F3673DF-382D-4E54-8A62-2C64FCC514E9}" dt="2025-09-01T12:06:34.040" v="144" actId="20577"/>
          <ac:spMkLst>
            <pc:docMk/>
            <pc:sldMk cId="402217013" sldId="267"/>
            <ac:spMk id="2" creationId="{B1727BF0-A714-5959-AF3E-C72EFDC48EC5}"/>
          </ac:spMkLst>
        </pc:spChg>
        <pc:spChg chg="add del mod">
          <ac:chgData name="Cimmino Anna" userId="e557eae0-1c83-4927-a315-404eece6b824" providerId="ADAL" clId="{9F3673DF-382D-4E54-8A62-2C64FCC514E9}" dt="2025-09-01T12:08:29.952" v="170" actId="478"/>
          <ac:spMkLst>
            <pc:docMk/>
            <pc:sldMk cId="402217013" sldId="267"/>
            <ac:spMk id="4" creationId="{16775CF1-D067-6444-614E-9C75A206CD36}"/>
          </ac:spMkLst>
        </pc:spChg>
        <pc:spChg chg="mod topLvl">
          <ac:chgData name="Cimmino Anna" userId="e557eae0-1c83-4927-a315-404eece6b824" providerId="ADAL" clId="{9F3673DF-382D-4E54-8A62-2C64FCC514E9}" dt="2025-09-01T12:12:43.985" v="214" actId="165"/>
          <ac:spMkLst>
            <pc:docMk/>
            <pc:sldMk cId="402217013" sldId="267"/>
            <ac:spMk id="6" creationId="{7EC88AC0-A032-E47F-ECA8-1D56AE1A8681}"/>
          </ac:spMkLst>
        </pc:spChg>
        <pc:spChg chg="del">
          <ac:chgData name="Cimmino Anna" userId="e557eae0-1c83-4927-a315-404eece6b824" providerId="ADAL" clId="{9F3673DF-382D-4E54-8A62-2C64FCC514E9}" dt="2025-09-01T12:07:41.765" v="159" actId="478"/>
          <ac:spMkLst>
            <pc:docMk/>
            <pc:sldMk cId="402217013" sldId="267"/>
            <ac:spMk id="8" creationId="{DA53843A-4715-E6D2-7A36-26F9B979C8B1}"/>
          </ac:spMkLst>
        </pc:spChg>
        <pc:spChg chg="del">
          <ac:chgData name="Cimmino Anna" userId="e557eae0-1c83-4927-a315-404eece6b824" providerId="ADAL" clId="{9F3673DF-382D-4E54-8A62-2C64FCC514E9}" dt="2025-09-01T12:07:41.765" v="159" actId="478"/>
          <ac:spMkLst>
            <pc:docMk/>
            <pc:sldMk cId="402217013" sldId="267"/>
            <ac:spMk id="9" creationId="{4E9FC709-E55D-D3DF-A96A-3605230B484A}"/>
          </ac:spMkLst>
        </pc:spChg>
        <pc:spChg chg="mod">
          <ac:chgData name="Cimmino Anna" userId="e557eae0-1c83-4927-a315-404eece6b824" providerId="ADAL" clId="{9F3673DF-382D-4E54-8A62-2C64FCC514E9}" dt="2025-09-01T12:12:05.543" v="209" actId="1076"/>
          <ac:spMkLst>
            <pc:docMk/>
            <pc:sldMk cId="402217013" sldId="267"/>
            <ac:spMk id="10" creationId="{48778EE0-E4D7-13D3-FA31-47EABC1ED64F}"/>
          </ac:spMkLst>
        </pc:spChg>
        <pc:spChg chg="del">
          <ac:chgData name="Cimmino Anna" userId="e557eae0-1c83-4927-a315-404eece6b824" providerId="ADAL" clId="{9F3673DF-382D-4E54-8A62-2C64FCC514E9}" dt="2025-09-01T12:07:46.784" v="160" actId="478"/>
          <ac:spMkLst>
            <pc:docMk/>
            <pc:sldMk cId="402217013" sldId="267"/>
            <ac:spMk id="11" creationId="{0BCB596D-38F7-EC5B-FB37-9F14145C2FE6}"/>
          </ac:spMkLst>
        </pc:spChg>
        <pc:spChg chg="del">
          <ac:chgData name="Cimmino Anna" userId="e557eae0-1c83-4927-a315-404eece6b824" providerId="ADAL" clId="{9F3673DF-382D-4E54-8A62-2C64FCC514E9}" dt="2025-09-01T12:07:49.869" v="162" actId="478"/>
          <ac:spMkLst>
            <pc:docMk/>
            <pc:sldMk cId="402217013" sldId="267"/>
            <ac:spMk id="12" creationId="{D44E3B68-3356-C249-5824-4A7E8ED04B0F}"/>
          </ac:spMkLst>
        </pc:spChg>
        <pc:spChg chg="del">
          <ac:chgData name="Cimmino Anna" userId="e557eae0-1c83-4927-a315-404eece6b824" providerId="ADAL" clId="{9F3673DF-382D-4E54-8A62-2C64FCC514E9}" dt="2025-09-01T12:07:52.745" v="164" actId="478"/>
          <ac:spMkLst>
            <pc:docMk/>
            <pc:sldMk cId="402217013" sldId="267"/>
            <ac:spMk id="13" creationId="{F882CE7B-2046-DA45-E18D-8402495822D0}"/>
          </ac:spMkLst>
        </pc:spChg>
        <pc:spChg chg="del">
          <ac:chgData name="Cimmino Anna" userId="e557eae0-1c83-4927-a315-404eece6b824" providerId="ADAL" clId="{9F3673DF-382D-4E54-8A62-2C64FCC514E9}" dt="2025-09-01T12:07:41.765" v="159" actId="478"/>
          <ac:spMkLst>
            <pc:docMk/>
            <pc:sldMk cId="402217013" sldId="267"/>
            <ac:spMk id="14" creationId="{594C34FA-922B-7FA6-5517-417F8549CA86}"/>
          </ac:spMkLst>
        </pc:spChg>
        <pc:spChg chg="del">
          <ac:chgData name="Cimmino Anna" userId="e557eae0-1c83-4927-a315-404eece6b824" providerId="ADAL" clId="{9F3673DF-382D-4E54-8A62-2C64FCC514E9}" dt="2025-09-01T12:07:41.765" v="159" actId="478"/>
          <ac:spMkLst>
            <pc:docMk/>
            <pc:sldMk cId="402217013" sldId="267"/>
            <ac:spMk id="15" creationId="{C2F212A9-8B30-2A99-38B2-CEDE01F81B4A}"/>
          </ac:spMkLst>
        </pc:spChg>
        <pc:spChg chg="mod">
          <ac:chgData name="Cimmino Anna" userId="e557eae0-1c83-4927-a315-404eece6b824" providerId="ADAL" clId="{9F3673DF-382D-4E54-8A62-2C64FCC514E9}" dt="2025-09-01T12:12:05.543" v="209" actId="1076"/>
          <ac:spMkLst>
            <pc:docMk/>
            <pc:sldMk cId="402217013" sldId="267"/>
            <ac:spMk id="16" creationId="{FA6BE3EC-3BA6-53E5-28AF-46C8DC4DCB64}"/>
          </ac:spMkLst>
        </pc:spChg>
        <pc:spChg chg="mod">
          <ac:chgData name="Cimmino Anna" userId="e557eae0-1c83-4927-a315-404eece6b824" providerId="ADAL" clId="{9F3673DF-382D-4E54-8A62-2C64FCC514E9}" dt="2025-09-01T12:12:05.543" v="209" actId="1076"/>
          <ac:spMkLst>
            <pc:docMk/>
            <pc:sldMk cId="402217013" sldId="267"/>
            <ac:spMk id="17" creationId="{F9F83607-8118-3474-B6E6-639BF3773D5A}"/>
          </ac:spMkLst>
        </pc:spChg>
        <pc:spChg chg="mod">
          <ac:chgData name="Cimmino Anna" userId="e557eae0-1c83-4927-a315-404eece6b824" providerId="ADAL" clId="{9F3673DF-382D-4E54-8A62-2C64FCC514E9}" dt="2025-09-01T12:12:05.543" v="209" actId="1076"/>
          <ac:spMkLst>
            <pc:docMk/>
            <pc:sldMk cId="402217013" sldId="267"/>
            <ac:spMk id="18" creationId="{3EB67483-D0BC-4F75-B0CF-B50C801DA2B4}"/>
          </ac:spMkLst>
        </pc:spChg>
        <pc:spChg chg="mod">
          <ac:chgData name="Cimmino Anna" userId="e557eae0-1c83-4927-a315-404eece6b824" providerId="ADAL" clId="{9F3673DF-382D-4E54-8A62-2C64FCC514E9}" dt="2025-09-01T12:12:05.543" v="209" actId="1076"/>
          <ac:spMkLst>
            <pc:docMk/>
            <pc:sldMk cId="402217013" sldId="267"/>
            <ac:spMk id="19" creationId="{C7870E9A-E0F5-B0E3-D56D-12381A38084B}"/>
          </ac:spMkLst>
        </pc:spChg>
        <pc:spChg chg="del">
          <ac:chgData name="Cimmino Anna" userId="e557eae0-1c83-4927-a315-404eece6b824" providerId="ADAL" clId="{9F3673DF-382D-4E54-8A62-2C64FCC514E9}" dt="2025-09-01T12:07:48.388" v="161" actId="478"/>
          <ac:spMkLst>
            <pc:docMk/>
            <pc:sldMk cId="402217013" sldId="267"/>
            <ac:spMk id="20" creationId="{6C2CBA28-3E46-EFF7-E4A4-574D9682947B}"/>
          </ac:spMkLst>
        </pc:spChg>
        <pc:spChg chg="del">
          <ac:chgData name="Cimmino Anna" userId="e557eae0-1c83-4927-a315-404eece6b824" providerId="ADAL" clId="{9F3673DF-382D-4E54-8A62-2C64FCC514E9}" dt="2025-09-01T12:07:51.441" v="163" actId="478"/>
          <ac:spMkLst>
            <pc:docMk/>
            <pc:sldMk cId="402217013" sldId="267"/>
            <ac:spMk id="21" creationId="{624FA739-6652-6577-0A41-CCD701490B45}"/>
          </ac:spMkLst>
        </pc:spChg>
        <pc:spChg chg="del">
          <ac:chgData name="Cimmino Anna" userId="e557eae0-1c83-4927-a315-404eece6b824" providerId="ADAL" clId="{9F3673DF-382D-4E54-8A62-2C64FCC514E9}" dt="2025-09-01T12:07:54.804" v="165" actId="478"/>
          <ac:spMkLst>
            <pc:docMk/>
            <pc:sldMk cId="402217013" sldId="267"/>
            <ac:spMk id="22" creationId="{25252804-1333-568B-BFA8-A6367A46384B}"/>
          </ac:spMkLst>
        </pc:spChg>
        <pc:spChg chg="mod">
          <ac:chgData name="Cimmino Anna" userId="e557eae0-1c83-4927-a315-404eece6b824" providerId="ADAL" clId="{9F3673DF-382D-4E54-8A62-2C64FCC514E9}" dt="2025-09-01T12:12:05.543" v="209" actId="1076"/>
          <ac:spMkLst>
            <pc:docMk/>
            <pc:sldMk cId="402217013" sldId="267"/>
            <ac:spMk id="23" creationId="{6ECA484E-3314-A745-2D69-C7F74F1D54F4}"/>
          </ac:spMkLst>
        </pc:spChg>
        <pc:spChg chg="mod">
          <ac:chgData name="Cimmino Anna" userId="e557eae0-1c83-4927-a315-404eece6b824" providerId="ADAL" clId="{9F3673DF-382D-4E54-8A62-2C64FCC514E9}" dt="2025-09-01T12:13:07.141" v="216" actId="1076"/>
          <ac:spMkLst>
            <pc:docMk/>
            <pc:sldMk cId="402217013" sldId="267"/>
            <ac:spMk id="24" creationId="{88AA3334-399A-C60E-738D-6F8740FC6D81}"/>
          </ac:spMkLst>
        </pc:spChg>
        <pc:spChg chg="mod topLvl">
          <ac:chgData name="Cimmino Anna" userId="e557eae0-1c83-4927-a315-404eece6b824" providerId="ADAL" clId="{9F3673DF-382D-4E54-8A62-2C64FCC514E9}" dt="2025-09-01T12:12:43.985" v="214" actId="165"/>
          <ac:spMkLst>
            <pc:docMk/>
            <pc:sldMk cId="402217013" sldId="267"/>
            <ac:spMk id="26" creationId="{9834E51F-FE43-0405-A133-5B4939354CFE}"/>
          </ac:spMkLst>
        </pc:spChg>
        <pc:spChg chg="mod topLvl">
          <ac:chgData name="Cimmino Anna" userId="e557eae0-1c83-4927-a315-404eece6b824" providerId="ADAL" clId="{9F3673DF-382D-4E54-8A62-2C64FCC514E9}" dt="2025-09-01T12:12:43.985" v="214" actId="165"/>
          <ac:spMkLst>
            <pc:docMk/>
            <pc:sldMk cId="402217013" sldId="267"/>
            <ac:spMk id="27" creationId="{7D1A76F0-A7D3-9264-5D87-4CDCB2F4C9BD}"/>
          </ac:spMkLst>
        </pc:spChg>
        <pc:spChg chg="mod topLvl">
          <ac:chgData name="Cimmino Anna" userId="e557eae0-1c83-4927-a315-404eece6b824" providerId="ADAL" clId="{9F3673DF-382D-4E54-8A62-2C64FCC514E9}" dt="2025-09-01T12:12:43.985" v="214" actId="165"/>
          <ac:spMkLst>
            <pc:docMk/>
            <pc:sldMk cId="402217013" sldId="267"/>
            <ac:spMk id="30" creationId="{92CF7BB8-4DF9-3FD2-F20E-1D1E6D885702}"/>
          </ac:spMkLst>
        </pc:spChg>
        <pc:spChg chg="mod topLvl">
          <ac:chgData name="Cimmino Anna" userId="e557eae0-1c83-4927-a315-404eece6b824" providerId="ADAL" clId="{9F3673DF-382D-4E54-8A62-2C64FCC514E9}" dt="2025-09-01T12:12:59.992" v="215" actId="1076"/>
          <ac:spMkLst>
            <pc:docMk/>
            <pc:sldMk cId="402217013" sldId="267"/>
            <ac:spMk id="32" creationId="{6D87E17F-03D2-62E9-F735-D31B93692521}"/>
          </ac:spMkLst>
        </pc:spChg>
        <pc:spChg chg="mod topLvl">
          <ac:chgData name="Cimmino Anna" userId="e557eae0-1c83-4927-a315-404eece6b824" providerId="ADAL" clId="{9F3673DF-382D-4E54-8A62-2C64FCC514E9}" dt="2025-09-01T12:12:43.985" v="214" actId="165"/>
          <ac:spMkLst>
            <pc:docMk/>
            <pc:sldMk cId="402217013" sldId="267"/>
            <ac:spMk id="33" creationId="{844E0E45-5DC7-F37D-3D44-2AFAA0E38D8F}"/>
          </ac:spMkLst>
        </pc:spChg>
        <pc:spChg chg="mod">
          <ac:chgData name="Cimmino Anna" userId="e557eae0-1c83-4927-a315-404eece6b824" providerId="ADAL" clId="{9F3673DF-382D-4E54-8A62-2C64FCC514E9}" dt="2025-09-01T12:11:42.718" v="202" actId="20577"/>
          <ac:spMkLst>
            <pc:docMk/>
            <pc:sldMk cId="402217013" sldId="267"/>
            <ac:spMk id="34" creationId="{7A18EBCF-AE12-9DF1-9D67-BA3EA41BCB5B}"/>
          </ac:spMkLst>
        </pc:spChg>
        <pc:spChg chg="mod topLvl">
          <ac:chgData name="Cimmino Anna" userId="e557eae0-1c83-4927-a315-404eece6b824" providerId="ADAL" clId="{9F3673DF-382D-4E54-8A62-2C64FCC514E9}" dt="2025-09-01T12:12:43.985" v="214" actId="165"/>
          <ac:spMkLst>
            <pc:docMk/>
            <pc:sldMk cId="402217013" sldId="267"/>
            <ac:spMk id="35" creationId="{E0625F06-6F58-7064-549B-DCF9BA5BFC94}"/>
          </ac:spMkLst>
        </pc:spChg>
        <pc:spChg chg="mod topLvl">
          <ac:chgData name="Cimmino Anna" userId="e557eae0-1c83-4927-a315-404eece6b824" providerId="ADAL" clId="{9F3673DF-382D-4E54-8A62-2C64FCC514E9}" dt="2025-09-01T12:12:43.985" v="214" actId="165"/>
          <ac:spMkLst>
            <pc:docMk/>
            <pc:sldMk cId="402217013" sldId="267"/>
            <ac:spMk id="36" creationId="{7F339682-EC8B-51C3-108A-D9734F0A467E}"/>
          </ac:spMkLst>
        </pc:spChg>
        <pc:spChg chg="mod topLvl">
          <ac:chgData name="Cimmino Anna" userId="e557eae0-1c83-4927-a315-404eece6b824" providerId="ADAL" clId="{9F3673DF-382D-4E54-8A62-2C64FCC514E9}" dt="2025-09-01T12:12:43.985" v="214" actId="165"/>
          <ac:spMkLst>
            <pc:docMk/>
            <pc:sldMk cId="402217013" sldId="267"/>
            <ac:spMk id="37" creationId="{E80617C8-326D-BCF6-7250-6D65B1DDA825}"/>
          </ac:spMkLst>
        </pc:spChg>
        <pc:spChg chg="mod topLvl">
          <ac:chgData name="Cimmino Anna" userId="e557eae0-1c83-4927-a315-404eece6b824" providerId="ADAL" clId="{9F3673DF-382D-4E54-8A62-2C64FCC514E9}" dt="2025-09-01T12:12:43.985" v="214" actId="165"/>
          <ac:spMkLst>
            <pc:docMk/>
            <pc:sldMk cId="402217013" sldId="267"/>
            <ac:spMk id="38" creationId="{ED082EEC-520A-19CB-7608-3E4B97BAD1F9}"/>
          </ac:spMkLst>
        </pc:spChg>
        <pc:spChg chg="add del mod">
          <ac:chgData name="Cimmino Anna" userId="e557eae0-1c83-4927-a315-404eece6b824" providerId="ADAL" clId="{9F3673DF-382D-4E54-8A62-2C64FCC514E9}" dt="2025-09-01T12:13:33.945" v="221" actId="478"/>
          <ac:spMkLst>
            <pc:docMk/>
            <pc:sldMk cId="402217013" sldId="267"/>
            <ac:spMk id="41" creationId="{CD1A91A5-D5D1-EA4D-E2E8-EE1ED7BD678E}"/>
          </ac:spMkLst>
        </pc:spChg>
        <pc:grpChg chg="mod">
          <ac:chgData name="Cimmino Anna" userId="e557eae0-1c83-4927-a315-404eece6b824" providerId="ADAL" clId="{9F3673DF-382D-4E54-8A62-2C64FCC514E9}" dt="2025-09-01T12:12:25.476" v="213" actId="1076"/>
          <ac:grpSpMkLst>
            <pc:docMk/>
            <pc:sldMk cId="402217013" sldId="267"/>
            <ac:grpSpMk id="5" creationId="{1C5930F4-F1C1-9DA0-70E2-8E22A294CF34}"/>
          </ac:grpSpMkLst>
        </pc:grpChg>
        <pc:graphicFrameChg chg="add del mod modGraphic">
          <ac:chgData name="Cimmino Anna" userId="e557eae0-1c83-4927-a315-404eece6b824" providerId="ADAL" clId="{9F3673DF-382D-4E54-8A62-2C64FCC514E9}" dt="2025-09-01T12:08:56.897" v="173" actId="1076"/>
          <ac:graphicFrameMkLst>
            <pc:docMk/>
            <pc:sldMk cId="402217013" sldId="267"/>
            <ac:graphicFrameMk id="7" creationId="{1C83828D-3EB3-3F17-AEA6-AF4E86CB4573}"/>
          </ac:graphicFrameMkLst>
        </pc:graphicFrameChg>
      </pc:sldChg>
      <pc:sldChg chg="modSp del mod">
        <pc:chgData name="Cimmino Anna" userId="e557eae0-1c83-4927-a315-404eece6b824" providerId="ADAL" clId="{9F3673DF-382D-4E54-8A62-2C64FCC514E9}" dt="2025-09-01T12:23:52.861" v="295" actId="47"/>
        <pc:sldMkLst>
          <pc:docMk/>
          <pc:sldMk cId="3437920195" sldId="268"/>
        </pc:sldMkLst>
        <pc:spChg chg="mod">
          <ac:chgData name="Cimmino Anna" userId="e557eae0-1c83-4927-a315-404eece6b824" providerId="ADAL" clId="{9F3673DF-382D-4E54-8A62-2C64FCC514E9}" dt="2025-09-01T12:06:10.540" v="122" actId="27636"/>
          <ac:spMkLst>
            <pc:docMk/>
            <pc:sldMk cId="3437920195" sldId="268"/>
            <ac:spMk id="3" creationId="{41E35581-2679-97D1-491A-188135A92DCD}"/>
          </ac:spMkLst>
        </pc:spChg>
      </pc:sldChg>
      <pc:sldChg chg="modSp mod">
        <pc:chgData name="Cimmino Anna" userId="e557eae0-1c83-4927-a315-404eece6b824" providerId="ADAL" clId="{9F3673DF-382D-4E54-8A62-2C64FCC514E9}" dt="2025-09-01T12:23:24.243" v="293" actId="27636"/>
        <pc:sldMkLst>
          <pc:docMk/>
          <pc:sldMk cId="4004062170" sldId="269"/>
        </pc:sldMkLst>
        <pc:spChg chg="mod">
          <ac:chgData name="Cimmino Anna" userId="e557eae0-1c83-4927-a315-404eece6b824" providerId="ADAL" clId="{9F3673DF-382D-4E54-8A62-2C64FCC514E9}" dt="2025-09-01T12:23:24.243" v="293" actId="27636"/>
          <ac:spMkLst>
            <pc:docMk/>
            <pc:sldMk cId="4004062170" sldId="269"/>
            <ac:spMk id="3" creationId="{15D24690-B8AA-B91B-66D2-54E142983904}"/>
          </ac:spMkLst>
        </pc:spChg>
      </pc:sldChg>
      <pc:sldChg chg="addSp delSp modSp add mod">
        <pc:chgData name="Cimmino Anna" userId="e557eae0-1c83-4927-a315-404eece6b824" providerId="ADAL" clId="{9F3673DF-382D-4E54-8A62-2C64FCC514E9}" dt="2025-09-01T12:24:51.371" v="317" actId="20577"/>
        <pc:sldMkLst>
          <pc:docMk/>
          <pc:sldMk cId="408663482" sldId="270"/>
        </pc:sldMkLst>
        <pc:spChg chg="add mod">
          <ac:chgData name="Cimmino Anna" userId="e557eae0-1c83-4927-a315-404eece6b824" providerId="ADAL" clId="{9F3673DF-382D-4E54-8A62-2C64FCC514E9}" dt="2025-09-01T12:24:51.371" v="317" actId="20577"/>
          <ac:spMkLst>
            <pc:docMk/>
            <pc:sldMk cId="408663482" sldId="270"/>
            <ac:spMk id="4" creationId="{673EFA1A-2F83-1A3D-BA75-79879C3CA65A}"/>
          </ac:spMkLst>
        </pc:spChg>
        <pc:spChg chg="add mod ord">
          <ac:chgData name="Cimmino Anna" userId="e557eae0-1c83-4927-a315-404eece6b824" providerId="ADAL" clId="{9F3673DF-382D-4E54-8A62-2C64FCC514E9}" dt="2025-09-01T12:19:41.110" v="267" actId="207"/>
          <ac:spMkLst>
            <pc:docMk/>
            <pc:sldMk cId="408663482" sldId="270"/>
            <ac:spMk id="5" creationId="{9D1F3212-C797-15CC-3C2F-A37D07109DFE}"/>
          </ac:spMkLst>
        </pc:spChg>
        <pc:spChg chg="mod">
          <ac:chgData name="Cimmino Anna" userId="e557eae0-1c83-4927-a315-404eece6b824" providerId="ADAL" clId="{9F3673DF-382D-4E54-8A62-2C64FCC514E9}" dt="2025-09-01T12:19:58.233" v="268" actId="1076"/>
          <ac:spMkLst>
            <pc:docMk/>
            <pc:sldMk cId="408663482" sldId="270"/>
            <ac:spMk id="6" creationId="{892E7874-2453-7839-6A0B-5062B4A2ABBE}"/>
          </ac:spMkLst>
        </pc:spChg>
        <pc:spChg chg="mod">
          <ac:chgData name="Cimmino Anna" userId="e557eae0-1c83-4927-a315-404eece6b824" providerId="ADAL" clId="{9F3673DF-382D-4E54-8A62-2C64FCC514E9}" dt="2025-09-01T12:19:58.233" v="268" actId="1076"/>
          <ac:spMkLst>
            <pc:docMk/>
            <pc:sldMk cId="408663482" sldId="270"/>
            <ac:spMk id="10" creationId="{7119321B-15DF-688F-1811-07C55FC326C9}"/>
          </ac:spMkLst>
        </pc:spChg>
        <pc:spChg chg="mod">
          <ac:chgData name="Cimmino Anna" userId="e557eae0-1c83-4927-a315-404eece6b824" providerId="ADAL" clId="{9F3673DF-382D-4E54-8A62-2C64FCC514E9}" dt="2025-09-01T12:18:58.139" v="256" actId="1076"/>
          <ac:spMkLst>
            <pc:docMk/>
            <pc:sldMk cId="408663482" sldId="270"/>
            <ac:spMk id="16" creationId="{AEDECBB4-86B6-FA2F-4155-E88CBB55D850}"/>
          </ac:spMkLst>
        </pc:spChg>
        <pc:spChg chg="mod">
          <ac:chgData name="Cimmino Anna" userId="e557eae0-1c83-4927-a315-404eece6b824" providerId="ADAL" clId="{9F3673DF-382D-4E54-8A62-2C64FCC514E9}" dt="2025-09-01T12:14:50.427" v="228" actId="1036"/>
          <ac:spMkLst>
            <pc:docMk/>
            <pc:sldMk cId="408663482" sldId="270"/>
            <ac:spMk id="17" creationId="{58AFD50B-E695-C15D-F838-4460F6E2EEEE}"/>
          </ac:spMkLst>
        </pc:spChg>
        <pc:spChg chg="mod">
          <ac:chgData name="Cimmino Anna" userId="e557eae0-1c83-4927-a315-404eece6b824" providerId="ADAL" clId="{9F3673DF-382D-4E54-8A62-2C64FCC514E9}" dt="2025-09-01T12:14:50.427" v="228" actId="1036"/>
          <ac:spMkLst>
            <pc:docMk/>
            <pc:sldMk cId="408663482" sldId="270"/>
            <ac:spMk id="18" creationId="{3ACE93EE-464C-154B-C2C9-2FD2970880B4}"/>
          </ac:spMkLst>
        </pc:spChg>
        <pc:spChg chg="mod">
          <ac:chgData name="Cimmino Anna" userId="e557eae0-1c83-4927-a315-404eece6b824" providerId="ADAL" clId="{9F3673DF-382D-4E54-8A62-2C64FCC514E9}" dt="2025-09-01T12:19:58.233" v="268" actId="1076"/>
          <ac:spMkLst>
            <pc:docMk/>
            <pc:sldMk cId="408663482" sldId="270"/>
            <ac:spMk id="19" creationId="{7AC6F489-F5C4-24AA-EFBB-FA15B7CB1DC7}"/>
          </ac:spMkLst>
        </pc:spChg>
        <pc:spChg chg="mod">
          <ac:chgData name="Cimmino Anna" userId="e557eae0-1c83-4927-a315-404eece6b824" providerId="ADAL" clId="{9F3673DF-382D-4E54-8A62-2C64FCC514E9}" dt="2025-09-01T12:19:58.233" v="268" actId="1076"/>
          <ac:spMkLst>
            <pc:docMk/>
            <pc:sldMk cId="408663482" sldId="270"/>
            <ac:spMk id="23" creationId="{FA18C9D9-7CEF-F43C-4170-D382DF8B3295}"/>
          </ac:spMkLst>
        </pc:spChg>
        <pc:spChg chg="mod">
          <ac:chgData name="Cimmino Anna" userId="e557eae0-1c83-4927-a315-404eece6b824" providerId="ADAL" clId="{9F3673DF-382D-4E54-8A62-2C64FCC514E9}" dt="2025-09-01T12:19:58.233" v="268" actId="1076"/>
          <ac:spMkLst>
            <pc:docMk/>
            <pc:sldMk cId="408663482" sldId="270"/>
            <ac:spMk id="26" creationId="{E051275B-933A-AE66-BA7D-5A81C0DAE847}"/>
          </ac:spMkLst>
        </pc:spChg>
        <pc:spChg chg="mod">
          <ac:chgData name="Cimmino Anna" userId="e557eae0-1c83-4927-a315-404eece6b824" providerId="ADAL" clId="{9F3673DF-382D-4E54-8A62-2C64FCC514E9}" dt="2025-09-01T12:19:58.233" v="268" actId="1076"/>
          <ac:spMkLst>
            <pc:docMk/>
            <pc:sldMk cId="408663482" sldId="270"/>
            <ac:spMk id="31" creationId="{7D886953-E03A-6F66-6FA0-3FDCC707B39F}"/>
          </ac:spMkLst>
        </pc:spChg>
        <pc:spChg chg="mod">
          <ac:chgData name="Cimmino Anna" userId="e557eae0-1c83-4927-a315-404eece6b824" providerId="ADAL" clId="{9F3673DF-382D-4E54-8A62-2C64FCC514E9}" dt="2025-09-01T12:19:58.233" v="268" actId="1076"/>
          <ac:spMkLst>
            <pc:docMk/>
            <pc:sldMk cId="408663482" sldId="270"/>
            <ac:spMk id="34" creationId="{EF60F4CF-A46A-F4B0-EED0-A02340112F51}"/>
          </ac:spMkLst>
        </pc:spChg>
        <pc:spChg chg="mod">
          <ac:chgData name="Cimmino Anna" userId="e557eae0-1c83-4927-a315-404eece6b824" providerId="ADAL" clId="{9F3673DF-382D-4E54-8A62-2C64FCC514E9}" dt="2025-09-01T12:19:58.233" v="268" actId="1076"/>
          <ac:spMkLst>
            <pc:docMk/>
            <pc:sldMk cId="408663482" sldId="270"/>
            <ac:spMk id="36" creationId="{F72D279C-B6FE-AAE8-DCBF-75D80E952E43}"/>
          </ac:spMkLst>
        </pc:spChg>
        <pc:spChg chg="mod">
          <ac:chgData name="Cimmino Anna" userId="e557eae0-1c83-4927-a315-404eece6b824" providerId="ADAL" clId="{9F3673DF-382D-4E54-8A62-2C64FCC514E9}" dt="2025-09-01T12:19:58.233" v="268" actId="1076"/>
          <ac:spMkLst>
            <pc:docMk/>
            <pc:sldMk cId="408663482" sldId="270"/>
            <ac:spMk id="38" creationId="{455069B0-CAD8-EF34-B097-2BEDDB3C2C43}"/>
          </ac:spMkLst>
        </pc:spChg>
        <pc:spChg chg="mod">
          <ac:chgData name="Cimmino Anna" userId="e557eae0-1c83-4927-a315-404eece6b824" providerId="ADAL" clId="{9F3673DF-382D-4E54-8A62-2C64FCC514E9}" dt="2025-09-01T12:19:58.233" v="268" actId="1076"/>
          <ac:spMkLst>
            <pc:docMk/>
            <pc:sldMk cId="408663482" sldId="270"/>
            <ac:spMk id="39" creationId="{0C5DCC94-85CF-6B12-0D1C-60BEDD14770F}"/>
          </ac:spMkLst>
        </pc:spChg>
        <pc:spChg chg="del">
          <ac:chgData name="Cimmino Anna" userId="e557eae0-1c83-4927-a315-404eece6b824" providerId="ADAL" clId="{9F3673DF-382D-4E54-8A62-2C64FCC514E9}" dt="2025-09-01T12:14:53.586" v="229" actId="478"/>
          <ac:spMkLst>
            <pc:docMk/>
            <pc:sldMk cId="408663482" sldId="270"/>
            <ac:spMk id="41" creationId="{8DA53977-3D7A-E624-F813-6947465FDDC4}"/>
          </ac:spMkLst>
        </pc:spChg>
        <pc:cxnChg chg="add mod">
          <ac:chgData name="Cimmino Anna" userId="e557eae0-1c83-4927-a315-404eece6b824" providerId="ADAL" clId="{9F3673DF-382D-4E54-8A62-2C64FCC514E9}" dt="2025-09-01T12:19:32.147" v="265" actId="1037"/>
          <ac:cxnSpMkLst>
            <pc:docMk/>
            <pc:sldMk cId="408663482" sldId="270"/>
            <ac:cxnSpMk id="8" creationId="{ED32E1CE-15CE-99A0-4DCD-D63ADEDD0610}"/>
          </ac:cxnSpMkLst>
        </pc:cxnChg>
      </pc:sldChg>
      <pc:sldChg chg="modSp new del mod">
        <pc:chgData name="Cimmino Anna" userId="e557eae0-1c83-4927-a315-404eece6b824" providerId="ADAL" clId="{9F3673DF-382D-4E54-8A62-2C64FCC514E9}" dt="2025-09-01T12:49:14.890" v="352" actId="47"/>
        <pc:sldMkLst>
          <pc:docMk/>
          <pc:sldMk cId="1431266589" sldId="271"/>
        </pc:sldMkLst>
        <pc:spChg chg="mod">
          <ac:chgData name="Cimmino Anna" userId="e557eae0-1c83-4927-a315-404eece6b824" providerId="ADAL" clId="{9F3673DF-382D-4E54-8A62-2C64FCC514E9}" dt="2025-09-01T12:49:04.764" v="350" actId="20577"/>
          <ac:spMkLst>
            <pc:docMk/>
            <pc:sldMk cId="1431266589" sldId="271"/>
            <ac:spMk id="2" creationId="{37A12E45-8B95-48CC-2F10-ACBE1F0F7683}"/>
          </ac:spMkLst>
        </pc:spChg>
      </pc:sldChg>
      <pc:sldChg chg="addSp delSp modSp new mod">
        <pc:chgData name="Cimmino Anna" userId="e557eae0-1c83-4927-a315-404eece6b824" providerId="ADAL" clId="{9F3673DF-382D-4E54-8A62-2C64FCC514E9}" dt="2025-09-02T14:18:32.459" v="1705" actId="20577"/>
        <pc:sldMkLst>
          <pc:docMk/>
          <pc:sldMk cId="1280457884" sldId="272"/>
        </pc:sldMkLst>
        <pc:spChg chg="mod">
          <ac:chgData name="Cimmino Anna" userId="e557eae0-1c83-4927-a315-404eece6b824" providerId="ADAL" clId="{9F3673DF-382D-4E54-8A62-2C64FCC514E9}" dt="2025-09-01T12:49:27.910" v="370" actId="20577"/>
          <ac:spMkLst>
            <pc:docMk/>
            <pc:sldMk cId="1280457884" sldId="272"/>
            <ac:spMk id="2" creationId="{2A206ABD-DA48-E7BB-FA40-A7DFCFE95FD3}"/>
          </ac:spMkLst>
        </pc:spChg>
        <pc:spChg chg="mod">
          <ac:chgData name="Cimmino Anna" userId="e557eae0-1c83-4927-a315-404eece6b824" providerId="ADAL" clId="{9F3673DF-382D-4E54-8A62-2C64FCC514E9}" dt="2025-09-02T14:18:32.459" v="1705" actId="20577"/>
          <ac:spMkLst>
            <pc:docMk/>
            <pc:sldMk cId="1280457884" sldId="272"/>
            <ac:spMk id="3" creationId="{5233A912-4276-991F-CD0A-557F465AA3E9}"/>
          </ac:spMkLst>
        </pc:spChg>
        <pc:picChg chg="add del mod">
          <ac:chgData name="Cimmino Anna" userId="e557eae0-1c83-4927-a315-404eece6b824" providerId="ADAL" clId="{9F3673DF-382D-4E54-8A62-2C64FCC514E9}" dt="2025-09-02T11:20:07.181" v="1397" actId="478"/>
          <ac:picMkLst>
            <pc:docMk/>
            <pc:sldMk cId="1280457884" sldId="272"/>
            <ac:picMk id="7" creationId="{3DF8C9AC-4608-9D28-3DEF-54C46CF11EBD}"/>
          </ac:picMkLst>
        </pc:picChg>
        <pc:picChg chg="add mod">
          <ac:chgData name="Cimmino Anna" userId="e557eae0-1c83-4927-a315-404eece6b824" providerId="ADAL" clId="{9F3673DF-382D-4E54-8A62-2C64FCC514E9}" dt="2025-09-02T11:20:54.091" v="1403" actId="1076"/>
          <ac:picMkLst>
            <pc:docMk/>
            <pc:sldMk cId="1280457884" sldId="272"/>
            <ac:picMk id="9" creationId="{E4129274-96DE-B61F-C08F-0125BD8820D5}"/>
          </ac:picMkLst>
        </pc:picChg>
      </pc:sldChg>
      <pc:sldChg chg="modSp new mod">
        <pc:chgData name="Cimmino Anna" userId="e557eae0-1c83-4927-a315-404eece6b824" providerId="ADAL" clId="{9F3673DF-382D-4E54-8A62-2C64FCC514E9}" dt="2025-09-02T14:19:16.975" v="1761" actId="115"/>
        <pc:sldMkLst>
          <pc:docMk/>
          <pc:sldMk cId="239177723" sldId="273"/>
        </pc:sldMkLst>
        <pc:spChg chg="mod">
          <ac:chgData name="Cimmino Anna" userId="e557eae0-1c83-4927-a315-404eece6b824" providerId="ADAL" clId="{9F3673DF-382D-4E54-8A62-2C64FCC514E9}" dt="2025-09-01T12:49:45.571" v="398" actId="20577"/>
          <ac:spMkLst>
            <pc:docMk/>
            <pc:sldMk cId="239177723" sldId="273"/>
            <ac:spMk id="2" creationId="{32BF9762-1800-A4E9-A340-0F9E9A552430}"/>
          </ac:spMkLst>
        </pc:spChg>
        <pc:spChg chg="mod">
          <ac:chgData name="Cimmino Anna" userId="e557eae0-1c83-4927-a315-404eece6b824" providerId="ADAL" clId="{9F3673DF-382D-4E54-8A62-2C64FCC514E9}" dt="2025-09-02T14:19:16.975" v="1761" actId="115"/>
          <ac:spMkLst>
            <pc:docMk/>
            <pc:sldMk cId="239177723" sldId="273"/>
            <ac:spMk id="3" creationId="{15ECD0BC-05CA-A0EA-2D80-3D87F8EEB553}"/>
          </ac:spMkLst>
        </pc:spChg>
      </pc:sldChg>
      <pc:sldChg chg="modSp new mod">
        <pc:chgData name="Cimmino Anna" userId="e557eae0-1c83-4927-a315-404eece6b824" providerId="ADAL" clId="{9F3673DF-382D-4E54-8A62-2C64FCC514E9}" dt="2025-09-02T09:53:46.591" v="829" actId="115"/>
        <pc:sldMkLst>
          <pc:docMk/>
          <pc:sldMk cId="604517373" sldId="274"/>
        </pc:sldMkLst>
        <pc:spChg chg="mod">
          <ac:chgData name="Cimmino Anna" userId="e557eae0-1c83-4927-a315-404eece6b824" providerId="ADAL" clId="{9F3673DF-382D-4E54-8A62-2C64FCC514E9}" dt="2025-09-01T12:49:59.724" v="405" actId="20577"/>
          <ac:spMkLst>
            <pc:docMk/>
            <pc:sldMk cId="604517373" sldId="274"/>
            <ac:spMk id="2" creationId="{1235FAA2-A09C-0068-C2A8-BCFFC1F2156D}"/>
          </ac:spMkLst>
        </pc:spChg>
        <pc:spChg chg="mod">
          <ac:chgData name="Cimmino Anna" userId="e557eae0-1c83-4927-a315-404eece6b824" providerId="ADAL" clId="{9F3673DF-382D-4E54-8A62-2C64FCC514E9}" dt="2025-09-02T09:53:46.591" v="829" actId="115"/>
          <ac:spMkLst>
            <pc:docMk/>
            <pc:sldMk cId="604517373" sldId="274"/>
            <ac:spMk id="3" creationId="{8773E4A3-0EF8-946A-164B-A678EE51AC3B}"/>
          </ac:spMkLst>
        </pc:spChg>
      </pc:sldChg>
      <pc:sldChg chg="addSp modSp new mod">
        <pc:chgData name="Cimmino Anna" userId="e557eae0-1c83-4927-a315-404eece6b824" providerId="ADAL" clId="{9F3673DF-382D-4E54-8A62-2C64FCC514E9}" dt="2025-09-02T10:02:34.457" v="1285" actId="115"/>
        <pc:sldMkLst>
          <pc:docMk/>
          <pc:sldMk cId="1534721800" sldId="275"/>
        </pc:sldMkLst>
        <pc:spChg chg="mod">
          <ac:chgData name="Cimmino Anna" userId="e557eae0-1c83-4927-a315-404eece6b824" providerId="ADAL" clId="{9F3673DF-382D-4E54-8A62-2C64FCC514E9}" dt="2025-09-02T09:54:28.370" v="858" actId="20577"/>
          <ac:spMkLst>
            <pc:docMk/>
            <pc:sldMk cId="1534721800" sldId="275"/>
            <ac:spMk id="2" creationId="{07F4A0A0-D84E-4105-3220-8032F242DDD3}"/>
          </ac:spMkLst>
        </pc:spChg>
        <pc:spChg chg="mod">
          <ac:chgData name="Cimmino Anna" userId="e557eae0-1c83-4927-a315-404eece6b824" providerId="ADAL" clId="{9F3673DF-382D-4E54-8A62-2C64FCC514E9}" dt="2025-09-02T10:02:34.457" v="1285" actId="115"/>
          <ac:spMkLst>
            <pc:docMk/>
            <pc:sldMk cId="1534721800" sldId="275"/>
            <ac:spMk id="3" creationId="{966596F1-B26C-6482-FE7D-71979BBE7FE9}"/>
          </ac:spMkLst>
        </pc:spChg>
        <pc:picChg chg="add mod">
          <ac:chgData name="Cimmino Anna" userId="e557eae0-1c83-4927-a315-404eece6b824" providerId="ADAL" clId="{9F3673DF-382D-4E54-8A62-2C64FCC514E9}" dt="2025-09-02T10:02:31.107" v="1284" actId="962"/>
          <ac:picMkLst>
            <pc:docMk/>
            <pc:sldMk cId="1534721800" sldId="275"/>
            <ac:picMk id="5" creationId="{97A0F1BD-98D2-80EE-AE8B-B8F8E334616F}"/>
          </ac:picMkLst>
        </pc:picChg>
      </pc:sldChg>
      <pc:sldMasterChg chg="modSldLayout">
        <pc:chgData name="Cimmino Anna" userId="e557eae0-1c83-4927-a315-404eece6b824" providerId="ADAL" clId="{9F3673DF-382D-4E54-8A62-2C64FCC514E9}" dt="2025-09-02T10:05:19.552" v="1298" actId="404"/>
        <pc:sldMasterMkLst>
          <pc:docMk/>
          <pc:sldMasterMk cId="4040644087" sldId="2147483648"/>
        </pc:sldMasterMkLst>
        <pc:sldLayoutChg chg="addSp modSp mod">
          <pc:chgData name="Cimmino Anna" userId="e557eae0-1c83-4927-a315-404eece6b824" providerId="ADAL" clId="{9F3673DF-382D-4E54-8A62-2C64FCC514E9}" dt="2025-09-02T10:05:19.552" v="1298" actId="404"/>
          <pc:sldLayoutMkLst>
            <pc:docMk/>
            <pc:sldMasterMk cId="4040644087" sldId="2147483648"/>
            <pc:sldLayoutMk cId="4228556018" sldId="2147483650"/>
          </pc:sldLayoutMkLst>
          <pc:spChg chg="mod">
            <ac:chgData name="Cimmino Anna" userId="e557eae0-1c83-4927-a315-404eece6b824" providerId="ADAL" clId="{9F3673DF-382D-4E54-8A62-2C64FCC514E9}" dt="2025-09-01T12:06:05.566" v="120" actId="14100"/>
            <ac:spMkLst>
              <pc:docMk/>
              <pc:sldMasterMk cId="4040644087" sldId="2147483648"/>
              <pc:sldLayoutMk cId="4228556018" sldId="2147483650"/>
              <ac:spMk id="2" creationId="{BBEA426D-5C94-6D4C-BE24-771F8F597A65}"/>
            </ac:spMkLst>
          </pc:spChg>
          <pc:spChg chg="mod">
            <ac:chgData name="Cimmino Anna" userId="e557eae0-1c83-4927-a315-404eece6b824" providerId="ADAL" clId="{9F3673DF-382D-4E54-8A62-2C64FCC514E9}" dt="2025-09-01T12:06:17.844" v="125" actId="14100"/>
            <ac:spMkLst>
              <pc:docMk/>
              <pc:sldMasterMk cId="4040644087" sldId="2147483648"/>
              <pc:sldLayoutMk cId="4228556018" sldId="2147483650"/>
              <ac:spMk id="3" creationId="{5B853158-A311-CF45-A263-DB7CA184B7DA}"/>
            </ac:spMkLst>
          </pc:spChg>
          <pc:spChg chg="mod">
            <ac:chgData name="Cimmino Anna" userId="e557eae0-1c83-4927-a315-404eece6b824" providerId="ADAL" clId="{9F3673DF-382D-4E54-8A62-2C64FCC514E9}" dt="2025-09-02T10:05:19.552" v="1298" actId="404"/>
            <ac:spMkLst>
              <pc:docMk/>
              <pc:sldMasterMk cId="4040644087" sldId="2147483648"/>
              <pc:sldLayoutMk cId="4228556018" sldId="2147483650"/>
              <ac:spMk id="5" creationId="{398B2886-41CC-6D4D-9ACD-4CEAEFC8B356}"/>
            </ac:spMkLst>
          </pc:spChg>
          <pc:spChg chg="mod">
            <ac:chgData name="Cimmino Anna" userId="e557eae0-1c83-4927-a315-404eece6b824" providerId="ADAL" clId="{9F3673DF-382D-4E54-8A62-2C64FCC514E9}" dt="2025-09-02T10:04:07.544" v="1291" actId="14100"/>
            <ac:spMkLst>
              <pc:docMk/>
              <pc:sldMasterMk cId="4040644087" sldId="2147483648"/>
              <pc:sldLayoutMk cId="4228556018" sldId="2147483650"/>
              <ac:spMk id="6" creationId="{818575DD-7E76-D248-AB69-96C41653A005}"/>
            </ac:spMkLst>
          </pc:spChg>
          <pc:picChg chg="mod">
            <ac:chgData name="Cimmino Anna" userId="e557eae0-1c83-4927-a315-404eece6b824" providerId="ADAL" clId="{9F3673DF-382D-4E54-8A62-2C64FCC514E9}" dt="2025-09-01T12:05:55.125" v="116" actId="14100"/>
            <ac:picMkLst>
              <pc:docMk/>
              <pc:sldMasterMk cId="4040644087" sldId="2147483648"/>
              <pc:sldLayoutMk cId="4228556018" sldId="2147483650"/>
              <ac:picMk id="7" creationId="{3983F2BE-B2BE-C64A-9253-F38EB6AEA1A3}"/>
            </ac:picMkLst>
          </pc:picChg>
          <pc:cxnChg chg="add mod">
            <ac:chgData name="Cimmino Anna" userId="e557eae0-1c83-4927-a315-404eece6b824" providerId="ADAL" clId="{9F3673DF-382D-4E54-8A62-2C64FCC514E9}" dt="2025-09-01T12:55:00.140" v="412" actId="208"/>
            <ac:cxnSpMkLst>
              <pc:docMk/>
              <pc:sldMasterMk cId="4040644087" sldId="2147483648"/>
              <pc:sldLayoutMk cId="4228556018" sldId="2147483650"/>
              <ac:cxnSpMk id="9" creationId="{32EC0820-E61A-3156-383C-4BB2B74BFF6D}"/>
            </ac:cxnSpMkLst>
          </pc:cxn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436F5-FA99-AD4C-9CC9-B8A79E043140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2CE8D-DAF1-3840-A36F-EDF40654C5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434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50CEF-8B92-B048-8900-4AABD82F0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0D822B-96D3-BD4E-B8DF-17C9A80E0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7F36A-7429-0144-A87C-4702640F74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1326C8-6535-4396-B62F-9A5F9A3C385C}" type="datetime1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CAFB6-6944-1F4A-B9B4-80532C5C2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A. Cimmino - EMPANADE Kick-off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0D9A8-43E6-9042-8A0C-57FE54BA7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4F8D86-4400-1144-9356-3A800FF33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803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58555-6286-BE40-8807-78DE35565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6C0F6B-E0B3-6A45-BA88-09232F5BB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A2840-8E0E-714D-A53C-99713CE955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CB0138-58E8-480B-9242-6B28BCD72736}" type="datetime1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EEA1A-AF6A-374A-A506-55A06FEB7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A. Cimmino - EMPANADE Kick-off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41AAC-1BF2-6042-80D1-593A7EEDF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4F8D86-4400-1144-9356-3A800FF33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14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D40127-3A1B-2F46-B941-CDF1E510E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0105E4-EC36-2747-BF72-71C4B1E36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C105C-48B1-E746-93BC-882874B13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2428BA-7329-410A-B9F9-DF1AC298FBAB}" type="datetime1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5A9C2-8F6D-9145-8AF2-1FE444621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A. Cimmino - EMPANADE Kick-off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4E0EF-89B1-D742-B4B2-D732A396A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4F8D86-4400-1144-9356-3A800FF33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463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A426D-5C94-6D4C-BE24-771F8F597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484" y="83895"/>
            <a:ext cx="10599902" cy="626512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53158-A311-CF45-A263-DB7CA184B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62" y="861647"/>
            <a:ext cx="11945124" cy="541606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EDA08-0A4B-5246-BB53-1459922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670E3C-624E-4650-B245-30E096BEF254}" type="datetime1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B2886-41CC-6D4D-9ACD-4CEAEFC8B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3424" y="6506308"/>
            <a:ext cx="4114800" cy="26779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US" dirty="0"/>
              <a:t>A. Cimmino - EMPANADE Kick-off Meeting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575DD-7E76-D248-AB69-96C41653A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0186" y="6506308"/>
            <a:ext cx="2743200" cy="267797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404F8D86-4400-1144-9356-3A800FF33C2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83F2BE-B2BE-C64A-9253-F38EB6AEA1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14" y="83895"/>
            <a:ext cx="1291778" cy="62651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EC0820-E61A-3156-383C-4BB2B74BFF6D}"/>
              </a:ext>
            </a:extLst>
          </p:cNvPr>
          <p:cNvCxnSpPr>
            <a:cxnSpLocks/>
          </p:cNvCxnSpPr>
          <p:nvPr userDrawn="1"/>
        </p:nvCxnSpPr>
        <p:spPr>
          <a:xfrm>
            <a:off x="0" y="791308"/>
            <a:ext cx="12192000" cy="0"/>
          </a:xfrm>
          <a:prstGeom prst="line">
            <a:avLst/>
          </a:prstGeom>
          <a:ln w="38100">
            <a:solidFill>
              <a:srgbClr val="F267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55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165F-96C9-4F4C-81E9-5F07A4D5F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F4F10-32ED-6C46-959B-6CE8437CB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A0E83-3E39-2845-A725-C698552B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E3505F-D879-4CD2-9F47-C7E869798DC2}" type="datetime1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A588D-1EC4-624E-BD49-7774ACE37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A. Cimmino - EMPANADE Kick-off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23587-1339-0D42-8A74-1AFFEC8E7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4F8D86-4400-1144-9356-3A800FF33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631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FF8A-1ADE-5C4B-9D60-12DAB7A7E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148D6-BE81-E84A-93EC-BD10832658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C52C8B-44EB-B147-A758-A6AA8FA8F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20A89D-7A2A-0547-87E1-821C7513C1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96D3C4-ABC5-46E9-A127-C814F21E6F12}" type="datetime1">
              <a:rPr lang="en-GB" smtClean="0"/>
              <a:t>02/09/2025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D07AB-4805-0C4B-9F79-B7BB7410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A. Cimmino - EMPANADE Kick-off Meeting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C530B-4F00-594B-8449-B79C617EC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4F8D86-4400-1144-9356-3A800FF33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494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21546-C884-9B40-8737-49227225F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4B4C7-E7D1-9C41-B9A7-95CD24CFD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A4F6BD-EB93-464B-8B40-DFA3FBB34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877A15-5889-1749-9B2B-B288B63930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D59C69-3767-6B4A-B3CD-33F7FC4105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A1D27B-8D60-7840-B48E-9F4773413A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98F7BB-B8B8-4B68-9227-41202BD96F1D}" type="datetime1">
              <a:rPr lang="en-GB" smtClean="0"/>
              <a:t>02/09/2025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B1D8F0-401E-694D-9B3E-B44CEC2A9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A. Cimmino - EMPANADE Kick-off Meeting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0C812A-8673-574E-87E7-B350B8207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4F8D86-4400-1144-9356-3A800FF33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48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B6B57-1579-F148-91BC-558940FAE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5B34F1-4EB8-D143-AC13-A1BFAC663C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B9DBBC-D311-4559-AF26-9BF0D5352B75}" type="datetime1">
              <a:rPr lang="en-GB" smtClean="0"/>
              <a:t>02/09/2025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958BEB-31A3-5248-B6D9-28F7973FE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A. Cimmino - EMPANADE Kick-off Meeting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DB5844-DD8E-8E4B-B6FE-64B62E28C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4F8D86-4400-1144-9356-3A800FF33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66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9E23F9-CCB6-B948-990D-D8C0380156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D1D084-A98B-4AF0-A6CC-2A85DA890E59}" type="datetime1">
              <a:rPr lang="en-GB" smtClean="0"/>
              <a:t>02/09/2025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6F6732-8C04-1E47-BCF8-DB5C9715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A. Cimmino - EMPANADE Kick-off Meeting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26067-7F2A-424C-AAB0-8E979D73F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4F8D86-4400-1144-9356-3A800FF33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02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C809F-4FF6-104C-9EA3-4BEA6F0BE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9499D-5B87-2C4B-AEEF-91B8B590D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C65D14-BDBC-C448-A7B1-3F9B61016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AB2DBD-6899-FE41-82EC-A7DF048496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8BD5C1-E654-4D1F-B5E0-DC0E9A897454}" type="datetime1">
              <a:rPr lang="en-GB" smtClean="0"/>
              <a:t>02/09/2025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77B01E-A9C9-224F-9543-05901A848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A. Cimmino - EMPANADE Kick-off Meeting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CBA9A-ECF6-8741-9836-1083C2347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4F8D86-4400-1144-9356-3A800FF33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00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C4083-1C71-4E4C-B4B0-A4DFF0F0B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2B9142-6D7C-6044-99C5-A6A79888FB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92A03-0BF1-7F4A-ADEF-A644FACF7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16833-54FA-6542-A10A-B0BB7377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F5BB4-EC42-4426-8045-333FF96652E5}" type="datetime1">
              <a:rPr lang="en-GB" smtClean="0"/>
              <a:t>02/09/2025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0A5D40-A519-FA44-A901-F1BBD5D7C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A. Cimmino - EMPANADE Kick-off Meeting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44CB4B-FB2D-B94B-A17B-39C51B5B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4F8D86-4400-1144-9356-3A800FF33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56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12E9F0-D1A7-8B4B-8B6D-7B2AF7C94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4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931B4-C740-5647-9DB8-5868046D8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54726"/>
            <a:ext cx="10515600" cy="5038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064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age1image2785280">
            <a:extLst>
              <a:ext uri="{FF2B5EF4-FFF2-40B4-BE49-F238E27FC236}">
                <a16:creationId xmlns:a16="http://schemas.microsoft.com/office/drawing/2014/main" id="{933A65A9-37FD-FD4A-A915-E4EECC50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235" y="5885793"/>
            <a:ext cx="26543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07E458-1B72-9642-BCB6-AB2011000E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2B91183-21D8-CE45-A16D-EF60072CCE68}"/>
              </a:ext>
            </a:extLst>
          </p:cNvPr>
          <p:cNvGrpSpPr/>
          <p:nvPr/>
        </p:nvGrpSpPr>
        <p:grpSpPr>
          <a:xfrm>
            <a:off x="0" y="1"/>
            <a:ext cx="2882096" cy="1551008"/>
            <a:chOff x="120018" y="2200659"/>
            <a:chExt cx="2882096" cy="155100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C213621-AC0D-CE4F-B487-C849D58678FE}"/>
                </a:ext>
              </a:extLst>
            </p:cNvPr>
            <p:cNvSpPr/>
            <p:nvPr/>
          </p:nvSpPr>
          <p:spPr>
            <a:xfrm>
              <a:off x="120018" y="2200659"/>
              <a:ext cx="2882096" cy="1551008"/>
            </a:xfrm>
            <a:prstGeom prst="rect">
              <a:avLst/>
            </a:prstGeom>
            <a:solidFill>
              <a:schemeClr val="tx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B65C90B-DCE0-A343-BEAE-7DF1A4D4A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393" y="2335903"/>
              <a:ext cx="2613346" cy="1280519"/>
            </a:xfrm>
            <a:prstGeom prst="rect">
              <a:avLst/>
            </a:prstGeom>
            <a:noFill/>
          </p:spPr>
        </p:pic>
      </p:grpSp>
      <p:sp>
        <p:nvSpPr>
          <p:cNvPr id="4" name="Rectangle 2">
            <a:extLst>
              <a:ext uri="{FF2B5EF4-FFF2-40B4-BE49-F238E27FC236}">
                <a16:creationId xmlns:a16="http://schemas.microsoft.com/office/drawing/2014/main" id="{F62E5746-2E73-0147-A82A-A84D09399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572" y="2219893"/>
            <a:ext cx="9031028" cy="24314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60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SWISSELITE </a:t>
            </a:r>
            <a:r>
              <a:rPr lang="cs-CZ" altLang="cs-CZ" sz="6000" b="1" dirty="0">
                <a:solidFill>
                  <a:schemeClr val="bg1"/>
                </a:solidFill>
              </a:rPr>
              <a:t>Project</a:t>
            </a:r>
            <a:r>
              <a:rPr lang="en-US" altLang="cs-CZ" sz="6000" b="1" dirty="0">
                <a:solidFill>
                  <a:schemeClr val="bg1"/>
                </a:solidFill>
              </a:rPr>
              <a:t>:</a:t>
            </a:r>
            <a:r>
              <a:rPr lang="cs-CZ" altLang="cs-CZ" sz="6000" b="1" dirty="0">
                <a:solidFill>
                  <a:schemeClr val="bg1"/>
                </a:solidFill>
              </a:rPr>
              <a:t> </a:t>
            </a:r>
            <a:r>
              <a:rPr lang="en-US" altLang="cs-CZ" sz="6000" b="1" dirty="0">
                <a:solidFill>
                  <a:schemeClr val="bg1"/>
                </a:solidFill>
              </a:rPr>
              <a:t>EMPANADE Work Package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cs-CZ" sz="1600" b="1" dirty="0">
                <a:solidFill>
                  <a:schemeClr val="bg1"/>
                </a:solidFill>
              </a:rPr>
              <a:t>A. </a:t>
            </a:r>
            <a:r>
              <a:rPr kumimoji="0" lang="en-US" altLang="cs-CZ" sz="16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Cimmino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cs-CZ" sz="1600" b="1" dirty="0">
                <a:solidFill>
                  <a:schemeClr val="bg1"/>
                </a:solidFill>
              </a:rPr>
              <a:t>ELI ERIC, ELI Beamlines Facility </a:t>
            </a:r>
            <a:endParaRPr kumimoji="0" lang="cs-CZ" altLang="cs-CZ" sz="16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CE1E38-26D6-AE4A-A3C2-E43F9594C81B}"/>
              </a:ext>
            </a:extLst>
          </p:cNvPr>
          <p:cNvSpPr txBox="1"/>
          <p:nvPr/>
        </p:nvSpPr>
        <p:spPr>
          <a:xfrm>
            <a:off x="-1" y="5686189"/>
            <a:ext cx="12192001" cy="523220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+mj-lt"/>
              </a:rPr>
              <a:t>EMPANADE Kick-off Meeting – September 3</a:t>
            </a:r>
            <a:r>
              <a:rPr lang="en-GB" sz="2800" b="1" baseline="30000" dirty="0">
                <a:solidFill>
                  <a:schemeClr val="bg1"/>
                </a:solidFill>
                <a:latin typeface="+mj-lt"/>
              </a:rPr>
              <a:t>rd</a:t>
            </a:r>
            <a:r>
              <a:rPr lang="en-GB" sz="2800" b="1" dirty="0">
                <a:solidFill>
                  <a:schemeClr val="bg1"/>
                </a:solidFill>
                <a:latin typeface="+mj-lt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548650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CA05C-1EAA-D52C-BD0C-5915A9220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1F3212-C797-15CC-3C2F-A37D07109DFE}"/>
              </a:ext>
            </a:extLst>
          </p:cNvPr>
          <p:cNvSpPr/>
          <p:nvPr/>
        </p:nvSpPr>
        <p:spPr>
          <a:xfrm>
            <a:off x="4335295" y="5526905"/>
            <a:ext cx="3093139" cy="83097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0E449E-2054-6087-A790-2C1745DF4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Project Management Structure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92E7874-2453-7839-6A0B-5062B4A2ABBE}"/>
              </a:ext>
            </a:extLst>
          </p:cNvPr>
          <p:cNvSpPr/>
          <p:nvPr/>
        </p:nvSpPr>
        <p:spPr>
          <a:xfrm>
            <a:off x="5313970" y="2893102"/>
            <a:ext cx="2114465" cy="24464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2324"/>
                </a:lnTo>
                <a:lnTo>
                  <a:pt x="2114465" y="122324"/>
                </a:lnTo>
                <a:lnTo>
                  <a:pt x="2114465" y="244648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71942B0-7092-6946-6FF0-5F1B45830863}"/>
              </a:ext>
            </a:extLst>
          </p:cNvPr>
          <p:cNvSpPr/>
          <p:nvPr/>
        </p:nvSpPr>
        <p:spPr>
          <a:xfrm>
            <a:off x="5313970" y="2893102"/>
            <a:ext cx="704821" cy="24464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2324"/>
                </a:lnTo>
                <a:lnTo>
                  <a:pt x="704821" y="122324"/>
                </a:lnTo>
                <a:lnTo>
                  <a:pt x="704821" y="244648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51275B-933A-AE66-BA7D-5A81C0DAE847}"/>
              </a:ext>
            </a:extLst>
          </p:cNvPr>
          <p:cNvSpPr/>
          <p:nvPr/>
        </p:nvSpPr>
        <p:spPr>
          <a:xfrm>
            <a:off x="4609149" y="2893102"/>
            <a:ext cx="704821" cy="24464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704821" y="0"/>
                </a:moveTo>
                <a:lnTo>
                  <a:pt x="704821" y="122324"/>
                </a:lnTo>
                <a:lnTo>
                  <a:pt x="0" y="122324"/>
                </a:lnTo>
                <a:lnTo>
                  <a:pt x="0" y="244648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808803E-DA35-50D8-816D-E8882200CCCB}"/>
              </a:ext>
            </a:extLst>
          </p:cNvPr>
          <p:cNvSpPr/>
          <p:nvPr/>
        </p:nvSpPr>
        <p:spPr>
          <a:xfrm>
            <a:off x="2733507" y="3720248"/>
            <a:ext cx="174749" cy="219018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190189"/>
                </a:lnTo>
                <a:lnTo>
                  <a:pt x="174749" y="2190189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E513BD1-D276-FF5A-4AFB-20001450975E}"/>
              </a:ext>
            </a:extLst>
          </p:cNvPr>
          <p:cNvSpPr/>
          <p:nvPr/>
        </p:nvSpPr>
        <p:spPr>
          <a:xfrm>
            <a:off x="2733507" y="3720248"/>
            <a:ext cx="174749" cy="136304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363043"/>
                </a:lnTo>
                <a:lnTo>
                  <a:pt x="174749" y="1363043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710E07-3715-9C6C-B0E9-8B6A274D5700}"/>
              </a:ext>
            </a:extLst>
          </p:cNvPr>
          <p:cNvSpPr/>
          <p:nvPr/>
        </p:nvSpPr>
        <p:spPr>
          <a:xfrm>
            <a:off x="2733507" y="3720248"/>
            <a:ext cx="174749" cy="53589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35897"/>
                </a:lnTo>
                <a:lnTo>
                  <a:pt x="174749" y="535897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7054EBF-7E87-7C02-5092-3E0B0669DFBE}"/>
              </a:ext>
            </a:extLst>
          </p:cNvPr>
          <p:cNvSpPr/>
          <p:nvPr/>
        </p:nvSpPr>
        <p:spPr>
          <a:xfrm>
            <a:off x="3199505" y="2893102"/>
            <a:ext cx="2114465" cy="24464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114465" y="0"/>
                </a:moveTo>
                <a:lnTo>
                  <a:pt x="2114465" y="122324"/>
                </a:lnTo>
                <a:lnTo>
                  <a:pt x="0" y="122324"/>
                </a:lnTo>
                <a:lnTo>
                  <a:pt x="0" y="244648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D886953-E03A-6F66-6FA0-3FDCC707B39F}"/>
              </a:ext>
            </a:extLst>
          </p:cNvPr>
          <p:cNvSpPr/>
          <p:nvPr/>
        </p:nvSpPr>
        <p:spPr>
          <a:xfrm>
            <a:off x="5980563" y="1900064"/>
            <a:ext cx="915703" cy="62000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15703" y="0"/>
                </a:moveTo>
                <a:lnTo>
                  <a:pt x="915703" y="620006"/>
                </a:lnTo>
                <a:lnTo>
                  <a:pt x="0" y="620006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72A7BFE-BCF2-E602-BA69-BA1B5A530E50}"/>
              </a:ext>
            </a:extLst>
          </p:cNvPr>
          <p:cNvSpPr/>
          <p:nvPr/>
        </p:nvSpPr>
        <p:spPr>
          <a:xfrm>
            <a:off x="6216502" y="1371315"/>
            <a:ext cx="1525781" cy="734773"/>
          </a:xfrm>
          <a:custGeom>
            <a:avLst/>
            <a:gdLst>
              <a:gd name="connsiteX0" fmla="*/ 0 w 1525781"/>
              <a:gd name="connsiteY0" fmla="*/ 0 h 734773"/>
              <a:gd name="connsiteX1" fmla="*/ 1525781 w 1525781"/>
              <a:gd name="connsiteY1" fmla="*/ 0 h 734773"/>
              <a:gd name="connsiteX2" fmla="*/ 1525781 w 1525781"/>
              <a:gd name="connsiteY2" fmla="*/ 734773 h 734773"/>
              <a:gd name="connsiteX3" fmla="*/ 0 w 1525781"/>
              <a:gd name="connsiteY3" fmla="*/ 734773 h 734773"/>
              <a:gd name="connsiteX4" fmla="*/ 0 w 1525781"/>
              <a:gd name="connsiteY4" fmla="*/ 0 h 7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5781" h="734773">
                <a:moveTo>
                  <a:pt x="0" y="0"/>
                </a:moveTo>
                <a:lnTo>
                  <a:pt x="1525781" y="0"/>
                </a:lnTo>
                <a:lnTo>
                  <a:pt x="1525781" y="734773"/>
                </a:lnTo>
                <a:lnTo>
                  <a:pt x="0" y="7347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kern="1200" dirty="0"/>
              <a:t>Steering Committee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A1974BE-1765-0C3C-5A17-242AA6D9A24E}"/>
              </a:ext>
            </a:extLst>
          </p:cNvPr>
          <p:cNvSpPr/>
          <p:nvPr/>
        </p:nvSpPr>
        <p:spPr>
          <a:xfrm>
            <a:off x="4647378" y="2147040"/>
            <a:ext cx="1333184" cy="746062"/>
          </a:xfrm>
          <a:custGeom>
            <a:avLst/>
            <a:gdLst>
              <a:gd name="connsiteX0" fmla="*/ 0 w 1333184"/>
              <a:gd name="connsiteY0" fmla="*/ 0 h 746062"/>
              <a:gd name="connsiteX1" fmla="*/ 1333184 w 1333184"/>
              <a:gd name="connsiteY1" fmla="*/ 0 h 746062"/>
              <a:gd name="connsiteX2" fmla="*/ 1333184 w 1333184"/>
              <a:gd name="connsiteY2" fmla="*/ 746062 h 746062"/>
              <a:gd name="connsiteX3" fmla="*/ 0 w 1333184"/>
              <a:gd name="connsiteY3" fmla="*/ 746062 h 746062"/>
              <a:gd name="connsiteX4" fmla="*/ 0 w 1333184"/>
              <a:gd name="connsiteY4" fmla="*/ 0 h 74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184" h="746062">
                <a:moveTo>
                  <a:pt x="0" y="0"/>
                </a:moveTo>
                <a:lnTo>
                  <a:pt x="1333184" y="0"/>
                </a:lnTo>
                <a:lnTo>
                  <a:pt x="1333184" y="746062"/>
                </a:lnTo>
                <a:lnTo>
                  <a:pt x="0" y="7460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kern="1200" dirty="0"/>
              <a:t>Project Coordinator</a:t>
            </a:r>
          </a:p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kern="1200" dirty="0"/>
              <a:t>R. </a:t>
            </a:r>
            <a:r>
              <a:rPr lang="en-GB" sz="1500" kern="1200" dirty="0" err="1"/>
              <a:t>Hvězda</a:t>
            </a:r>
            <a:endParaRPr lang="en-GB" sz="1500" kern="120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F60F4CF-A46A-F4B0-EED0-A02340112F51}"/>
              </a:ext>
            </a:extLst>
          </p:cNvPr>
          <p:cNvSpPr/>
          <p:nvPr/>
        </p:nvSpPr>
        <p:spPr>
          <a:xfrm>
            <a:off x="2555846" y="3137751"/>
            <a:ext cx="1287319" cy="582497"/>
          </a:xfrm>
          <a:custGeom>
            <a:avLst/>
            <a:gdLst>
              <a:gd name="connsiteX0" fmla="*/ 0 w 1164994"/>
              <a:gd name="connsiteY0" fmla="*/ 0 h 582497"/>
              <a:gd name="connsiteX1" fmla="*/ 1164994 w 1164994"/>
              <a:gd name="connsiteY1" fmla="*/ 0 h 582497"/>
              <a:gd name="connsiteX2" fmla="*/ 1164994 w 1164994"/>
              <a:gd name="connsiteY2" fmla="*/ 582497 h 582497"/>
              <a:gd name="connsiteX3" fmla="*/ 0 w 1164994"/>
              <a:gd name="connsiteY3" fmla="*/ 582497 h 582497"/>
              <a:gd name="connsiteX4" fmla="*/ 0 w 1164994"/>
              <a:gd name="connsiteY4" fmla="*/ 0 h 58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4994" h="582497">
                <a:moveTo>
                  <a:pt x="0" y="0"/>
                </a:moveTo>
                <a:lnTo>
                  <a:pt x="1164994" y="0"/>
                </a:lnTo>
                <a:lnTo>
                  <a:pt x="1164994" y="582497"/>
                </a:lnTo>
                <a:lnTo>
                  <a:pt x="0" y="5824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b="0" kern="1200" dirty="0"/>
              <a:t>WP1 -Detector Technology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97559E0-ABE6-FA1E-2BAD-503AD64BA3D9}"/>
              </a:ext>
            </a:extLst>
          </p:cNvPr>
          <p:cNvSpPr/>
          <p:nvPr/>
        </p:nvSpPr>
        <p:spPr>
          <a:xfrm>
            <a:off x="2908257" y="3964897"/>
            <a:ext cx="1164994" cy="582497"/>
          </a:xfrm>
          <a:custGeom>
            <a:avLst/>
            <a:gdLst>
              <a:gd name="connsiteX0" fmla="*/ 0 w 1164994"/>
              <a:gd name="connsiteY0" fmla="*/ 0 h 582497"/>
              <a:gd name="connsiteX1" fmla="*/ 1164994 w 1164994"/>
              <a:gd name="connsiteY1" fmla="*/ 0 h 582497"/>
              <a:gd name="connsiteX2" fmla="*/ 1164994 w 1164994"/>
              <a:gd name="connsiteY2" fmla="*/ 582497 h 582497"/>
              <a:gd name="connsiteX3" fmla="*/ 0 w 1164994"/>
              <a:gd name="connsiteY3" fmla="*/ 582497 h 582497"/>
              <a:gd name="connsiteX4" fmla="*/ 0 w 1164994"/>
              <a:gd name="connsiteY4" fmla="*/ 0 h 58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4994" h="582497">
                <a:moveTo>
                  <a:pt x="0" y="0"/>
                </a:moveTo>
                <a:lnTo>
                  <a:pt x="1164994" y="0"/>
                </a:lnTo>
                <a:lnTo>
                  <a:pt x="1164994" y="582497"/>
                </a:lnTo>
                <a:lnTo>
                  <a:pt x="0" y="5824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kern="1200" dirty="0"/>
              <a:t>WP 1.1 –  </a:t>
            </a:r>
            <a:r>
              <a:rPr lang="en-GB" sz="1500" b="1" i="0" u="none" kern="1200" dirty="0"/>
              <a:t>TREX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72D279C-B6FE-AAE8-DCBF-75D80E952E43}"/>
              </a:ext>
            </a:extLst>
          </p:cNvPr>
          <p:cNvSpPr/>
          <p:nvPr/>
        </p:nvSpPr>
        <p:spPr>
          <a:xfrm>
            <a:off x="2908257" y="4764878"/>
            <a:ext cx="1164994" cy="582497"/>
          </a:xfrm>
          <a:custGeom>
            <a:avLst/>
            <a:gdLst>
              <a:gd name="connsiteX0" fmla="*/ 0 w 1164994"/>
              <a:gd name="connsiteY0" fmla="*/ 0 h 582497"/>
              <a:gd name="connsiteX1" fmla="*/ 1164994 w 1164994"/>
              <a:gd name="connsiteY1" fmla="*/ 0 h 582497"/>
              <a:gd name="connsiteX2" fmla="*/ 1164994 w 1164994"/>
              <a:gd name="connsiteY2" fmla="*/ 582497 h 582497"/>
              <a:gd name="connsiteX3" fmla="*/ 0 w 1164994"/>
              <a:gd name="connsiteY3" fmla="*/ 582497 h 582497"/>
              <a:gd name="connsiteX4" fmla="*/ 0 w 1164994"/>
              <a:gd name="connsiteY4" fmla="*/ 0 h 58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4994" h="582497">
                <a:moveTo>
                  <a:pt x="0" y="0"/>
                </a:moveTo>
                <a:lnTo>
                  <a:pt x="1164994" y="0"/>
                </a:lnTo>
                <a:lnTo>
                  <a:pt x="1164994" y="582497"/>
                </a:lnTo>
                <a:lnTo>
                  <a:pt x="0" y="5824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kern="1200" dirty="0"/>
              <a:t>WP1.2 </a:t>
            </a:r>
            <a:r>
              <a:rPr lang="en-GB" sz="1500" b="1" kern="1200" dirty="0"/>
              <a:t>– </a:t>
            </a:r>
            <a:r>
              <a:rPr lang="en-US" sz="1500" b="1" kern="1200" dirty="0"/>
              <a:t>LUSTER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DF3A4D2-44CA-C9FD-8EE1-A2AE9C490829}"/>
              </a:ext>
            </a:extLst>
          </p:cNvPr>
          <p:cNvSpPr/>
          <p:nvPr/>
        </p:nvSpPr>
        <p:spPr>
          <a:xfrm>
            <a:off x="2908257" y="5619190"/>
            <a:ext cx="1164994" cy="582497"/>
          </a:xfrm>
          <a:custGeom>
            <a:avLst/>
            <a:gdLst>
              <a:gd name="connsiteX0" fmla="*/ 0 w 1164994"/>
              <a:gd name="connsiteY0" fmla="*/ 0 h 582497"/>
              <a:gd name="connsiteX1" fmla="*/ 1164994 w 1164994"/>
              <a:gd name="connsiteY1" fmla="*/ 0 h 582497"/>
              <a:gd name="connsiteX2" fmla="*/ 1164994 w 1164994"/>
              <a:gd name="connsiteY2" fmla="*/ 582497 h 582497"/>
              <a:gd name="connsiteX3" fmla="*/ 0 w 1164994"/>
              <a:gd name="connsiteY3" fmla="*/ 582497 h 582497"/>
              <a:gd name="connsiteX4" fmla="*/ 0 w 1164994"/>
              <a:gd name="connsiteY4" fmla="*/ 0 h 58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4994" h="582497">
                <a:moveTo>
                  <a:pt x="0" y="0"/>
                </a:moveTo>
                <a:lnTo>
                  <a:pt x="1164994" y="0"/>
                </a:lnTo>
                <a:lnTo>
                  <a:pt x="1164994" y="582497"/>
                </a:lnTo>
                <a:lnTo>
                  <a:pt x="0" y="5824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b="0" kern="1200" dirty="0"/>
              <a:t>WP1.3 – </a:t>
            </a:r>
            <a:r>
              <a:rPr lang="en-GB" sz="1500" b="1" kern="1200" dirty="0"/>
              <a:t>EMPANADE</a:t>
            </a:r>
            <a:r>
              <a:rPr lang="en-GB" sz="1500" b="0" kern="1200" dirty="0"/>
              <a:t> 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55069B0-CAD8-EF34-B097-2BEDDB3C2C43}"/>
              </a:ext>
            </a:extLst>
          </p:cNvPr>
          <p:cNvSpPr/>
          <p:nvPr/>
        </p:nvSpPr>
        <p:spPr>
          <a:xfrm>
            <a:off x="4026651" y="3137751"/>
            <a:ext cx="1164994" cy="582497"/>
          </a:xfrm>
          <a:custGeom>
            <a:avLst/>
            <a:gdLst>
              <a:gd name="connsiteX0" fmla="*/ 0 w 1164994"/>
              <a:gd name="connsiteY0" fmla="*/ 0 h 582497"/>
              <a:gd name="connsiteX1" fmla="*/ 1164994 w 1164994"/>
              <a:gd name="connsiteY1" fmla="*/ 0 h 582497"/>
              <a:gd name="connsiteX2" fmla="*/ 1164994 w 1164994"/>
              <a:gd name="connsiteY2" fmla="*/ 582497 h 582497"/>
              <a:gd name="connsiteX3" fmla="*/ 0 w 1164994"/>
              <a:gd name="connsiteY3" fmla="*/ 582497 h 582497"/>
              <a:gd name="connsiteX4" fmla="*/ 0 w 1164994"/>
              <a:gd name="connsiteY4" fmla="*/ 0 h 58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4994" h="582497">
                <a:moveTo>
                  <a:pt x="0" y="0"/>
                </a:moveTo>
                <a:lnTo>
                  <a:pt x="1164994" y="0"/>
                </a:lnTo>
                <a:lnTo>
                  <a:pt x="1164994" y="582497"/>
                </a:lnTo>
                <a:lnTo>
                  <a:pt x="0" y="5824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kern="1200" dirty="0"/>
              <a:t>WP 2 – User Access 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0C5DCC94-85CF-6B12-0D1C-60BEDD14770F}"/>
              </a:ext>
            </a:extLst>
          </p:cNvPr>
          <p:cNvSpPr/>
          <p:nvPr/>
        </p:nvSpPr>
        <p:spPr>
          <a:xfrm>
            <a:off x="5436295" y="3137751"/>
            <a:ext cx="1164994" cy="582497"/>
          </a:xfrm>
          <a:custGeom>
            <a:avLst/>
            <a:gdLst>
              <a:gd name="connsiteX0" fmla="*/ 0 w 1164994"/>
              <a:gd name="connsiteY0" fmla="*/ 0 h 582497"/>
              <a:gd name="connsiteX1" fmla="*/ 1164994 w 1164994"/>
              <a:gd name="connsiteY1" fmla="*/ 0 h 582497"/>
              <a:gd name="connsiteX2" fmla="*/ 1164994 w 1164994"/>
              <a:gd name="connsiteY2" fmla="*/ 582497 h 582497"/>
              <a:gd name="connsiteX3" fmla="*/ 0 w 1164994"/>
              <a:gd name="connsiteY3" fmla="*/ 582497 h 582497"/>
              <a:gd name="connsiteX4" fmla="*/ 0 w 1164994"/>
              <a:gd name="connsiteY4" fmla="*/ 0 h 58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4994" h="582497">
                <a:moveTo>
                  <a:pt x="0" y="0"/>
                </a:moveTo>
                <a:lnTo>
                  <a:pt x="1164994" y="0"/>
                </a:lnTo>
                <a:lnTo>
                  <a:pt x="1164994" y="582497"/>
                </a:lnTo>
                <a:lnTo>
                  <a:pt x="0" y="5824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kern="1200" dirty="0"/>
              <a:t>WP3.1 - Training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BAE2306-0E76-3DD0-4588-C1301434E1EE}"/>
              </a:ext>
            </a:extLst>
          </p:cNvPr>
          <p:cNvSpPr/>
          <p:nvPr/>
        </p:nvSpPr>
        <p:spPr>
          <a:xfrm>
            <a:off x="6845938" y="3137751"/>
            <a:ext cx="1164994" cy="582497"/>
          </a:xfrm>
          <a:custGeom>
            <a:avLst/>
            <a:gdLst>
              <a:gd name="connsiteX0" fmla="*/ 0 w 1164994"/>
              <a:gd name="connsiteY0" fmla="*/ 0 h 582497"/>
              <a:gd name="connsiteX1" fmla="*/ 1164994 w 1164994"/>
              <a:gd name="connsiteY1" fmla="*/ 0 h 582497"/>
              <a:gd name="connsiteX2" fmla="*/ 1164994 w 1164994"/>
              <a:gd name="connsiteY2" fmla="*/ 582497 h 582497"/>
              <a:gd name="connsiteX3" fmla="*/ 0 w 1164994"/>
              <a:gd name="connsiteY3" fmla="*/ 582497 h 582497"/>
              <a:gd name="connsiteX4" fmla="*/ 0 w 1164994"/>
              <a:gd name="connsiteY4" fmla="*/ 0 h 58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4994" h="582497">
                <a:moveTo>
                  <a:pt x="0" y="0"/>
                </a:moveTo>
                <a:lnTo>
                  <a:pt x="1164994" y="0"/>
                </a:lnTo>
                <a:lnTo>
                  <a:pt x="1164994" y="582497"/>
                </a:lnTo>
                <a:lnTo>
                  <a:pt x="0" y="5824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kern="1200" dirty="0"/>
              <a:t>WP3.2 - Innovations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19321B-15DF-688F-1811-07C55FC326C9}"/>
              </a:ext>
            </a:extLst>
          </p:cNvPr>
          <p:cNvSpPr/>
          <p:nvPr/>
        </p:nvSpPr>
        <p:spPr>
          <a:xfrm>
            <a:off x="6436326" y="5908133"/>
            <a:ext cx="863799" cy="344917"/>
          </a:xfrm>
          <a:prstGeom prst="rect">
            <a:avLst/>
          </a:prstGeom>
          <a:solidFill>
            <a:schemeClr val="accent2"/>
          </a:solidFill>
          <a:ln>
            <a:solidFill>
              <a:srgbClr val="F267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noProof="0" dirty="0"/>
              <a:t>Cimmino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DECBB4-86B6-FA2F-4155-E88CBB55D850}"/>
              </a:ext>
            </a:extLst>
          </p:cNvPr>
          <p:cNvSpPr/>
          <p:nvPr/>
        </p:nvSpPr>
        <p:spPr>
          <a:xfrm>
            <a:off x="5436295" y="5908131"/>
            <a:ext cx="863799" cy="34491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noProof="0" dirty="0"/>
              <a:t>Hohmann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AFD50B-E695-C15D-F838-4460F6E2EEEE}"/>
              </a:ext>
            </a:extLst>
          </p:cNvPr>
          <p:cNvSpPr/>
          <p:nvPr/>
        </p:nvSpPr>
        <p:spPr>
          <a:xfrm>
            <a:off x="8648459" y="1408259"/>
            <a:ext cx="572036" cy="43927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noProof="0" dirty="0"/>
              <a:t>PSI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CE93EE-464C-154B-C2C9-2FD2970880B4}"/>
              </a:ext>
            </a:extLst>
          </p:cNvPr>
          <p:cNvSpPr/>
          <p:nvPr/>
        </p:nvSpPr>
        <p:spPr>
          <a:xfrm>
            <a:off x="7978222" y="1401974"/>
            <a:ext cx="572036" cy="43927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noProof="0" dirty="0"/>
              <a:t>CHUV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C6F489-F5C4-24AA-EFBB-FA15B7CB1DC7}"/>
              </a:ext>
            </a:extLst>
          </p:cNvPr>
          <p:cNvSpPr/>
          <p:nvPr/>
        </p:nvSpPr>
        <p:spPr>
          <a:xfrm>
            <a:off x="4450171" y="5908130"/>
            <a:ext cx="863799" cy="34491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noProof="0" dirty="0" err="1"/>
              <a:t>Bailat</a:t>
            </a:r>
            <a:endParaRPr lang="en-GB" sz="1100" noProof="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18C9D9-7CEF-F43C-4170-D382DF8B3295}"/>
              </a:ext>
            </a:extLst>
          </p:cNvPr>
          <p:cNvSpPr/>
          <p:nvPr/>
        </p:nvSpPr>
        <p:spPr>
          <a:xfrm>
            <a:off x="9276264" y="1408259"/>
            <a:ext cx="572036" cy="439271"/>
          </a:xfrm>
          <a:prstGeom prst="rect">
            <a:avLst/>
          </a:prstGeom>
          <a:solidFill>
            <a:schemeClr val="accent2"/>
          </a:solidFill>
          <a:ln>
            <a:solidFill>
              <a:srgbClr val="F267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noProof="0" dirty="0"/>
              <a:t>ELI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02B3C1-F9E9-4DDB-BBBD-FE2450956302}"/>
              </a:ext>
            </a:extLst>
          </p:cNvPr>
          <p:cNvSpPr/>
          <p:nvPr/>
        </p:nvSpPr>
        <p:spPr>
          <a:xfrm>
            <a:off x="3484577" y="2269130"/>
            <a:ext cx="1084147" cy="467416"/>
          </a:xfrm>
          <a:prstGeom prst="rect">
            <a:avLst/>
          </a:prstGeom>
          <a:solidFill>
            <a:schemeClr val="accent2"/>
          </a:solidFill>
          <a:ln>
            <a:solidFill>
              <a:srgbClr val="F267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noProof="0" dirty="0"/>
              <a:t>Project Administrator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3EFA1A-2F83-1A3D-BA75-79879C3CA65A}"/>
              </a:ext>
            </a:extLst>
          </p:cNvPr>
          <p:cNvSpPr txBox="1"/>
          <p:nvPr/>
        </p:nvSpPr>
        <p:spPr>
          <a:xfrm>
            <a:off x="4335296" y="5526905"/>
            <a:ext cx="30931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WP1.3 Leaders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32E1CE-15CE-99A0-4DCD-D63ADEDD0610}"/>
              </a:ext>
            </a:extLst>
          </p:cNvPr>
          <p:cNvCxnSpPr>
            <a:cxnSpLocks/>
          </p:cNvCxnSpPr>
          <p:nvPr/>
        </p:nvCxnSpPr>
        <p:spPr>
          <a:xfrm>
            <a:off x="4064015" y="5942391"/>
            <a:ext cx="26204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C96188-EA3F-F831-3F72-73C351DF9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D86-4400-1144-9356-3A800FF33C22}" type="slidenum">
              <a:rPr lang="en-GB" smtClean="0"/>
              <a:t>2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E9AAC3C-3E67-DE30-83EF-1D31EAD07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Cimmino - EMPANADE Kick-off Meeting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63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684FC-AC91-FE47-C589-720E5FAE6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Steering Committee (SC)</a:t>
            </a:r>
            <a:endParaRPr lang="en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D29CD-5ADC-608E-2919-5DF35C8DB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438" y="919730"/>
            <a:ext cx="11945124" cy="541606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Main decision-making body of the consortium</a:t>
            </a:r>
          </a:p>
          <a:p>
            <a:endParaRPr lang="en-GB" b="1" dirty="0"/>
          </a:p>
          <a:p>
            <a:r>
              <a:rPr lang="en-GB" b="1" dirty="0"/>
              <a:t>Members</a:t>
            </a:r>
          </a:p>
          <a:p>
            <a:pPr lvl="1"/>
            <a:r>
              <a:rPr lang="en-GB" dirty="0"/>
              <a:t>1 representative per partner (e.g., PSI, CHUV, other key RDI organizations), Project Coordinator, senior ELI ERIC leadership.</a:t>
            </a:r>
          </a:p>
          <a:p>
            <a:endParaRPr lang="en-GB" b="1" dirty="0"/>
          </a:p>
          <a:p>
            <a:r>
              <a:rPr lang="en-GB" b="1" dirty="0"/>
              <a:t>Meeting Frequency</a:t>
            </a:r>
          </a:p>
          <a:p>
            <a:pPr lvl="1"/>
            <a:r>
              <a:rPr lang="en-GB" b="1" dirty="0"/>
              <a:t>Quarterly (every 3 months)</a:t>
            </a:r>
            <a:r>
              <a:rPr lang="en-GB" dirty="0"/>
              <a:t> – ensures strategic direction, review of progress, budget allocation, and long-term planning.</a:t>
            </a:r>
          </a:p>
          <a:p>
            <a:pPr lvl="1"/>
            <a:endParaRPr lang="en-GB" dirty="0"/>
          </a:p>
          <a:p>
            <a:r>
              <a:rPr lang="en-GB" b="1" dirty="0"/>
              <a:t>Responsibilities</a:t>
            </a:r>
            <a:endParaRPr lang="en-GB" dirty="0"/>
          </a:p>
          <a:p>
            <a:pPr lvl="1"/>
            <a:r>
              <a:rPr lang="en-GB" dirty="0"/>
              <a:t>Approve strategy &amp; major decisions</a:t>
            </a:r>
          </a:p>
          <a:p>
            <a:pPr lvl="1"/>
            <a:r>
              <a:rPr lang="en-GB" dirty="0"/>
              <a:t>Approve work programs, reports, and budgets</a:t>
            </a:r>
          </a:p>
          <a:p>
            <a:pPr lvl="1"/>
            <a:r>
              <a:rPr lang="en-GB" dirty="0"/>
              <a:t>Approve engagement of partners/service providers</a:t>
            </a:r>
          </a:p>
          <a:p>
            <a:endParaRPr lang="en-CZ" dirty="0"/>
          </a:p>
          <a:p>
            <a:endParaRPr lang="en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D470C-DA3C-9A59-8935-F0708C642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D86-4400-1144-9356-3A800FF33C22}" type="slidenum">
              <a:rPr lang="en-GB" smtClean="0"/>
              <a:t>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E5A10-0894-F956-1C0A-DD49F77B2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Cimmino - EMPANADE Kick-off Meeting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5192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67FBF-8640-5679-2C77-FEF619428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Management Team (PMT)</a:t>
            </a:r>
            <a:endParaRPr lang="en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33B94-C35D-033B-3CAE-94501CCC9570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en-GB" dirty="0"/>
              <a:t>Supports daily project management</a:t>
            </a:r>
          </a:p>
          <a:p>
            <a:endParaRPr lang="en-GB" b="1" dirty="0"/>
          </a:p>
          <a:p>
            <a:r>
              <a:rPr lang="en-GB" b="1" dirty="0"/>
              <a:t>Membership</a:t>
            </a:r>
          </a:p>
          <a:p>
            <a:pPr lvl="1"/>
            <a:r>
              <a:rPr lang="en-GB" dirty="0"/>
              <a:t>PC, Project Administrator, Financial Officer, </a:t>
            </a:r>
            <a:r>
              <a:rPr lang="en-GB" u="sng" dirty="0">
                <a:solidFill>
                  <a:srgbClr val="C00000"/>
                </a:solidFill>
              </a:rPr>
              <a:t>WP Leaders</a:t>
            </a:r>
          </a:p>
          <a:p>
            <a:endParaRPr lang="en-GB" b="1" dirty="0"/>
          </a:p>
          <a:p>
            <a:r>
              <a:rPr lang="en-GB" b="1" dirty="0"/>
              <a:t>Functions</a:t>
            </a:r>
            <a:endParaRPr lang="en-GB" dirty="0"/>
          </a:p>
          <a:p>
            <a:pPr lvl="1"/>
            <a:r>
              <a:rPr lang="en-GB" dirty="0"/>
              <a:t>Project planning &amp; support</a:t>
            </a:r>
          </a:p>
          <a:p>
            <a:pPr lvl="1"/>
            <a:r>
              <a:rPr lang="en-GB" dirty="0"/>
              <a:t>Organize meetings &amp; communication</a:t>
            </a:r>
          </a:p>
          <a:p>
            <a:pPr lvl="1"/>
            <a:r>
              <a:rPr lang="en-GB" dirty="0"/>
              <a:t>Coordinate with HR, PR, IT, procurement</a:t>
            </a:r>
          </a:p>
          <a:p>
            <a:pPr lvl="1"/>
            <a:r>
              <a:rPr lang="en-GB" dirty="0"/>
              <a:t>Report to the Steering Committee</a:t>
            </a:r>
          </a:p>
          <a:p>
            <a:endParaRPr lang="en-GB" b="1" dirty="0"/>
          </a:p>
          <a:p>
            <a:r>
              <a:rPr lang="en-GB" b="1" dirty="0"/>
              <a:t>Frequency</a:t>
            </a:r>
            <a:endParaRPr lang="en-GB" dirty="0"/>
          </a:p>
          <a:p>
            <a:pPr lvl="1"/>
            <a:r>
              <a:rPr lang="en-GB" dirty="0"/>
              <a:t>Monthly – focused on day-to-day management, risk monitoring, deliverables, and preparation of reports for SC.</a:t>
            </a:r>
          </a:p>
          <a:p>
            <a:endParaRPr lang="en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5D5C7-FFBD-2670-2EA7-A2E97142F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D86-4400-1144-9356-3A800FF33C22}" type="slidenum">
              <a:rPr lang="en-GB" smtClean="0"/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295F3-9972-DF1B-6DED-68678DEBC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Cimmino - EMPANADE Kick-off Meeting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757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E71E1-4DE8-2D4A-BA5D-BE0DF71F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b="1" dirty="0"/>
              <a:t>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24690-B8AA-B91B-66D2-54E142983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Z" sz="2400" dirty="0"/>
              <a:t>Monthly Project Team Meetings</a:t>
            </a:r>
          </a:p>
          <a:p>
            <a:pPr lvl="1"/>
            <a:r>
              <a:rPr lang="en-GB" sz="2000" dirty="0"/>
              <a:t>S</a:t>
            </a:r>
            <a:r>
              <a:rPr lang="en-CZ" sz="2000" dirty="0"/>
              <a:t>hort status</a:t>
            </a:r>
          </a:p>
          <a:p>
            <a:endParaRPr lang="en-US" sz="2400" dirty="0"/>
          </a:p>
          <a:p>
            <a:r>
              <a:rPr lang="en-CZ" sz="2400" dirty="0"/>
              <a:t>Project Steering Committee</a:t>
            </a:r>
          </a:p>
          <a:p>
            <a:pPr lvl="1"/>
            <a:r>
              <a:rPr lang="en-CZ" sz="2000" dirty="0"/>
              <a:t>Quaterly - plan, changes</a:t>
            </a:r>
          </a:p>
          <a:p>
            <a:endParaRPr lang="en-US" sz="2400" dirty="0"/>
          </a:p>
          <a:p>
            <a:r>
              <a:rPr lang="en-CZ" sz="2400" dirty="0"/>
              <a:t>to MEYS</a:t>
            </a:r>
          </a:p>
          <a:p>
            <a:pPr lvl="1"/>
            <a:r>
              <a:rPr lang="en-GB" sz="2000" dirty="0"/>
              <a:t>T</a:t>
            </a:r>
            <a:r>
              <a:rPr lang="en-CZ" sz="2000" dirty="0"/>
              <a:t>emplate – TBD</a:t>
            </a:r>
          </a:p>
          <a:p>
            <a:pPr lvl="1"/>
            <a:r>
              <a:rPr lang="en-CZ" sz="2000" dirty="0"/>
              <a:t>Financial Reporting 30 June, 31 December</a:t>
            </a:r>
          </a:p>
          <a:p>
            <a:pPr lvl="2"/>
            <a:r>
              <a:rPr lang="en-CZ" sz="1800" dirty="0"/>
              <a:t>Financial Changes before 31 October</a:t>
            </a:r>
          </a:p>
          <a:p>
            <a:pPr lvl="1"/>
            <a:r>
              <a:rPr lang="en-CZ" sz="2000" dirty="0"/>
              <a:t>Annually Progress Report</a:t>
            </a:r>
          </a:p>
          <a:p>
            <a:pPr lvl="2"/>
            <a:r>
              <a:rPr lang="en-GB" sz="1800" dirty="0"/>
              <a:t>I</a:t>
            </a:r>
            <a:r>
              <a:rPr lang="en-CZ" sz="1800" dirty="0"/>
              <a:t>ncluding finacial report 31 January</a:t>
            </a:r>
          </a:p>
          <a:p>
            <a:pPr lvl="1"/>
            <a:r>
              <a:rPr lang="en-CZ" sz="2000" dirty="0"/>
              <a:t>Final Report 31 March 2029</a:t>
            </a:r>
          </a:p>
          <a:p>
            <a:endParaRPr lang="en-US" sz="2400" dirty="0"/>
          </a:p>
          <a:p>
            <a:r>
              <a:rPr lang="en-CZ" sz="2400" dirty="0"/>
              <a:t>Swiss Funds Steering Committee – 2-3 times a year</a:t>
            </a:r>
          </a:p>
          <a:p>
            <a:pPr lvl="1"/>
            <a:r>
              <a:rPr lang="en-GB" sz="2000" dirty="0"/>
              <a:t>C</a:t>
            </a:r>
            <a:r>
              <a:rPr lang="en-CZ" sz="2000" dirty="0"/>
              <a:t>hanges above 10% of the annual budget</a:t>
            </a:r>
          </a:p>
          <a:p>
            <a:endParaRPr lang="en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6BFB7-D58C-A4BC-2345-F1F24643B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D86-4400-1144-9356-3A800FF33C22}" type="slidenum">
              <a:rPr lang="en-GB" smtClean="0"/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C0C81-5E80-9F65-E8C1-1AADEE96E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Cimmino - EMPANADE Kick-off Meeting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4062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06ABD-DA48-E7BB-FA40-A7DFCFE95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WP.1.3: EMPANADE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3A912-4276-991F-CD0A-557F465AA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708" y="3475724"/>
            <a:ext cx="11468583" cy="2721876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en-US" b="1" dirty="0"/>
              <a:t>Activity 3.1.1</a:t>
            </a:r>
            <a:r>
              <a:rPr lang="en-US" dirty="0"/>
              <a:t> (ELI Beamlines, PSI, CHUV): Project kick-off. </a:t>
            </a:r>
            <a:endParaRPr lang="en-US" sz="1800" dirty="0"/>
          </a:p>
          <a:p>
            <a:pPr fontAlgn="base"/>
            <a:r>
              <a:rPr lang="en-US" b="1" dirty="0"/>
              <a:t>Activity 3.1.2</a:t>
            </a:r>
            <a:r>
              <a:rPr lang="en-US" dirty="0"/>
              <a:t> (ELI Beamlines, PSI, CHUV): Testing of off-the-shelf active detectors. </a:t>
            </a:r>
          </a:p>
          <a:p>
            <a:pPr fontAlgn="base"/>
            <a:r>
              <a:rPr lang="en-US" b="1" dirty="0"/>
              <a:t>Activity 3.1.3</a:t>
            </a:r>
            <a:r>
              <a:rPr lang="en-US" dirty="0"/>
              <a:t> (ELI Beamlines)</a:t>
            </a:r>
            <a:r>
              <a:rPr lang="en-US" b="1" dirty="0"/>
              <a:t>:</a:t>
            </a:r>
            <a:r>
              <a:rPr lang="en-US" dirty="0"/>
              <a:t> Monte Carlo simulations for experiments in Activity 3.1.2. </a:t>
            </a:r>
            <a:endParaRPr lang="en-US" sz="1800" dirty="0"/>
          </a:p>
          <a:p>
            <a:pPr fontAlgn="base"/>
            <a:r>
              <a:rPr lang="en-US" b="1" dirty="0"/>
              <a:t>Activity 3.1.4 </a:t>
            </a:r>
            <a:r>
              <a:rPr lang="en-US" dirty="0"/>
              <a:t>(ELI Beamlines): Design and implementation of the measurement protocols; upgrade of the detectors. </a:t>
            </a:r>
            <a:endParaRPr lang="en-US" sz="1800" dirty="0"/>
          </a:p>
          <a:p>
            <a:pPr fontAlgn="base"/>
            <a:r>
              <a:rPr lang="en-US" b="1" dirty="0"/>
              <a:t>Activity 3.1.5 </a:t>
            </a:r>
            <a:r>
              <a:rPr lang="en-US" dirty="0"/>
              <a:t>(CHUV): Test of the upgraded detectors at CHUV.  </a:t>
            </a:r>
            <a:endParaRPr lang="en-US" sz="1800" dirty="0"/>
          </a:p>
          <a:p>
            <a:pPr fontAlgn="base"/>
            <a:r>
              <a:rPr lang="en-US" b="1" dirty="0"/>
              <a:t>Activity 3.1.6</a:t>
            </a:r>
            <a:r>
              <a:rPr lang="en-US" dirty="0"/>
              <a:t> (PSI): Test of the upgraded detectors at PSI in the </a:t>
            </a:r>
            <a:r>
              <a:rPr lang="en-US" dirty="0" err="1"/>
              <a:t>SwissFEL</a:t>
            </a:r>
            <a:r>
              <a:rPr lang="en-US" dirty="0"/>
              <a:t> and/or the Neutron Irradiation Facilities. </a:t>
            </a:r>
            <a:endParaRPr lang="en-US" sz="1800" dirty="0"/>
          </a:p>
          <a:p>
            <a:pPr fontAlgn="base"/>
            <a:r>
              <a:rPr lang="en-US" b="1" dirty="0"/>
              <a:t>Activity 3.1.7</a:t>
            </a:r>
            <a:r>
              <a:rPr lang="en-US" dirty="0"/>
              <a:t> (ELI Beamlines): Validation of the upgraded detectors at ELI Beamlines in laser driven field. </a:t>
            </a:r>
            <a:endParaRPr lang="en-US" sz="1800" dirty="0"/>
          </a:p>
          <a:p>
            <a:pPr fontAlgn="base"/>
            <a:r>
              <a:rPr lang="en-US" b="1" dirty="0"/>
              <a:t>Activity 3.1.8</a:t>
            </a:r>
            <a:r>
              <a:rPr lang="en-US" dirty="0"/>
              <a:t> (ELI Beamlines):</a:t>
            </a:r>
            <a:r>
              <a:rPr lang="en-US" b="1" dirty="0"/>
              <a:t> </a:t>
            </a:r>
            <a:r>
              <a:rPr lang="en-US" dirty="0"/>
              <a:t>Dissemination and exploitation (joint technical reports, conferences, papers) 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5E733-EDA7-0C8E-6215-FCD0D0E78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D86-4400-1144-9356-3A800FF33C22}" type="slidenum">
              <a:rPr lang="en-GB" smtClean="0"/>
              <a:t>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8FD9D-B298-4C04-A1ED-B2146F0D8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Cimmino - EMPANADE Kick-off Meeting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129274-96DE-B61F-C08F-0125BD882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08" y="1124276"/>
            <a:ext cx="11468583" cy="193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57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F9762-1800-A4E9-A340-0F9E9A552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Milestones and Deliverables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CD0BC-05CA-A0EA-2D80-3D87F8EEB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62" y="1311563"/>
            <a:ext cx="11945124" cy="4966145"/>
          </a:xfrm>
        </p:spPr>
        <p:txBody>
          <a:bodyPr/>
          <a:lstStyle/>
          <a:p>
            <a:r>
              <a:rPr lang="en-US" dirty="0"/>
              <a:t>By design, each activity has 1 Milestone and 1 Deliverable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8 deliverables : 2 papers, 5 technical notes, and </a:t>
            </a:r>
            <a:r>
              <a:rPr lang="en-US" u="sng" dirty="0">
                <a:sym typeface="Wingdings" panose="05000000000000000000" pitchFamily="2" charset="2"/>
              </a:rPr>
              <a:t>at least </a:t>
            </a:r>
            <a:r>
              <a:rPr lang="en-US" dirty="0">
                <a:sym typeface="Wingdings" panose="05000000000000000000" pitchFamily="2" charset="2"/>
              </a:rPr>
              <a:t>1 conference presentation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Acknowledgment statement not ready</a:t>
            </a:r>
          </a:p>
          <a:p>
            <a:pPr lvl="1"/>
            <a:r>
              <a:rPr lang="en-US" dirty="0"/>
              <a:t>Will circulate as soon as we have it!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600B5-D87F-A15F-D64E-CAEB64390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D86-4400-1144-9356-3A800FF33C22}" type="slidenum">
              <a:rPr lang="en-GB" smtClean="0"/>
              <a:t>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4C014-2A77-EF8E-77CD-B9D302BB2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Cimmino - EMPANADE Kick-off Meeting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77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5FAA2-A09C-0068-C2A8-BCFFC1F21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3E4A3-0EF8-946A-164B-A678EE51A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Still not sure if the budget will be annual or if it will be treated as a multi-year project</a:t>
            </a:r>
          </a:p>
          <a:p>
            <a:r>
              <a:rPr lang="en-US" dirty="0"/>
              <a:t>Changes to the budget (&gt; 10%) for 2025 should be reported by the beginning of October. </a:t>
            </a:r>
          </a:p>
          <a:p>
            <a:pPr lvl="1"/>
            <a:r>
              <a:rPr lang="en-US" u="sng" dirty="0">
                <a:solidFill>
                  <a:srgbClr val="0070C0"/>
                </a:solidFill>
              </a:rPr>
              <a:t>Go to budget </a:t>
            </a:r>
            <a:r>
              <a:rPr lang="en-US" u="sng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62EB5-1AFA-1EE8-D66C-ADC7F7C43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D86-4400-1144-9356-3A800FF33C22}" type="slidenum">
              <a:rPr lang="en-GB" smtClean="0"/>
              <a:t>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1269A-BF84-F4F8-7FEA-D7C2E4930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Cimmino - EMPANADE Kick-off Meeting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4517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4A0A0-D84E-4105-3220-8032F242D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Swiss Partner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596F1-B26C-6482-FE7D-71979BBE7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When: </a:t>
            </a:r>
            <a:r>
              <a:rPr lang="en-US" dirty="0"/>
              <a:t>Tuesday, 16 October 2025 from 10:00-17:00</a:t>
            </a:r>
          </a:p>
          <a:p>
            <a:r>
              <a:rPr lang="en-US" b="1" dirty="0"/>
              <a:t>Where: </a:t>
            </a:r>
            <a:r>
              <a:rPr lang="en-US" dirty="0"/>
              <a:t>Park </a:t>
            </a:r>
            <a:r>
              <a:rPr lang="en-US" dirty="0" err="1"/>
              <a:t>Innovaare</a:t>
            </a:r>
            <a:r>
              <a:rPr lang="en-US" dirty="0"/>
              <a:t>, </a:t>
            </a:r>
            <a:r>
              <a:rPr lang="en-US" dirty="0" err="1"/>
              <a:t>innovAARE</a:t>
            </a:r>
            <a:r>
              <a:rPr lang="en-US" dirty="0"/>
              <a:t> AG </a:t>
            </a:r>
            <a:r>
              <a:rPr lang="en-US" dirty="0" err="1"/>
              <a:t>Parkstrasse</a:t>
            </a:r>
            <a:r>
              <a:rPr lang="en-US" dirty="0"/>
              <a:t> 1, </a:t>
            </a:r>
          </a:p>
          <a:p>
            <a:pPr marL="0" indent="0">
              <a:buNone/>
            </a:pPr>
            <a:r>
              <a:rPr lang="en-US" dirty="0"/>
              <a:t>                 5234 </a:t>
            </a:r>
            <a:r>
              <a:rPr lang="en-US" dirty="0" err="1"/>
              <a:t>Villigen</a:t>
            </a:r>
            <a:r>
              <a:rPr lang="en-US" dirty="0"/>
              <a:t> Switzerland </a:t>
            </a:r>
          </a:p>
          <a:p>
            <a:r>
              <a:rPr lang="en-US" b="1" dirty="0"/>
              <a:t>Afternoon session (15:00-17:00): </a:t>
            </a:r>
          </a:p>
          <a:p>
            <a:pPr lvl="1"/>
            <a:r>
              <a:rPr lang="en-US" dirty="0"/>
              <a:t>Dedicated to SWISSELITE project technical meetings</a:t>
            </a:r>
          </a:p>
          <a:p>
            <a:pPr lvl="1"/>
            <a:r>
              <a:rPr lang="en-US" u="sng" dirty="0"/>
              <a:t>Will be at PSI</a:t>
            </a:r>
          </a:p>
          <a:p>
            <a:pPr lvl="1"/>
            <a:r>
              <a:rPr lang="en-US" dirty="0"/>
              <a:t>Should include</a:t>
            </a:r>
            <a:r>
              <a:rPr lang="en-US" b="1" dirty="0"/>
              <a:t> </a:t>
            </a:r>
            <a:r>
              <a:rPr lang="en-US" dirty="0"/>
              <a:t>ELI Beamlines, PSI and CHUV partners</a:t>
            </a:r>
          </a:p>
        </p:txBody>
      </p:sp>
      <p:pic>
        <p:nvPicPr>
          <p:cNvPr id="5" name="Picture 4" descr="A sign on a wall&#10;&#10;AI-generated content may be incorrect.">
            <a:extLst>
              <a:ext uri="{FF2B5EF4-FFF2-40B4-BE49-F238E27FC236}">
                <a16:creationId xmlns:a16="http://schemas.microsoft.com/office/drawing/2014/main" id="{97A0F1BD-98D2-80EE-AE8B-B8F8E3346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675" y="3828912"/>
            <a:ext cx="3901579" cy="260003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28CE3-1532-0796-1FDC-B88C1AF19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D86-4400-1144-9356-3A800FF33C22}" type="slidenum">
              <a:rPr lang="en-GB" smtClean="0"/>
              <a:t>9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94412C1-86D1-7DC8-E0B3-478A52C74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Cimmino - EMPANADE Kick-off Meeting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721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RIC_Presentation_picture" id="{9B0828F7-F4F9-5549-ABFD-D64C1F25575A}" vid="{A7CFB83F-2AEB-F94E-90AE-79AAC97CD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3326</TotalTime>
  <Words>620</Words>
  <Application>Microsoft Office PowerPoint</Application>
  <PresentationFormat>Widescreen</PresentationFormat>
  <Paragraphs>110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PowerPoint Presentation</vt:lpstr>
      <vt:lpstr>Project Management Structure</vt:lpstr>
      <vt:lpstr>Steering Committee (SC)</vt:lpstr>
      <vt:lpstr>Project Management Team (PMT)</vt:lpstr>
      <vt:lpstr>Reporting</vt:lpstr>
      <vt:lpstr>WP.1.3: EMPANADE</vt:lpstr>
      <vt:lpstr>Milestones and Deliverables</vt:lpstr>
      <vt:lpstr>Budget</vt:lpstr>
      <vt:lpstr>Swiss Partner Day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Roman Hvězda</dc:creator>
  <cp:keywords/>
  <dc:description/>
  <cp:lastModifiedBy>Cimmino Anna</cp:lastModifiedBy>
  <cp:revision>1</cp:revision>
  <cp:lastPrinted>2021-07-01T16:53:13Z</cp:lastPrinted>
  <dcterms:created xsi:type="dcterms:W3CDTF">2025-08-27T08:39:38Z</dcterms:created>
  <dcterms:modified xsi:type="dcterms:W3CDTF">2025-09-02T14:19:23Z</dcterms:modified>
  <cp:category/>
</cp:coreProperties>
</file>