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00" r:id="rId3"/>
  </p:sldMasterIdLst>
  <p:notesMasterIdLst>
    <p:notesMasterId r:id="rId26"/>
  </p:notesMasterIdLst>
  <p:sldIdLst>
    <p:sldId id="256" r:id="rId4"/>
    <p:sldId id="337" r:id="rId5"/>
    <p:sldId id="314" r:id="rId6"/>
    <p:sldId id="316" r:id="rId7"/>
    <p:sldId id="331" r:id="rId8"/>
    <p:sldId id="317" r:id="rId9"/>
    <p:sldId id="333" r:id="rId10"/>
    <p:sldId id="318" r:id="rId11"/>
    <p:sldId id="320" r:id="rId12"/>
    <p:sldId id="321" r:id="rId13"/>
    <p:sldId id="335" r:id="rId14"/>
    <p:sldId id="325" r:id="rId15"/>
    <p:sldId id="327" r:id="rId16"/>
    <p:sldId id="328" r:id="rId17"/>
    <p:sldId id="329" r:id="rId18"/>
    <p:sldId id="330" r:id="rId19"/>
    <p:sldId id="334" r:id="rId20"/>
    <p:sldId id="308" r:id="rId21"/>
    <p:sldId id="287" r:id="rId22"/>
    <p:sldId id="264" r:id="rId23"/>
    <p:sldId id="336" r:id="rId24"/>
    <p:sldId id="261" r:id="rId25"/>
  </p:sldIdLst>
  <p:sldSz cx="13442950" cy="7561263"/>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D0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18" autoAdjust="0"/>
    <p:restoredTop sz="96409" autoAdjust="0"/>
  </p:normalViewPr>
  <p:slideViewPr>
    <p:cSldViewPr snapToGrid="0">
      <p:cViewPr varScale="1">
        <p:scale>
          <a:sx n="119" d="100"/>
          <a:sy n="119" d="100"/>
        </p:scale>
        <p:origin x="281" y="8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73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9895ADA-6870-4CF9-B857-19562079D777}" type="datetimeFigureOut">
              <a:rPr lang="cs-CZ" smtClean="0"/>
              <a:t>19.03.2025</a:t>
            </a:fld>
            <a:endParaRPr lang="cs-CZ"/>
          </a:p>
        </p:txBody>
      </p:sp>
      <p:sp>
        <p:nvSpPr>
          <p:cNvPr id="4" name="Zástupný symbol pro obrázek snímku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15E39FB-406A-4AC8-8F71-93DA655A7D5E}" type="slidenum">
              <a:rPr lang="cs-CZ" smtClean="0"/>
              <a:t>‹#›</a:t>
            </a:fld>
            <a:endParaRPr lang="cs-CZ"/>
          </a:p>
        </p:txBody>
      </p:sp>
    </p:spTree>
    <p:extLst>
      <p:ext uri="{BB962C8B-B14F-4D97-AF65-F5344CB8AC3E}">
        <p14:creationId xmlns:p14="http://schemas.microsoft.com/office/powerpoint/2010/main" val="178990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5E6DA4-24E6-4888-9092-C3BC239FBC95}" type="slidenum">
              <a:rPr lang="en-US" altLang="en-US" smtClean="0"/>
              <a:pPr>
                <a:spcBef>
                  <a:spcPct val="0"/>
                </a:spcBef>
              </a:pPr>
              <a:t>9</a:t>
            </a:fld>
            <a:endParaRPr lang="en-US" altLang="en-US"/>
          </a:p>
        </p:txBody>
      </p:sp>
    </p:spTree>
    <p:extLst>
      <p:ext uri="{BB962C8B-B14F-4D97-AF65-F5344CB8AC3E}">
        <p14:creationId xmlns:p14="http://schemas.microsoft.com/office/powerpoint/2010/main" val="130135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C4320-C7F9-4B36-A7F5-FD6E67047BC5}" type="slidenum">
              <a:rPr lang="en-US" altLang="en-US">
                <a:solidFill>
                  <a:srgbClr val="000000"/>
                </a:solidFill>
              </a:rPr>
              <a:pPr>
                <a:spcBef>
                  <a:spcPct val="0"/>
                </a:spcBef>
              </a:pPr>
              <a:t>12</a:t>
            </a:fld>
            <a:endParaRPr lang="en-US" altLang="en-US">
              <a:solidFill>
                <a:srgbClr val="000000"/>
              </a:solidFill>
            </a:endParaRPr>
          </a:p>
        </p:txBody>
      </p:sp>
    </p:spTree>
    <p:extLst>
      <p:ext uri="{BB962C8B-B14F-4D97-AF65-F5344CB8AC3E}">
        <p14:creationId xmlns:p14="http://schemas.microsoft.com/office/powerpoint/2010/main" val="273177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249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2F4B84-ADBE-42BD-9F4E-2BF367387198}"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423180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381" userDrawn="1">
          <p15:clr>
            <a:srgbClr val="FBAE40"/>
          </p15:clr>
        </p15:guide>
        <p15:guide id="2" pos="42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1" name="PlaceHolder 2"/>
          <p:cNvSpPr>
            <a:spLocks noGrp="1"/>
          </p:cNvSpPr>
          <p:nvPr>
            <p:ph type="body"/>
          </p:nvPr>
        </p:nvSpPr>
        <p:spPr>
          <a:xfrm>
            <a:off x="543159" y="435600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2" name="PlaceHolder 3"/>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4"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5"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6"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7" name="PlaceHolder 5"/>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9"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40" name="PlaceHolder 3"/>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80369" y="1237457"/>
            <a:ext cx="10082213" cy="2632440"/>
          </a:xfrm>
        </p:spPr>
        <p:txBody>
          <a:bodyPr anchor="b"/>
          <a:lstStyle>
            <a:lvl1pPr algn="ctr">
              <a:defRPr sz="6615"/>
            </a:lvl1pPr>
          </a:lstStyle>
          <a:p>
            <a:r>
              <a:rPr lang="en-US"/>
              <a:t>Click to edit Master title style</a:t>
            </a:r>
          </a:p>
        </p:txBody>
      </p:sp>
      <p:sp>
        <p:nvSpPr>
          <p:cNvPr id="3" name="Subtitle 2"/>
          <p:cNvSpPr>
            <a:spLocks noGrp="1"/>
          </p:cNvSpPr>
          <p:nvPr>
            <p:ph type="subTitle" idx="1"/>
          </p:nvPr>
        </p:nvSpPr>
        <p:spPr>
          <a:xfrm>
            <a:off x="1680369" y="3971414"/>
            <a:ext cx="10082213" cy="1825554"/>
          </a:xfrm>
        </p:spPr>
        <p:txBody>
          <a:bodyPr/>
          <a:lstStyle>
            <a:lvl1pPr marL="0" indent="0" algn="ctr">
              <a:buNone/>
              <a:defRPr sz="2646"/>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4D0EBB80-7A6D-48F1-85CD-B2C2DB2E0581}" type="datetime1">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C3CFB-81D1-4274-829F-F1CA0CACCBD8}" type="slidenum">
              <a:rPr lang="en-US" smtClean="0"/>
              <a:t>‹#›</a:t>
            </a:fld>
            <a:endParaRPr lang="en-US"/>
          </a:p>
        </p:txBody>
      </p:sp>
    </p:spTree>
    <p:extLst>
      <p:ext uri="{BB962C8B-B14F-4D97-AF65-F5344CB8AC3E}">
        <p14:creationId xmlns:p14="http://schemas.microsoft.com/office/powerpoint/2010/main" val="4080606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4F8CCADB-C2B9-400C-BE75-64043AAFE18D}"/>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1" name="CustomShape 2">
            <a:extLst>
              <a:ext uri="{FF2B5EF4-FFF2-40B4-BE49-F238E27FC236}">
                <a16:creationId xmlns:a16="http://schemas.microsoft.com/office/drawing/2014/main" id="{D8CD368C-CB04-4F3E-92DB-C5B5521189CA}"/>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3" name="PlaceHolder 5">
            <a:extLst>
              <a:ext uri="{FF2B5EF4-FFF2-40B4-BE49-F238E27FC236}">
                <a16:creationId xmlns:a16="http://schemas.microsoft.com/office/drawing/2014/main" id="{CB516221-EE04-4EE9-8CBE-656F7DB68020}"/>
              </a:ext>
            </a:extLst>
          </p:cNvPr>
          <p:cNvSpPr>
            <a:spLocks noGrp="1"/>
          </p:cNvSpPr>
          <p:nvPr>
            <p:ph type="ftr"/>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4" name="PlaceHolder 6">
            <a:extLst>
              <a:ext uri="{FF2B5EF4-FFF2-40B4-BE49-F238E27FC236}">
                <a16:creationId xmlns:a16="http://schemas.microsoft.com/office/drawing/2014/main" id="{7E8A153D-E626-459D-BC50-7AB40A9013D3}"/>
              </a:ext>
            </a:extLst>
          </p:cNvPr>
          <p:cNvSpPr>
            <a:spLocks noGrp="1"/>
          </p:cNvSpPr>
          <p:nvPr>
            <p:ph type="dt" idx="10"/>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C61A5526-A588-445E-9F64-D831EDCC137D}" type="datetime1">
              <a:rPr lang="en-US" spc="-1" smtClean="0">
                <a:uFill>
                  <a:solidFill>
                    <a:srgbClr val="FFFFFF"/>
                  </a:solidFill>
                </a:uFill>
              </a:rPr>
              <a:t>3/19/2025</a:t>
            </a:fld>
            <a:endParaRPr lang="en-US" spc="-1" dirty="0">
              <a:uFill>
                <a:solidFill>
                  <a:srgbClr val="FFFFFF"/>
                </a:solidFill>
              </a:uFill>
            </a:endParaRPr>
          </a:p>
        </p:txBody>
      </p:sp>
      <p:sp>
        <p:nvSpPr>
          <p:cNvPr id="15" name="PlaceHolder 7">
            <a:extLst>
              <a:ext uri="{FF2B5EF4-FFF2-40B4-BE49-F238E27FC236}">
                <a16:creationId xmlns:a16="http://schemas.microsoft.com/office/drawing/2014/main" id="{52114C3E-6ACF-4492-8B3D-A643FF2809E3}"/>
              </a:ext>
            </a:extLst>
          </p:cNvPr>
          <p:cNvSpPr>
            <a:spLocks noGrp="1"/>
          </p:cNvSpPr>
          <p:nvPr>
            <p:ph type="sldNum" idx="11"/>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dirty="0">
              <a:solidFill>
                <a:srgbClr val="000000"/>
              </a:solidFill>
              <a:uFill>
                <a:solidFill>
                  <a:srgbClr val="FFFFFF"/>
                </a:solidFill>
              </a:uFill>
              <a:latin typeface="Calibri"/>
            </a:endParaRPr>
          </a:p>
        </p:txBody>
      </p:sp>
      <p:sp>
        <p:nvSpPr>
          <p:cNvPr id="54" name="PlaceHolder 2"/>
          <p:cNvSpPr>
            <a:spLocks noGrp="1"/>
          </p:cNvSpPr>
          <p:nvPr>
            <p:ph type="subTitle"/>
          </p:nvPr>
        </p:nvSpPr>
        <p:spPr>
          <a:xfrm>
            <a:off x="543159" y="4307760"/>
            <a:ext cx="6879561"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
        <p:nvSpPr>
          <p:cNvPr id="5" name="CustomShape 1">
            <a:extLst>
              <a:ext uri="{FF2B5EF4-FFF2-40B4-BE49-F238E27FC236}">
                <a16:creationId xmlns:a16="http://schemas.microsoft.com/office/drawing/2014/main" id="{716EAD01-2396-4897-9C98-AF89BE8D3C15}"/>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6" name="CustomShape 2">
            <a:extLst>
              <a:ext uri="{FF2B5EF4-FFF2-40B4-BE49-F238E27FC236}">
                <a16:creationId xmlns:a16="http://schemas.microsoft.com/office/drawing/2014/main" id="{7994A883-80B2-4E18-97D6-F7487987F887}"/>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8" name="PlaceHolder 5">
            <a:extLst>
              <a:ext uri="{FF2B5EF4-FFF2-40B4-BE49-F238E27FC236}">
                <a16:creationId xmlns:a16="http://schemas.microsoft.com/office/drawing/2014/main" id="{BABB78A7-EF66-442E-BBDD-751DC4261AF0}"/>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9" name="PlaceHolder 6">
            <a:extLst>
              <a:ext uri="{FF2B5EF4-FFF2-40B4-BE49-F238E27FC236}">
                <a16:creationId xmlns:a16="http://schemas.microsoft.com/office/drawing/2014/main" id="{94B997A5-8B7D-45BA-BE4B-A92CA8EA17A4}"/>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25D4E4AC-C249-48A8-945F-AED6C1A05253}" type="datetime1">
              <a:rPr lang="en-US" spc="-1" smtClean="0">
                <a:uFill>
                  <a:solidFill>
                    <a:srgbClr val="FFFFFF"/>
                  </a:solidFill>
                </a:uFill>
              </a:rPr>
              <a:t>3/19/2025</a:t>
            </a:fld>
            <a:endParaRPr lang="en-US" spc="-1" dirty="0">
              <a:uFill>
                <a:solidFill>
                  <a:srgbClr val="FFFFFF"/>
                </a:solidFill>
              </a:uFill>
            </a:endParaRPr>
          </a:p>
        </p:txBody>
      </p:sp>
      <p:sp>
        <p:nvSpPr>
          <p:cNvPr id="10" name="PlaceHolder 7">
            <a:extLst>
              <a:ext uri="{FF2B5EF4-FFF2-40B4-BE49-F238E27FC236}">
                <a16:creationId xmlns:a16="http://schemas.microsoft.com/office/drawing/2014/main" id="{A0B41B56-6364-44D3-98D4-4F1BC8EC954C}"/>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56"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5" name="CustomShape 1">
            <a:extLst>
              <a:ext uri="{FF2B5EF4-FFF2-40B4-BE49-F238E27FC236}">
                <a16:creationId xmlns:a16="http://schemas.microsoft.com/office/drawing/2014/main" id="{06D2F083-8B88-48D4-81BB-CA7EF9D3D22F}"/>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6" name="CustomShape 2">
            <a:extLst>
              <a:ext uri="{FF2B5EF4-FFF2-40B4-BE49-F238E27FC236}">
                <a16:creationId xmlns:a16="http://schemas.microsoft.com/office/drawing/2014/main" id="{04E90448-CA51-4DC9-B3F5-5D6CB46426D6}"/>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8" name="PlaceHolder 5">
            <a:extLst>
              <a:ext uri="{FF2B5EF4-FFF2-40B4-BE49-F238E27FC236}">
                <a16:creationId xmlns:a16="http://schemas.microsoft.com/office/drawing/2014/main" id="{CAA7FA57-674E-4E55-94CE-CA1FCBC48D9F}"/>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9" name="PlaceHolder 6">
            <a:extLst>
              <a:ext uri="{FF2B5EF4-FFF2-40B4-BE49-F238E27FC236}">
                <a16:creationId xmlns:a16="http://schemas.microsoft.com/office/drawing/2014/main" id="{EBE4AA1D-2752-4DDC-ADAE-2FF16900EFDA}"/>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C4CB86F9-BC13-4965-9D3B-E4DC258C8962}" type="datetime1">
              <a:rPr lang="en-US" spc="-1" smtClean="0">
                <a:uFill>
                  <a:solidFill>
                    <a:srgbClr val="FFFFFF"/>
                  </a:solidFill>
                </a:uFill>
              </a:rPr>
              <a:t>3/19/2025</a:t>
            </a:fld>
            <a:endParaRPr lang="en-US" spc="-1" dirty="0">
              <a:uFill>
                <a:solidFill>
                  <a:srgbClr val="FFFFFF"/>
                </a:solidFill>
              </a:uFill>
            </a:endParaRPr>
          </a:p>
        </p:txBody>
      </p:sp>
      <p:sp>
        <p:nvSpPr>
          <p:cNvPr id="10" name="PlaceHolder 7">
            <a:extLst>
              <a:ext uri="{FF2B5EF4-FFF2-40B4-BE49-F238E27FC236}">
                <a16:creationId xmlns:a16="http://schemas.microsoft.com/office/drawing/2014/main" id="{4DCEDCEC-2AB7-453F-B225-582CB680C1AD}"/>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3" name="CustomShape 1">
            <a:extLst>
              <a:ext uri="{FF2B5EF4-FFF2-40B4-BE49-F238E27FC236}">
                <a16:creationId xmlns:a16="http://schemas.microsoft.com/office/drawing/2014/main" id="{2110E637-2E4B-4F22-95F7-6A204158FB79}"/>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4" name="CustomShape 2">
            <a:extLst>
              <a:ext uri="{FF2B5EF4-FFF2-40B4-BE49-F238E27FC236}">
                <a16:creationId xmlns:a16="http://schemas.microsoft.com/office/drawing/2014/main" id="{14494467-F5F9-4E26-AD0C-61B70C370956}"/>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6" name="PlaceHolder 5">
            <a:extLst>
              <a:ext uri="{FF2B5EF4-FFF2-40B4-BE49-F238E27FC236}">
                <a16:creationId xmlns:a16="http://schemas.microsoft.com/office/drawing/2014/main" id="{489E1B98-CD04-4C58-8F22-0B728D13CAA6}"/>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7" name="PlaceHolder 6">
            <a:extLst>
              <a:ext uri="{FF2B5EF4-FFF2-40B4-BE49-F238E27FC236}">
                <a16:creationId xmlns:a16="http://schemas.microsoft.com/office/drawing/2014/main" id="{400BF76A-5F52-4540-96F9-BC2B387EDDA9}"/>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972A94B5-275A-415D-8001-6F196C927A29}" type="datetime1">
              <a:rPr lang="en-US" spc="-1" smtClean="0">
                <a:uFill>
                  <a:solidFill>
                    <a:srgbClr val="FFFFFF"/>
                  </a:solidFill>
                </a:uFill>
              </a:rPr>
              <a:t>3/19/2025</a:t>
            </a:fld>
            <a:endParaRPr lang="en-US" spc="-1" dirty="0">
              <a:uFill>
                <a:solidFill>
                  <a:srgbClr val="FFFFFF"/>
                </a:solidFill>
              </a:uFill>
            </a:endParaRPr>
          </a:p>
        </p:txBody>
      </p:sp>
      <p:sp>
        <p:nvSpPr>
          <p:cNvPr id="18" name="PlaceHolder 7">
            <a:extLst>
              <a:ext uri="{FF2B5EF4-FFF2-40B4-BE49-F238E27FC236}">
                <a16:creationId xmlns:a16="http://schemas.microsoft.com/office/drawing/2014/main" id="{0ED2D389-A47F-46AB-B073-D5D565E77DF3}"/>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1" name="CustomShape 1">
            <a:extLst>
              <a:ext uri="{FF2B5EF4-FFF2-40B4-BE49-F238E27FC236}">
                <a16:creationId xmlns:a16="http://schemas.microsoft.com/office/drawing/2014/main" id="{EDA7A1B9-30D2-4DC5-AF96-DE5CB2F5EB45}"/>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2" name="CustomShape 2">
            <a:extLst>
              <a:ext uri="{FF2B5EF4-FFF2-40B4-BE49-F238E27FC236}">
                <a16:creationId xmlns:a16="http://schemas.microsoft.com/office/drawing/2014/main" id="{4C91DD03-EE9A-40D2-9E81-20FCCB438A50}"/>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4" name="PlaceHolder 5">
            <a:extLst>
              <a:ext uri="{FF2B5EF4-FFF2-40B4-BE49-F238E27FC236}">
                <a16:creationId xmlns:a16="http://schemas.microsoft.com/office/drawing/2014/main" id="{62E76577-49C9-4C2C-821A-F43621067C41}"/>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5" name="PlaceHolder 6">
            <a:extLst>
              <a:ext uri="{FF2B5EF4-FFF2-40B4-BE49-F238E27FC236}">
                <a16:creationId xmlns:a16="http://schemas.microsoft.com/office/drawing/2014/main" id="{AC190C0A-2ED0-4B99-BCC0-3DA43A02B59B}"/>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CD8A7139-3BEB-4D2F-B3BD-823BFB4E98D9}" type="datetime1">
              <a:rPr lang="en-US" spc="-1" smtClean="0">
                <a:uFill>
                  <a:solidFill>
                    <a:srgbClr val="FFFFFF"/>
                  </a:solidFill>
                </a:uFill>
              </a:rPr>
              <a:t>3/19/2025</a:t>
            </a:fld>
            <a:endParaRPr lang="en-US" spc="-1" dirty="0">
              <a:uFill>
                <a:solidFill>
                  <a:srgbClr val="FFFFFF"/>
                </a:solidFill>
              </a:uFill>
            </a:endParaRPr>
          </a:p>
        </p:txBody>
      </p:sp>
      <p:sp>
        <p:nvSpPr>
          <p:cNvPr id="16" name="PlaceHolder 7">
            <a:extLst>
              <a:ext uri="{FF2B5EF4-FFF2-40B4-BE49-F238E27FC236}">
                <a16:creationId xmlns:a16="http://schemas.microsoft.com/office/drawing/2014/main" id="{D91BEE4D-C596-4612-9AF9-ED41243C9574}"/>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543159" y="2592000"/>
            <a:ext cx="6879561" cy="6174000"/>
          </a:xfrm>
          <a:prstGeom prst="rect">
            <a:avLst/>
          </a:prstGeom>
        </p:spPr>
        <p:txBody>
          <a:bodyPr lIns="0" tIns="0" rIns="0" bIns="0" anchor="ctr"/>
          <a:lstStyle/>
          <a:p>
            <a:pPr algn="ctr"/>
            <a:endParaRPr lang="en-US" sz="3200" b="0" strike="noStrike" spc="-1" dirty="0">
              <a:solidFill>
                <a:srgbClr val="000000"/>
              </a:solidFill>
              <a:uFill>
                <a:solidFill>
                  <a:srgbClr val="FFFFFF"/>
                </a:solidFill>
              </a:uFill>
              <a:latin typeface="Calibri"/>
            </a:endParaRPr>
          </a:p>
        </p:txBody>
      </p:sp>
      <p:sp>
        <p:nvSpPr>
          <p:cNvPr id="11" name="CustomShape 1">
            <a:extLst>
              <a:ext uri="{FF2B5EF4-FFF2-40B4-BE49-F238E27FC236}">
                <a16:creationId xmlns:a16="http://schemas.microsoft.com/office/drawing/2014/main" id="{F9F311A0-EB40-4012-A76C-E4EF992E30FD}"/>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2" name="CustomShape 2">
            <a:extLst>
              <a:ext uri="{FF2B5EF4-FFF2-40B4-BE49-F238E27FC236}">
                <a16:creationId xmlns:a16="http://schemas.microsoft.com/office/drawing/2014/main" id="{D7D31599-74E8-4E76-9041-20AADB7942FC}"/>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4" name="PlaceHolder 5">
            <a:extLst>
              <a:ext uri="{FF2B5EF4-FFF2-40B4-BE49-F238E27FC236}">
                <a16:creationId xmlns:a16="http://schemas.microsoft.com/office/drawing/2014/main" id="{B0DEB65B-1329-4EB2-B60C-9D0C1A9B9197}"/>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5" name="PlaceHolder 6">
            <a:extLst>
              <a:ext uri="{FF2B5EF4-FFF2-40B4-BE49-F238E27FC236}">
                <a16:creationId xmlns:a16="http://schemas.microsoft.com/office/drawing/2014/main" id="{816991B3-C67E-4410-9F04-59DEF0F83C0D}"/>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D32AFED3-4666-4708-84BB-3069F2D9502E}" type="datetime1">
              <a:rPr lang="en-US" spc="-1" smtClean="0">
                <a:uFill>
                  <a:solidFill>
                    <a:srgbClr val="FFFFFF"/>
                  </a:solidFill>
                </a:uFill>
              </a:rPr>
              <a:t>3/19/2025</a:t>
            </a:fld>
            <a:endParaRPr lang="en-US" spc="-1" dirty="0">
              <a:uFill>
                <a:solidFill>
                  <a:srgbClr val="FFFFFF"/>
                </a:solidFill>
              </a:uFill>
            </a:endParaRPr>
          </a:p>
        </p:txBody>
      </p:sp>
      <p:sp>
        <p:nvSpPr>
          <p:cNvPr id="16" name="PlaceHolder 7">
            <a:extLst>
              <a:ext uri="{FF2B5EF4-FFF2-40B4-BE49-F238E27FC236}">
                <a16:creationId xmlns:a16="http://schemas.microsoft.com/office/drawing/2014/main" id="{55158B55-D8D0-43B5-8307-B5A8211A0CD2}"/>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43159" y="2592000"/>
            <a:ext cx="6879561" cy="1331640"/>
          </a:xfrm>
          <a:prstGeom prst="rect">
            <a:avLst/>
          </a:prstGeom>
        </p:spPr>
        <p:txBody>
          <a:bodyPr lIns="0" tIns="0" rIns="0" bIns="0" anchor="ctr"/>
          <a:lstStyle>
            <a:lvl1pPr>
              <a:defRPr>
                <a:latin typeface="+mj-lt"/>
              </a:defRPr>
            </a:lvl1pPr>
          </a:lstStyle>
          <a:p>
            <a:endParaRPr lang="cs-CZ" sz="3200" b="0" strike="noStrike" spc="-1" dirty="0">
              <a:solidFill>
                <a:srgbClr val="000000"/>
              </a:solidFill>
              <a:uFill>
                <a:solidFill>
                  <a:srgbClr val="FFFFFF"/>
                </a:solidFill>
              </a:uFill>
              <a:latin typeface="Calibri"/>
            </a:endParaRPr>
          </a:p>
        </p:txBody>
      </p:sp>
      <p:sp>
        <p:nvSpPr>
          <p:cNvPr id="10" name="PlaceHolder 2"/>
          <p:cNvSpPr>
            <a:spLocks noGrp="1"/>
          </p:cNvSpPr>
          <p:nvPr>
            <p:ph type="subTitle"/>
          </p:nvPr>
        </p:nvSpPr>
        <p:spPr>
          <a:xfrm>
            <a:off x="543159" y="4307760"/>
            <a:ext cx="6879561" cy="456120"/>
          </a:xfrm>
          <a:prstGeom prst="rect">
            <a:avLst/>
          </a:prstGeom>
        </p:spPr>
        <p:txBody>
          <a:bodyPr lIns="0" tIns="0" rIns="0" bIns="0" anchor="ctr"/>
          <a:lstStyle>
            <a:lvl1pPr>
              <a:defRPr>
                <a:latin typeface="+mj-lt"/>
              </a:defRPr>
            </a:lvl1pPr>
          </a:lstStyle>
          <a:p>
            <a:pPr algn="ctr"/>
            <a:endParaRPr lang="en-US" sz="3200" b="0" strike="noStrike" spc="-1" dirty="0">
              <a:solidFill>
                <a:srgbClr val="000000"/>
              </a:solidFill>
              <a:uFill>
                <a:solidFill>
                  <a:srgbClr val="FFFFFF"/>
                </a:solidFill>
              </a:u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63"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4" name="PlaceHolder 3"/>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5" name="PlaceHolder 4"/>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BE634492-8B62-4B63-9714-FCB963567918}"/>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5" name="CustomShape 2">
            <a:extLst>
              <a:ext uri="{FF2B5EF4-FFF2-40B4-BE49-F238E27FC236}">
                <a16:creationId xmlns:a16="http://schemas.microsoft.com/office/drawing/2014/main" id="{16FEA74F-D8A0-48F5-A85F-963C085AC23E}"/>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7" name="PlaceHolder 5">
            <a:extLst>
              <a:ext uri="{FF2B5EF4-FFF2-40B4-BE49-F238E27FC236}">
                <a16:creationId xmlns:a16="http://schemas.microsoft.com/office/drawing/2014/main" id="{A6B683E6-AA96-4C13-A917-149CA6952624}"/>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8" name="PlaceHolder 6">
            <a:extLst>
              <a:ext uri="{FF2B5EF4-FFF2-40B4-BE49-F238E27FC236}">
                <a16:creationId xmlns:a16="http://schemas.microsoft.com/office/drawing/2014/main" id="{2968CB5C-7D4B-4E19-A032-A6E34CF82E1F}"/>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242957AF-C9B8-40B0-8C0A-9CA9D574618E}" type="datetime1">
              <a:rPr lang="en-US" spc="-1" smtClean="0">
                <a:uFill>
                  <a:solidFill>
                    <a:srgbClr val="FFFFFF"/>
                  </a:solidFill>
                </a:uFill>
              </a:rPr>
              <a:t>3/19/2025</a:t>
            </a:fld>
            <a:endParaRPr lang="en-US" spc="-1" dirty="0">
              <a:uFill>
                <a:solidFill>
                  <a:srgbClr val="FFFFFF"/>
                </a:solidFill>
              </a:uFill>
            </a:endParaRPr>
          </a:p>
        </p:txBody>
      </p:sp>
      <p:sp>
        <p:nvSpPr>
          <p:cNvPr id="19" name="PlaceHolder 7">
            <a:extLst>
              <a:ext uri="{FF2B5EF4-FFF2-40B4-BE49-F238E27FC236}">
                <a16:creationId xmlns:a16="http://schemas.microsoft.com/office/drawing/2014/main" id="{BAE9A1B0-AC44-48A5-AF22-63A7730D148A}"/>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67"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8"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9"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5AFCB9D9-918D-4A19-A1A3-1DC289D70BFC}"/>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5" name="CustomShape 2">
            <a:extLst>
              <a:ext uri="{FF2B5EF4-FFF2-40B4-BE49-F238E27FC236}">
                <a16:creationId xmlns:a16="http://schemas.microsoft.com/office/drawing/2014/main" id="{B99DE9C2-3526-49C4-AB5A-D6EA1DF3953E}"/>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7" name="PlaceHolder 5">
            <a:extLst>
              <a:ext uri="{FF2B5EF4-FFF2-40B4-BE49-F238E27FC236}">
                <a16:creationId xmlns:a16="http://schemas.microsoft.com/office/drawing/2014/main" id="{7AEDB99D-060C-4BC8-933A-2B3D7B6538D7}"/>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8" name="PlaceHolder 6">
            <a:extLst>
              <a:ext uri="{FF2B5EF4-FFF2-40B4-BE49-F238E27FC236}">
                <a16:creationId xmlns:a16="http://schemas.microsoft.com/office/drawing/2014/main" id="{000CB380-28B4-406D-9599-98048B04FDD6}"/>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F14883DD-D103-49F9-AF75-DFCB7E53D20A}" type="datetime1">
              <a:rPr lang="en-US" spc="-1" smtClean="0">
                <a:uFill>
                  <a:solidFill>
                    <a:srgbClr val="FFFFFF"/>
                  </a:solidFill>
                </a:uFill>
              </a:rPr>
              <a:t>3/19/2025</a:t>
            </a:fld>
            <a:endParaRPr lang="en-US" spc="-1" dirty="0">
              <a:uFill>
                <a:solidFill>
                  <a:srgbClr val="FFFFFF"/>
                </a:solidFill>
              </a:uFill>
            </a:endParaRPr>
          </a:p>
        </p:txBody>
      </p:sp>
      <p:sp>
        <p:nvSpPr>
          <p:cNvPr id="19" name="PlaceHolder 7">
            <a:extLst>
              <a:ext uri="{FF2B5EF4-FFF2-40B4-BE49-F238E27FC236}">
                <a16:creationId xmlns:a16="http://schemas.microsoft.com/office/drawing/2014/main" id="{258399CF-38B7-47D7-B6F2-3F3294456B40}"/>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1"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2"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3" name="PlaceHolder 4"/>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567E18B6-793D-459D-98D1-64ACE893BA34}"/>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5" name="CustomShape 2">
            <a:extLst>
              <a:ext uri="{FF2B5EF4-FFF2-40B4-BE49-F238E27FC236}">
                <a16:creationId xmlns:a16="http://schemas.microsoft.com/office/drawing/2014/main" id="{E1D8C4C9-7711-426F-AFB3-2BF29DDC23CC}"/>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7" name="PlaceHolder 5">
            <a:extLst>
              <a:ext uri="{FF2B5EF4-FFF2-40B4-BE49-F238E27FC236}">
                <a16:creationId xmlns:a16="http://schemas.microsoft.com/office/drawing/2014/main" id="{26606806-1EAD-4FBC-9F03-35778BA1583C}"/>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8" name="PlaceHolder 6">
            <a:extLst>
              <a:ext uri="{FF2B5EF4-FFF2-40B4-BE49-F238E27FC236}">
                <a16:creationId xmlns:a16="http://schemas.microsoft.com/office/drawing/2014/main" id="{3E4CAF19-0B86-4A30-9533-E105317D452A}"/>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3B02FC5A-7572-4C1E-92C5-7CA009D738EA}" type="datetime1">
              <a:rPr lang="en-US" spc="-1" smtClean="0">
                <a:uFill>
                  <a:solidFill>
                    <a:srgbClr val="FFFFFF"/>
                  </a:solidFill>
                </a:uFill>
              </a:rPr>
              <a:t>3/19/2025</a:t>
            </a:fld>
            <a:endParaRPr lang="en-US" spc="-1" dirty="0">
              <a:uFill>
                <a:solidFill>
                  <a:srgbClr val="FFFFFF"/>
                </a:solidFill>
              </a:uFill>
            </a:endParaRPr>
          </a:p>
        </p:txBody>
      </p:sp>
      <p:sp>
        <p:nvSpPr>
          <p:cNvPr id="19" name="PlaceHolder 7">
            <a:extLst>
              <a:ext uri="{FF2B5EF4-FFF2-40B4-BE49-F238E27FC236}">
                <a16:creationId xmlns:a16="http://schemas.microsoft.com/office/drawing/2014/main" id="{5CD1DDC3-B7E9-4C01-9E31-160C831B6504}"/>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5" name="PlaceHolder 2"/>
          <p:cNvSpPr>
            <a:spLocks noGrp="1"/>
          </p:cNvSpPr>
          <p:nvPr>
            <p:ph type="body"/>
          </p:nvPr>
        </p:nvSpPr>
        <p:spPr>
          <a:xfrm>
            <a:off x="543159" y="435600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6" name="PlaceHolder 3"/>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 name="CustomShape 1">
            <a:extLst>
              <a:ext uri="{FF2B5EF4-FFF2-40B4-BE49-F238E27FC236}">
                <a16:creationId xmlns:a16="http://schemas.microsoft.com/office/drawing/2014/main" id="{71EF8B3B-30BD-4666-8E12-7DCD6B9F6DE7}"/>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7" name="CustomShape 2">
            <a:extLst>
              <a:ext uri="{FF2B5EF4-FFF2-40B4-BE49-F238E27FC236}">
                <a16:creationId xmlns:a16="http://schemas.microsoft.com/office/drawing/2014/main" id="{380C2B37-8024-46E1-8A86-2DC7064BDCC7}"/>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9" name="PlaceHolder 5">
            <a:extLst>
              <a:ext uri="{FF2B5EF4-FFF2-40B4-BE49-F238E27FC236}">
                <a16:creationId xmlns:a16="http://schemas.microsoft.com/office/drawing/2014/main" id="{1F004EA6-F199-42A0-B234-C73DC01C157E}"/>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0" name="PlaceHolder 6">
            <a:extLst>
              <a:ext uri="{FF2B5EF4-FFF2-40B4-BE49-F238E27FC236}">
                <a16:creationId xmlns:a16="http://schemas.microsoft.com/office/drawing/2014/main" id="{C0512801-4028-4BC8-96AF-D278C3DF493E}"/>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DAF82DC1-0B87-4F2C-9311-7EB9D2758CB7}" type="datetime1">
              <a:rPr lang="en-US" spc="-1" smtClean="0">
                <a:uFill>
                  <a:solidFill>
                    <a:srgbClr val="FFFFFF"/>
                  </a:solidFill>
                </a:uFill>
              </a:rPr>
              <a:t>3/19/2025</a:t>
            </a:fld>
            <a:endParaRPr lang="en-US" spc="-1" dirty="0">
              <a:uFill>
                <a:solidFill>
                  <a:srgbClr val="FFFFFF"/>
                </a:solidFill>
              </a:uFill>
            </a:endParaRPr>
          </a:p>
        </p:txBody>
      </p:sp>
      <p:sp>
        <p:nvSpPr>
          <p:cNvPr id="11" name="PlaceHolder 7">
            <a:extLst>
              <a:ext uri="{FF2B5EF4-FFF2-40B4-BE49-F238E27FC236}">
                <a16:creationId xmlns:a16="http://schemas.microsoft.com/office/drawing/2014/main" id="{9CFEE3E5-B8BF-4BC1-9E89-5EA593E89A1F}"/>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8"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9"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0"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1" name="PlaceHolder 5"/>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CustomShape 1">
            <a:extLst>
              <a:ext uri="{FF2B5EF4-FFF2-40B4-BE49-F238E27FC236}">
                <a16:creationId xmlns:a16="http://schemas.microsoft.com/office/drawing/2014/main" id="{2B443312-9360-4C11-AA03-8DD0EFC0F779}"/>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6" name="CustomShape 2">
            <a:extLst>
              <a:ext uri="{FF2B5EF4-FFF2-40B4-BE49-F238E27FC236}">
                <a16:creationId xmlns:a16="http://schemas.microsoft.com/office/drawing/2014/main" id="{170D4E62-E217-432E-BF72-C162A4308A90}"/>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8" name="PlaceHolder 5">
            <a:extLst>
              <a:ext uri="{FF2B5EF4-FFF2-40B4-BE49-F238E27FC236}">
                <a16:creationId xmlns:a16="http://schemas.microsoft.com/office/drawing/2014/main" id="{32661419-97E3-4CAF-B592-F28D868CBE08}"/>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9" name="PlaceHolder 6">
            <a:extLst>
              <a:ext uri="{FF2B5EF4-FFF2-40B4-BE49-F238E27FC236}">
                <a16:creationId xmlns:a16="http://schemas.microsoft.com/office/drawing/2014/main" id="{EFFE3470-BACA-4646-BFFE-4B2A3A637D43}"/>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3C9E8C76-B9B1-4FD8-93FD-C704FD2194DC}" type="datetime1">
              <a:rPr lang="en-US" spc="-1" smtClean="0">
                <a:uFill>
                  <a:solidFill>
                    <a:srgbClr val="FFFFFF"/>
                  </a:solidFill>
                </a:uFill>
              </a:rPr>
              <a:t>3/19/2025</a:t>
            </a:fld>
            <a:endParaRPr lang="en-US" spc="-1" dirty="0">
              <a:uFill>
                <a:solidFill>
                  <a:srgbClr val="FFFFFF"/>
                </a:solidFill>
              </a:uFill>
            </a:endParaRPr>
          </a:p>
        </p:txBody>
      </p:sp>
      <p:sp>
        <p:nvSpPr>
          <p:cNvPr id="20" name="PlaceHolder 7">
            <a:extLst>
              <a:ext uri="{FF2B5EF4-FFF2-40B4-BE49-F238E27FC236}">
                <a16:creationId xmlns:a16="http://schemas.microsoft.com/office/drawing/2014/main" id="{E00E8907-5C56-408A-8C97-F7F8850AFEED}"/>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83"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4" name="PlaceHolder 3"/>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CustomShape 1">
            <a:extLst>
              <a:ext uri="{FF2B5EF4-FFF2-40B4-BE49-F238E27FC236}">
                <a16:creationId xmlns:a16="http://schemas.microsoft.com/office/drawing/2014/main" id="{942DA96D-61CA-436C-8953-960E7258111B}"/>
              </a:ext>
            </a:extLst>
          </p:cNvPr>
          <p:cNvSpPr/>
          <p:nvPr userDrawn="1"/>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p>
        </p:txBody>
      </p:sp>
      <p:sp>
        <p:nvSpPr>
          <p:cNvPr id="16" name="CustomShape 2">
            <a:extLst>
              <a:ext uri="{FF2B5EF4-FFF2-40B4-BE49-F238E27FC236}">
                <a16:creationId xmlns:a16="http://schemas.microsoft.com/office/drawing/2014/main" id="{282E6CFD-C638-480C-BF0D-036802170771}"/>
              </a:ext>
            </a:extLst>
          </p:cNvPr>
          <p:cNvSpPr/>
          <p:nvPr userDrawn="1"/>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p>
        </p:txBody>
      </p:sp>
      <p:sp>
        <p:nvSpPr>
          <p:cNvPr id="18" name="PlaceHolder 5">
            <a:extLst>
              <a:ext uri="{FF2B5EF4-FFF2-40B4-BE49-F238E27FC236}">
                <a16:creationId xmlns:a16="http://schemas.microsoft.com/office/drawing/2014/main" id="{5899BAA2-EC4B-4C73-AE16-9A127B8D09F9}"/>
              </a:ext>
            </a:extLst>
          </p:cNvPr>
          <p:cNvSpPr>
            <a:spLocks noGrp="1"/>
          </p:cNvSpPr>
          <p:nvPr>
            <p:ph type="ftr" idx="10"/>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19" name="PlaceHolder 6">
            <a:extLst>
              <a:ext uri="{FF2B5EF4-FFF2-40B4-BE49-F238E27FC236}">
                <a16:creationId xmlns:a16="http://schemas.microsoft.com/office/drawing/2014/main" id="{775D077B-A447-4C4D-9695-14D4D9A39742}"/>
              </a:ext>
            </a:extLst>
          </p:cNvPr>
          <p:cNvSpPr>
            <a:spLocks noGrp="1"/>
          </p:cNvSpPr>
          <p:nvPr>
            <p:ph type="dt" idx="11"/>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495F0AA3-C83C-44C7-85F1-A4C609F2666D}" type="datetime1">
              <a:rPr lang="en-US" spc="-1" smtClean="0">
                <a:uFill>
                  <a:solidFill>
                    <a:srgbClr val="FFFFFF"/>
                  </a:solidFill>
                </a:uFill>
              </a:rPr>
              <a:t>3/19/2025</a:t>
            </a:fld>
            <a:endParaRPr lang="en-US" spc="-1" dirty="0">
              <a:uFill>
                <a:solidFill>
                  <a:srgbClr val="FFFFFF"/>
                </a:solidFill>
              </a:uFill>
            </a:endParaRPr>
          </a:p>
        </p:txBody>
      </p:sp>
      <p:sp>
        <p:nvSpPr>
          <p:cNvPr id="20" name="PlaceHolder 7">
            <a:extLst>
              <a:ext uri="{FF2B5EF4-FFF2-40B4-BE49-F238E27FC236}">
                <a16:creationId xmlns:a16="http://schemas.microsoft.com/office/drawing/2014/main" id="{83C6322F-FB05-4F10-B097-AF293FE37DFD}"/>
              </a:ext>
            </a:extLst>
          </p:cNvPr>
          <p:cNvSpPr>
            <a:spLocks noGrp="1"/>
          </p:cNvSpPr>
          <p:nvPr>
            <p:ph type="sldNum" idx="12"/>
          </p:nvPr>
        </p:nvSpPr>
        <p:spPr>
          <a:xfrm>
            <a:off x="6403409" y="7041600"/>
            <a:ext cx="452180" cy="359640"/>
          </a:xfrm>
          <a:prstGeom prst="rect">
            <a:avLst/>
          </a:prstGeom>
        </p:spPr>
        <p:txBody>
          <a:bodyPr lIns="36000" tIns="0" rIns="0" bIns="0" anchor="ctr"/>
          <a:lstStyle>
            <a:lvl1pPr>
              <a:defRPr sz="1000">
                <a:solidFill>
                  <a:schemeClr val="tx2"/>
                </a:solidFill>
                <a:latin typeface="+mn-lt"/>
              </a:defRPr>
            </a:lvl1pPr>
          </a:lstStyle>
          <a:p>
            <a:fld id="{F5AD6361-5E2D-42E9-A29D-CCE202173234}" type="slidenum">
              <a:rPr lang="en-US" spc="-1" smtClean="0">
                <a:uFill>
                  <a:solidFill>
                    <a:srgbClr val="FFFFFF"/>
                  </a:solidFill>
                </a:uFill>
              </a:rPr>
              <a:pPr/>
              <a:t>‹#›</a:t>
            </a:fld>
            <a:endParaRPr lang="en-US" spc="-1" dirty="0">
              <a:uFill>
                <a:solidFill>
                  <a:srgbClr val="FFFFFF"/>
                </a:solidFill>
              </a:u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88" name="PlaceHolder 2"/>
          <p:cNvSpPr>
            <a:spLocks noGrp="1"/>
          </p:cNvSpPr>
          <p:nvPr>
            <p:ph type="subTitle"/>
          </p:nvPr>
        </p:nvSpPr>
        <p:spPr>
          <a:xfrm>
            <a:off x="543159" y="4307760"/>
            <a:ext cx="6879561"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90"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92"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93" name="PlaceHolder 3"/>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2"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543159" y="2592000"/>
            <a:ext cx="6879561"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97"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98" name="PlaceHolder 3"/>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99" name="PlaceHolder 4"/>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01"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2"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3"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05"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6"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7" name="PlaceHolder 4"/>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09" name="PlaceHolder 2"/>
          <p:cNvSpPr>
            <a:spLocks noGrp="1"/>
          </p:cNvSpPr>
          <p:nvPr>
            <p:ph type="body"/>
          </p:nvPr>
        </p:nvSpPr>
        <p:spPr>
          <a:xfrm>
            <a:off x="543159" y="435600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0" name="PlaceHolder 3"/>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12"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3"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4"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5" name="PlaceHolder 5"/>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17" name="PlaceHolder 2"/>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8" name="PlaceHolder 3"/>
          <p:cNvSpPr>
            <a:spLocks noGrp="1"/>
          </p:cNvSpPr>
          <p:nvPr>
            <p:ph type="body"/>
          </p:nvPr>
        </p:nvSpPr>
        <p:spPr>
          <a:xfrm>
            <a:off x="543159" y="4356000"/>
            <a:ext cx="6879561"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4"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PlaceHolder 3"/>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43159" y="2592000"/>
            <a:ext cx="6879561"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543159"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4068714"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543159" y="4356000"/>
            <a:ext cx="3357175"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4068714" y="454392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43159" y="2592000"/>
            <a:ext cx="6879561"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543159"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4068714" y="4356000"/>
            <a:ext cx="3357175"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9" name="PlaceHolder 4"/>
          <p:cNvSpPr>
            <a:spLocks noGrp="1"/>
          </p:cNvSpPr>
          <p:nvPr>
            <p:ph type="body"/>
          </p:nvPr>
        </p:nvSpPr>
        <p:spPr>
          <a:xfrm>
            <a:off x="543159" y="4543920"/>
            <a:ext cx="6879561"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sv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svg"/><Relationship Id="rId2" Type="http://schemas.openxmlformats.org/officeDocument/2006/relationships/slideLayout" Target="../slideLayouts/slideLayout27.xml"/><Relationship Id="rId16"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sv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4"/>
          <p:cNvSpPr>
            <a:spLocks noGrp="1"/>
          </p:cNvSpPr>
          <p:nvPr>
            <p:ph type="title"/>
          </p:nvPr>
        </p:nvSpPr>
        <p:spPr>
          <a:xfrm>
            <a:off x="543159" y="2592000"/>
            <a:ext cx="6879561" cy="1331640"/>
          </a:xfrm>
          <a:prstGeom prst="rect">
            <a:avLst/>
          </a:prstGeom>
        </p:spPr>
        <p:txBody>
          <a:bodyPr lIns="0" tIns="0" rIns="0" bIns="0"/>
          <a:lstStyle/>
          <a:p>
            <a:pPr>
              <a:lnSpc>
                <a:spcPct val="100000"/>
              </a:lnSpc>
            </a:pPr>
            <a:r>
              <a:rPr lang="cs-CZ" sz="3200" b="0" strike="noStrike" spc="-1" dirty="0" err="1">
                <a:solidFill>
                  <a:srgbClr val="666666"/>
                </a:solidFill>
                <a:uFill>
                  <a:solidFill>
                    <a:srgbClr val="FFFFFF"/>
                  </a:solidFill>
                </a:uFill>
                <a:latin typeface="Calibri"/>
              </a:rPr>
              <a:t>Presentation</a:t>
            </a:r>
            <a:r>
              <a:rPr lang="cs-CZ" sz="3200" b="0" strike="noStrike" spc="-1" dirty="0">
                <a:solidFill>
                  <a:srgbClr val="666666"/>
                </a:solidFill>
                <a:uFill>
                  <a:solidFill>
                    <a:srgbClr val="FFFFFF"/>
                  </a:solidFill>
                </a:uFill>
                <a:latin typeface="Calibri"/>
              </a:rPr>
              <a:t> </a:t>
            </a:r>
            <a:r>
              <a:rPr lang="cs-CZ" sz="3200" b="0" strike="noStrike" spc="-1" dirty="0" err="1">
                <a:solidFill>
                  <a:srgbClr val="666666"/>
                </a:solidFill>
                <a:uFill>
                  <a:solidFill>
                    <a:srgbClr val="FFFFFF"/>
                  </a:solidFill>
                </a:uFill>
                <a:latin typeface="Calibri"/>
              </a:rPr>
              <a:t>Title</a:t>
            </a:r>
            <a:endParaRPr lang="cs-CZ" sz="3200" b="0" strike="noStrike" spc="-1" dirty="0">
              <a:solidFill>
                <a:srgbClr val="000000"/>
              </a:solidFill>
              <a:uFill>
                <a:solidFill>
                  <a:srgbClr val="FFFFFF"/>
                </a:solidFill>
              </a:uFill>
              <a:latin typeface="Calibri"/>
            </a:endParaRPr>
          </a:p>
        </p:txBody>
      </p:sp>
      <p:pic>
        <p:nvPicPr>
          <p:cNvPr id="3" name="Logo ELI rgb svg">
            <a:extLst>
              <a:ext uri="{FF2B5EF4-FFF2-40B4-BE49-F238E27FC236}">
                <a16:creationId xmlns:a16="http://schemas.microsoft.com/office/drawing/2014/main" id="{B833C2E5-CF7D-30FE-2D40-C08EEF9452C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3159" y="432000"/>
            <a:ext cx="1992757" cy="926211"/>
          </a:xfrm>
          <a:prstGeom prst="rect">
            <a:avLst/>
          </a:prstGeom>
        </p:spPr>
      </p:pic>
      <p:pic>
        <p:nvPicPr>
          <p:cNvPr id="7" name="Logo znak rgb svg">
            <a:extLst>
              <a:ext uri="{FF2B5EF4-FFF2-40B4-BE49-F238E27FC236}">
                <a16:creationId xmlns:a16="http://schemas.microsoft.com/office/drawing/2014/main" id="{B76658E5-7CD3-C655-A609-533C0E0C7C36}"/>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88962" y="1747996"/>
            <a:ext cx="3695700" cy="40652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42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CustomShape 1"/>
          <p:cNvSpPr/>
          <p:nvPr/>
        </p:nvSpPr>
        <p:spPr>
          <a:xfrm>
            <a:off x="4282386"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Date:</a:t>
            </a:r>
            <a:endParaRPr lang="en-US" sz="1800" b="0" strike="noStrike" spc="-1" dirty="0">
              <a:solidFill>
                <a:schemeClr val="tx2"/>
              </a:solidFill>
              <a:uFill>
                <a:solidFill>
                  <a:srgbClr val="FFFFFF"/>
                </a:solidFill>
              </a:uFill>
              <a:latin typeface="+mn-lt"/>
            </a:endParaRPr>
          </a:p>
        </p:txBody>
      </p:sp>
      <p:sp>
        <p:nvSpPr>
          <p:cNvPr id="46" name="CustomShape 2"/>
          <p:cNvSpPr/>
          <p:nvPr/>
        </p:nvSpPr>
        <p:spPr>
          <a:xfrm>
            <a:off x="5930607"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chemeClr val="tx2"/>
                </a:solidFill>
                <a:uFill>
                  <a:solidFill>
                    <a:srgbClr val="FFFFFF"/>
                  </a:solidFill>
                </a:uFill>
                <a:latin typeface="+mn-lt"/>
              </a:rPr>
              <a:t>Page:</a:t>
            </a:r>
            <a:endParaRPr lang="en-US" sz="1800" b="0" strike="noStrike" spc="-1" dirty="0">
              <a:solidFill>
                <a:schemeClr val="tx2"/>
              </a:solidFill>
              <a:uFill>
                <a:solidFill>
                  <a:srgbClr val="FFFFFF"/>
                </a:solidFill>
              </a:uFill>
              <a:latin typeface="+mn-lt"/>
            </a:endParaRPr>
          </a:p>
        </p:txBody>
      </p:sp>
      <p:sp>
        <p:nvSpPr>
          <p:cNvPr id="47" name="Line 3"/>
          <p:cNvSpPr/>
          <p:nvPr/>
        </p:nvSpPr>
        <p:spPr>
          <a:xfrm>
            <a:off x="5780974" y="7164388"/>
            <a:ext cx="0" cy="122732"/>
          </a:xfrm>
          <a:prstGeom prst="line">
            <a:avLst/>
          </a:prstGeom>
          <a:ln w="3240">
            <a:solidFill>
              <a:schemeClr val="tx2"/>
            </a:solidFill>
            <a:round/>
          </a:ln>
        </p:spPr>
        <p:style>
          <a:lnRef idx="1">
            <a:schemeClr val="accent1"/>
          </a:lnRef>
          <a:fillRef idx="0">
            <a:schemeClr val="accent1"/>
          </a:fillRef>
          <a:effectRef idx="0">
            <a:schemeClr val="accent1"/>
          </a:effectRef>
          <a:fontRef idx="minor"/>
        </p:style>
      </p:sp>
      <p:sp>
        <p:nvSpPr>
          <p:cNvPr id="48" name="PlaceHolder 4"/>
          <p:cNvSpPr>
            <a:spLocks noGrp="1"/>
          </p:cNvSpPr>
          <p:nvPr>
            <p:ph type="title"/>
          </p:nvPr>
        </p:nvSpPr>
        <p:spPr>
          <a:xfrm>
            <a:off x="3163901" y="398469"/>
            <a:ext cx="9735672" cy="1079640"/>
          </a:xfrm>
          <a:prstGeom prst="rect">
            <a:avLst/>
          </a:prstGeom>
        </p:spPr>
        <p:txBody>
          <a:bodyPr lIns="0" tIns="0" rIns="0" bIns="0" anchor="ctr"/>
          <a:lstStyle/>
          <a:p>
            <a:pPr algn="r">
              <a:lnSpc>
                <a:spcPct val="100000"/>
              </a:lnSpc>
            </a:pPr>
            <a:r>
              <a:rPr lang="cs-CZ" sz="3200" b="0" strike="noStrike" spc="-1" dirty="0">
                <a:solidFill>
                  <a:srgbClr val="666666"/>
                </a:solidFill>
                <a:uFill>
                  <a:solidFill>
                    <a:srgbClr val="FFFFFF"/>
                  </a:solidFill>
                </a:uFill>
                <a:latin typeface="Calibri"/>
              </a:rPr>
              <a:t>Kliknutím lze upravit styl.</a:t>
            </a:r>
            <a:endParaRPr lang="cs-CZ" sz="3200" b="0" strike="noStrike" spc="-1" dirty="0">
              <a:solidFill>
                <a:srgbClr val="000000"/>
              </a:solidFill>
              <a:uFill>
                <a:solidFill>
                  <a:srgbClr val="FFFFFF"/>
                </a:solidFill>
              </a:uFill>
              <a:latin typeface="Calibri"/>
            </a:endParaRPr>
          </a:p>
        </p:txBody>
      </p:sp>
      <p:sp>
        <p:nvSpPr>
          <p:cNvPr id="49" name="PlaceHolder 5"/>
          <p:cNvSpPr>
            <a:spLocks noGrp="1"/>
          </p:cNvSpPr>
          <p:nvPr>
            <p:ph type="ftr"/>
          </p:nvPr>
        </p:nvSpPr>
        <p:spPr>
          <a:xfrm>
            <a:off x="536097" y="7041600"/>
            <a:ext cx="3575344"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endParaRPr lang="en-US" spc="-1" dirty="0">
              <a:uFill>
                <a:solidFill>
                  <a:srgbClr val="FFFFFF"/>
                </a:solidFill>
              </a:uFill>
            </a:endParaRPr>
          </a:p>
        </p:txBody>
      </p:sp>
      <p:sp>
        <p:nvSpPr>
          <p:cNvPr id="50" name="PlaceHolder 6"/>
          <p:cNvSpPr>
            <a:spLocks noGrp="1"/>
          </p:cNvSpPr>
          <p:nvPr>
            <p:ph type="dt"/>
          </p:nvPr>
        </p:nvSpPr>
        <p:spPr>
          <a:xfrm>
            <a:off x="4689755" y="7041600"/>
            <a:ext cx="995339" cy="359640"/>
          </a:xfrm>
          <a:prstGeom prst="rect">
            <a:avLst/>
          </a:prstGeom>
        </p:spPr>
        <p:txBody>
          <a:bodyPr lIns="36000" tIns="0" rIns="0" bIns="0" anchor="ctr"/>
          <a:lstStyle>
            <a:lvl1pPr>
              <a:defRPr sz="1000">
                <a:solidFill>
                  <a:schemeClr val="tx2"/>
                </a:solidFill>
                <a:latin typeface="+mn-lt"/>
              </a:defRPr>
            </a:lvl1pPr>
          </a:lstStyle>
          <a:p>
            <a:fld id="{717AC7D4-AEF7-4075-8B6E-3030BEC9ABBE}" type="datetime1">
              <a:rPr lang="en-US" spc="-1" smtClean="0">
                <a:uFill>
                  <a:solidFill>
                    <a:srgbClr val="FFFFFF"/>
                  </a:solidFill>
                </a:uFill>
              </a:rPr>
              <a:t>3/19/2025</a:t>
            </a:fld>
            <a:endParaRPr lang="en-US" spc="-1" dirty="0">
              <a:uFill>
                <a:solidFill>
                  <a:srgbClr val="FFFFFF"/>
                </a:solidFill>
              </a:uFill>
            </a:endParaRPr>
          </a:p>
        </p:txBody>
      </p:sp>
      <p:sp>
        <p:nvSpPr>
          <p:cNvPr id="51" name="PlaceHolder 7"/>
          <p:cNvSpPr>
            <a:spLocks noGrp="1"/>
          </p:cNvSpPr>
          <p:nvPr>
            <p:ph type="sldNum"/>
          </p:nvPr>
        </p:nvSpPr>
        <p:spPr>
          <a:xfrm>
            <a:off x="6403409" y="7041600"/>
            <a:ext cx="452180" cy="359640"/>
          </a:xfrm>
          <a:prstGeom prst="rect">
            <a:avLst/>
          </a:prstGeom>
        </p:spPr>
        <p:txBody>
          <a:bodyPr lIns="36000" tIns="0" rIns="0" bIns="0" anchor="ctr"/>
          <a:lstStyle>
            <a:lvl1pPr>
              <a:defRPr>
                <a:solidFill>
                  <a:schemeClr val="tx2"/>
                </a:solidFill>
                <a:latin typeface="+mn-lt"/>
              </a:defRPr>
            </a:lvl1pPr>
          </a:lstStyle>
          <a:p>
            <a:fld id="{F5AD6361-5E2D-42E9-A29D-CCE202173234}" type="slidenum">
              <a:rPr lang="en-US" sz="1000" spc="-1" smtClean="0">
                <a:uFill>
                  <a:solidFill>
                    <a:srgbClr val="FFFFFF"/>
                  </a:solidFill>
                </a:uFill>
              </a:rPr>
              <a:pPr/>
              <a:t>‹#›</a:t>
            </a:fld>
            <a:endParaRPr lang="en-US" sz="1400" spc="-1" dirty="0">
              <a:uFill>
                <a:solidFill>
                  <a:srgbClr val="FFFFFF"/>
                </a:solidFill>
              </a:uFill>
            </a:endParaRPr>
          </a:p>
        </p:txBody>
      </p:sp>
      <p:sp>
        <p:nvSpPr>
          <p:cNvPr id="52" name="PlaceHolder 8"/>
          <p:cNvSpPr>
            <a:spLocks noGrp="1"/>
          </p:cNvSpPr>
          <p:nvPr>
            <p:ph type="body"/>
          </p:nvPr>
        </p:nvSpPr>
        <p:spPr>
          <a:xfrm>
            <a:off x="543159" y="1548000"/>
            <a:ext cx="12356414"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Click</a:t>
            </a:r>
            <a:r>
              <a:rPr lang="cs-CZ" sz="2400" b="0" strike="noStrike" spc="-1" dirty="0">
                <a:solidFill>
                  <a:srgbClr val="000000"/>
                </a:solidFill>
                <a:uFill>
                  <a:solidFill>
                    <a:srgbClr val="FFFFFF"/>
                  </a:solidFill>
                </a:uFill>
                <a:latin typeface="Calibri"/>
              </a:rPr>
              <a:t> to </a:t>
            </a:r>
            <a:r>
              <a:rPr lang="cs-CZ" sz="2400" b="0" strike="noStrike" spc="-1" dirty="0" err="1">
                <a:solidFill>
                  <a:srgbClr val="000000"/>
                </a:solidFill>
                <a:uFill>
                  <a:solidFill>
                    <a:srgbClr val="FFFFFF"/>
                  </a:solidFill>
                </a:uFill>
                <a:latin typeface="Calibri"/>
              </a:rPr>
              <a:t>edit</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the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text </a:t>
            </a:r>
            <a:r>
              <a:rPr lang="cs-CZ" sz="2400" b="0" strike="noStrike" spc="-1" dirty="0" err="1">
                <a:solidFill>
                  <a:srgbClr val="000000"/>
                </a:solidFill>
                <a:uFill>
                  <a:solidFill>
                    <a:srgbClr val="FFFFFF"/>
                  </a:solidFill>
                </a:uFill>
                <a:latin typeface="Calibri"/>
              </a:rPr>
              <a:t>format</a:t>
            </a:r>
            <a:endParaRPr lang="cs-CZ" sz="2400" b="0" strike="noStrike" spc="-1" dirty="0">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cs-CZ" sz="2400" b="0" strike="noStrike" spc="-1" dirty="0">
                <a:solidFill>
                  <a:srgbClr val="000000"/>
                </a:solidFill>
                <a:uFill>
                  <a:solidFill>
                    <a:srgbClr val="FFFFFF"/>
                  </a:solidFill>
                </a:uFill>
                <a:latin typeface="Calibri"/>
              </a:rPr>
              <a:t>Second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296000" lvl="2" indent="-288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Third</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728000" lvl="3" indent="-216000">
              <a:buClr>
                <a:srgbClr val="000000"/>
              </a:buClr>
              <a:buSzPct val="75000"/>
              <a:buFont typeface="Symbol" charset="2"/>
              <a:buChar char=""/>
            </a:pPr>
            <a:r>
              <a:rPr lang="cs-CZ" sz="2400" b="0" strike="noStrike" spc="-1" dirty="0" err="1">
                <a:solidFill>
                  <a:srgbClr val="000000"/>
                </a:solidFill>
                <a:uFill>
                  <a:solidFill>
                    <a:srgbClr val="FFFFFF"/>
                  </a:solidFill>
                </a:uFill>
                <a:latin typeface="Calibri"/>
              </a:rPr>
              <a:t>Fourth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0" lvl="4"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Fifth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592000" lvl="5"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Sixth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 indent="-215640">
              <a:lnSpc>
                <a:spcPct val="100000"/>
              </a:lnSpc>
              <a:buClr>
                <a:srgbClr val="000000"/>
              </a:buClr>
              <a:buFont typeface="Calibri"/>
              <a:buChar char="•"/>
            </a:pPr>
            <a:r>
              <a:rPr lang="cs-CZ" sz="2400" b="0" strike="noStrike" spc="-1" dirty="0" err="1">
                <a:solidFill>
                  <a:srgbClr val="000000"/>
                </a:solidFill>
                <a:uFill>
                  <a:solidFill>
                    <a:srgbClr val="FFFFFF"/>
                  </a:solidFill>
                </a:uFill>
                <a:latin typeface="Calibri"/>
              </a:rPr>
              <a:t>Seventh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LevelKlepnutím</a:t>
            </a:r>
            <a:r>
              <a:rPr lang="cs-CZ" sz="2400" b="0" strike="noStrike" spc="-1" dirty="0">
                <a:solidFill>
                  <a:srgbClr val="000000"/>
                </a:solidFill>
                <a:uFill>
                  <a:solidFill>
                    <a:srgbClr val="FFFFFF"/>
                  </a:solidFill>
                </a:uFill>
                <a:latin typeface="Calibri"/>
              </a:rPr>
              <a:t> lze upravit styly předlohy textu.</a:t>
            </a:r>
          </a:p>
          <a:p>
            <a:pPr marL="432000" lvl="1"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Druhá úroveň</a:t>
            </a:r>
          </a:p>
          <a:p>
            <a:pPr marL="648000" lvl="2"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Třetí úroveň</a:t>
            </a:r>
          </a:p>
          <a:p>
            <a:pPr marL="864000" lvl="3"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Čtvrtá úroveň</a:t>
            </a:r>
          </a:p>
          <a:p>
            <a:pPr marL="1080000" lvl="4"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Pátá úroveň</a:t>
            </a:r>
          </a:p>
        </p:txBody>
      </p:sp>
      <p:pic>
        <p:nvPicPr>
          <p:cNvPr id="2" name="Logo ELI rgb svg">
            <a:extLst>
              <a:ext uri="{FF2B5EF4-FFF2-40B4-BE49-F238E27FC236}">
                <a16:creationId xmlns:a16="http://schemas.microsoft.com/office/drawing/2014/main" id="{0F6C2C70-BFB6-E318-731C-5935D1A84B7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3159" y="432000"/>
            <a:ext cx="1992757" cy="926211"/>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6000" indent="-215640" algn="l" defTabSz="914400" rtl="0" eaLnBrk="1" latinLnBrk="0" hangingPunct="1">
        <a:lnSpc>
          <a:spcPct val="100000"/>
        </a:lnSpc>
        <a:spcBef>
          <a:spcPts val="1000"/>
        </a:spcBef>
        <a:buClr>
          <a:srgbClr val="000000"/>
        </a:buClr>
        <a:buSzPct val="45000"/>
        <a:buFont typeface="Calibri"/>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42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a:off x="5250537" y="7041600"/>
            <a:ext cx="406917"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Calibri"/>
              </a:rPr>
              <a:t>Date:</a:t>
            </a:r>
            <a:endParaRPr lang="en-US" sz="1800" b="0" strike="noStrike" spc="-1">
              <a:solidFill>
                <a:srgbClr val="000000"/>
              </a:solidFill>
              <a:uFill>
                <a:solidFill>
                  <a:srgbClr val="FFFFFF"/>
                </a:solidFill>
              </a:uFill>
              <a:latin typeface="Calibri"/>
            </a:endParaRPr>
          </a:p>
        </p:txBody>
      </p:sp>
      <p:sp>
        <p:nvSpPr>
          <p:cNvPr id="181" name="CustomShape 2"/>
          <p:cNvSpPr/>
          <p:nvPr/>
        </p:nvSpPr>
        <p:spPr>
          <a:xfrm>
            <a:off x="7423173" y="7041600"/>
            <a:ext cx="45218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Calibri"/>
              </a:rPr>
              <a:t>Page:</a:t>
            </a:r>
            <a:endParaRPr lang="en-US" sz="1800" b="0" strike="noStrike" spc="-1">
              <a:solidFill>
                <a:srgbClr val="000000"/>
              </a:solidFill>
              <a:uFill>
                <a:solidFill>
                  <a:srgbClr val="FFFFFF"/>
                </a:solidFill>
              </a:uFill>
              <a:latin typeface="Calibri"/>
            </a:endParaRPr>
          </a:p>
        </p:txBody>
      </p:sp>
      <p:sp>
        <p:nvSpPr>
          <p:cNvPr id="182" name="Line 3"/>
          <p:cNvSpPr/>
          <p:nvPr/>
        </p:nvSpPr>
        <p:spPr>
          <a:xfrm>
            <a:off x="6970540" y="7164000"/>
            <a:ext cx="453"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84" name="PlaceHolder 4"/>
          <p:cNvSpPr>
            <a:spLocks noGrp="1"/>
          </p:cNvSpPr>
          <p:nvPr>
            <p:ph type="title"/>
          </p:nvPr>
        </p:nvSpPr>
        <p:spPr>
          <a:xfrm>
            <a:off x="543159" y="2592000"/>
            <a:ext cx="6879561" cy="1331640"/>
          </a:xfrm>
          <a:prstGeom prst="rect">
            <a:avLst/>
          </a:prstGeom>
        </p:spPr>
        <p:txBody>
          <a:bodyPr lIns="0" tIns="0" rIns="0" bIns="0"/>
          <a:lstStyle/>
          <a:p>
            <a:pPr>
              <a:lnSpc>
                <a:spcPct val="100000"/>
              </a:lnSpc>
            </a:pPr>
            <a:r>
              <a:rPr lang="cs-CZ" sz="3200" b="0" strike="noStrike" spc="-1">
                <a:solidFill>
                  <a:srgbClr val="666666"/>
                </a:solidFill>
                <a:uFill>
                  <a:solidFill>
                    <a:srgbClr val="FFFFFF"/>
                  </a:solidFill>
                </a:uFill>
                <a:latin typeface="Calibri"/>
              </a:rPr>
              <a:t>Thank you
for your attention!</a:t>
            </a:r>
            <a:endParaRPr lang="cs-CZ" sz="3200" b="0" strike="noStrike" spc="-1">
              <a:solidFill>
                <a:srgbClr val="000000"/>
              </a:solidFill>
              <a:uFill>
                <a:solidFill>
                  <a:srgbClr val="FFFFFF"/>
                </a:solidFill>
              </a:uFill>
              <a:latin typeface="Calibri"/>
            </a:endParaRPr>
          </a:p>
        </p:txBody>
      </p:sp>
      <p:sp>
        <p:nvSpPr>
          <p:cNvPr id="185" name="PlaceHolder 5"/>
          <p:cNvSpPr>
            <a:spLocks noGrp="1"/>
          </p:cNvSpPr>
          <p:nvPr>
            <p:ph type="body"/>
          </p:nvPr>
        </p:nvSpPr>
        <p:spPr>
          <a:xfrm>
            <a:off x="543159" y="4356000"/>
            <a:ext cx="6879561" cy="359640"/>
          </a:xfrm>
          <a:prstGeom prst="rect">
            <a:avLst/>
          </a:prstGeom>
        </p:spPr>
        <p:txBody>
          <a:bodyPr lIns="0" tIns="0" rIns="0" bIns="0"/>
          <a:lstStyle/>
          <a:p>
            <a:pPr marL="432000" indent="-324000">
              <a:buClr>
                <a:srgbClr val="000000"/>
              </a:buClr>
              <a:buSzPct val="45000"/>
              <a:buFont typeface="Wingdings" charset="2"/>
              <a:buChar char=""/>
            </a:pPr>
            <a:r>
              <a:rPr lang="cs-CZ" sz="2400" b="0" strike="noStrike" spc="-1" dirty="0" err="1">
                <a:solidFill>
                  <a:srgbClr val="666666"/>
                </a:solidFill>
                <a:uFill>
                  <a:solidFill>
                    <a:srgbClr val="FFFFFF"/>
                  </a:solidFill>
                </a:uFill>
                <a:latin typeface="Calibri"/>
              </a:rPr>
              <a:t>Click</a:t>
            </a:r>
            <a:r>
              <a:rPr lang="cs-CZ" sz="2400" b="0" strike="noStrike" spc="-1" dirty="0">
                <a:solidFill>
                  <a:srgbClr val="666666"/>
                </a:solidFill>
                <a:uFill>
                  <a:solidFill>
                    <a:srgbClr val="FFFFFF"/>
                  </a:solidFill>
                </a:uFill>
                <a:latin typeface="Calibri"/>
              </a:rPr>
              <a:t>to</a:t>
            </a:r>
            <a:r>
              <a:rPr lang="cs-CZ" sz="2400" b="0" strike="noStrike" spc="-1" dirty="0" err="1">
                <a:solidFill>
                  <a:srgbClr val="666666"/>
                </a:solidFill>
                <a:uFill>
                  <a:solidFill>
                    <a:srgbClr val="FFFFFF"/>
                  </a:solidFill>
                </a:uFill>
                <a:latin typeface="Calibri"/>
              </a:rPr>
              <a:t>edittheoutline</a:t>
            </a:r>
            <a:r>
              <a:rPr lang="cs-CZ" sz="2400" b="0" strike="noStrike" spc="-1" dirty="0">
                <a:solidFill>
                  <a:srgbClr val="666666"/>
                </a:solidFill>
                <a:uFill>
                  <a:solidFill>
                    <a:srgbClr val="FFFFFF"/>
                  </a:solidFill>
                </a:uFill>
                <a:latin typeface="Calibri"/>
              </a:rPr>
              <a:t>text</a:t>
            </a:r>
            <a:r>
              <a:rPr lang="cs-CZ" sz="2400" b="0" strike="noStrike" spc="-1" dirty="0" err="1">
                <a:solidFill>
                  <a:srgbClr val="666666"/>
                </a:solidFill>
                <a:uFill>
                  <a:solidFill>
                    <a:srgbClr val="FFFFFF"/>
                  </a:solidFill>
                </a:uFill>
                <a:latin typeface="Calibri"/>
              </a:rPr>
              <a:t>format</a:t>
            </a:r>
            <a:endParaRPr lang="cs-CZ" sz="2400" b="0" strike="noStrike" spc="-1" dirty="0">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cs-CZ" sz="2400" b="0" strike="noStrike" spc="-1" dirty="0">
                <a:solidFill>
                  <a:srgbClr val="666666"/>
                </a:solidFill>
                <a:uFill>
                  <a:solidFill>
                    <a:srgbClr val="FFFFFF"/>
                  </a:solidFill>
                </a:uFill>
                <a:latin typeface="Calibri"/>
              </a:rPr>
              <a:t>Second</a:t>
            </a:r>
            <a:r>
              <a:rPr lang="cs-CZ" sz="2400" b="0" strike="noStrike" spc="-1" dirty="0" err="1">
                <a:solidFill>
                  <a:srgbClr val="666666"/>
                </a:solidFill>
                <a:uFill>
                  <a:solidFill>
                    <a:srgbClr val="FFFFFF"/>
                  </a:solidFill>
                </a:uFill>
                <a:latin typeface="Calibri"/>
              </a:rPr>
              <a:t>Outline</a:t>
            </a:r>
            <a:r>
              <a:rPr lang="cs-CZ" sz="2400" b="0" strike="noStrike" spc="-1" dirty="0">
                <a:solidFill>
                  <a:srgbClr val="666666"/>
                </a:solidFill>
                <a:uFill>
                  <a:solidFill>
                    <a:srgbClr val="FFFFFF"/>
                  </a:solidFill>
                </a:uFill>
                <a:latin typeface="Calibri"/>
              </a:rPr>
              <a:t>Level</a:t>
            </a:r>
            <a:endParaRPr lang="cs-CZ" sz="2400" b="0" strike="noStrike" spc="-1" dirty="0">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cs-CZ" sz="2400" b="0" strike="noStrike" spc="-1" dirty="0" err="1">
                <a:solidFill>
                  <a:srgbClr val="666666"/>
                </a:solidFill>
                <a:uFill>
                  <a:solidFill>
                    <a:srgbClr val="FFFFFF"/>
                  </a:solidFill>
                </a:uFill>
                <a:latin typeface="Calibri"/>
              </a:rPr>
              <a:t>ThirdOutline</a:t>
            </a:r>
            <a:r>
              <a:rPr lang="cs-CZ" sz="2400" b="0" strike="noStrike" spc="-1" dirty="0">
                <a:solidFill>
                  <a:srgbClr val="666666"/>
                </a:solidFill>
                <a:uFill>
                  <a:solidFill>
                    <a:srgbClr val="FFFFFF"/>
                  </a:solidFill>
                </a:uFill>
                <a:latin typeface="Calibri"/>
              </a:rPr>
              <a:t>Level</a:t>
            </a:r>
            <a:endParaRPr lang="cs-CZ" sz="2400" b="0" strike="noStrike" spc="-1" dirty="0">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cs-CZ" sz="2400" b="0" strike="noStrike" spc="-1" dirty="0" err="1">
                <a:solidFill>
                  <a:srgbClr val="666666"/>
                </a:solidFill>
                <a:uFill>
                  <a:solidFill>
                    <a:srgbClr val="FFFFFF"/>
                  </a:solidFill>
                </a:uFill>
                <a:latin typeface="Calibri"/>
              </a:rPr>
              <a:t>FourthOutline</a:t>
            </a:r>
            <a:r>
              <a:rPr lang="cs-CZ" sz="2400" b="0" strike="noStrike" spc="-1" dirty="0">
                <a:solidFill>
                  <a:srgbClr val="666666"/>
                </a:solidFill>
                <a:uFill>
                  <a:solidFill>
                    <a:srgbClr val="FFFFFF"/>
                  </a:solidFill>
                </a:uFill>
                <a:latin typeface="Calibri"/>
              </a:rPr>
              <a:t>Level</a:t>
            </a:r>
            <a:endParaRPr lang="cs-CZ" sz="2400" b="0" strike="noStrike" spc="-1" dirty="0">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cs-CZ" sz="2400" b="0" strike="noStrike" spc="-1" dirty="0" err="1">
                <a:solidFill>
                  <a:srgbClr val="666666"/>
                </a:solidFill>
                <a:uFill>
                  <a:solidFill>
                    <a:srgbClr val="FFFFFF"/>
                  </a:solidFill>
                </a:uFill>
                <a:latin typeface="Calibri"/>
              </a:rPr>
              <a:t>FifthOutline</a:t>
            </a:r>
            <a:r>
              <a:rPr lang="cs-CZ" sz="2400" b="0" strike="noStrike" spc="-1" dirty="0">
                <a:solidFill>
                  <a:srgbClr val="666666"/>
                </a:solidFill>
                <a:uFill>
                  <a:solidFill>
                    <a:srgbClr val="FFFFFF"/>
                  </a:solidFill>
                </a:uFill>
                <a:latin typeface="Calibri"/>
              </a:rPr>
              <a:t>Level</a:t>
            </a:r>
            <a:endParaRPr lang="cs-CZ" sz="2400" b="0" strike="noStrike" spc="-1" dirty="0">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cs-CZ" sz="2400" b="0" strike="noStrike" spc="-1" dirty="0" err="1">
                <a:solidFill>
                  <a:srgbClr val="666666"/>
                </a:solidFill>
                <a:uFill>
                  <a:solidFill>
                    <a:srgbClr val="FFFFFF"/>
                  </a:solidFill>
                </a:uFill>
                <a:latin typeface="Calibri"/>
              </a:rPr>
              <a:t>SixthOutline</a:t>
            </a:r>
            <a:r>
              <a:rPr lang="cs-CZ" sz="2400" b="0" strike="noStrike" spc="-1" dirty="0">
                <a:solidFill>
                  <a:srgbClr val="666666"/>
                </a:solidFill>
                <a:uFill>
                  <a:solidFill>
                    <a:srgbClr val="FFFFFF"/>
                  </a:solidFill>
                </a:uFill>
                <a:latin typeface="Calibri"/>
              </a:rPr>
              <a:t>Level</a:t>
            </a:r>
            <a:endParaRPr lang="cs-CZ" sz="2400" b="0" strike="noStrike" spc="-1" dirty="0">
              <a:solidFill>
                <a:srgbClr val="000000"/>
              </a:solidFill>
              <a:uFill>
                <a:solidFill>
                  <a:srgbClr val="FFFFFF"/>
                </a:solidFill>
              </a:uFill>
              <a:latin typeface="Calibri"/>
            </a:endParaRPr>
          </a:p>
          <a:p>
            <a:pPr>
              <a:lnSpc>
                <a:spcPct val="100000"/>
              </a:lnSpc>
            </a:pPr>
            <a:r>
              <a:rPr lang="cs-CZ" sz="2400" b="0" strike="noStrike" spc="-1" dirty="0" err="1">
                <a:solidFill>
                  <a:srgbClr val="666666"/>
                </a:solidFill>
                <a:uFill>
                  <a:solidFill>
                    <a:srgbClr val="FFFFFF"/>
                  </a:solidFill>
                </a:uFill>
                <a:latin typeface="Calibri"/>
              </a:rPr>
              <a:t>SeventhOutlineLevelAuthor</a:t>
            </a:r>
            <a:r>
              <a:rPr lang="cs-CZ" sz="2400" b="0" strike="noStrike" spc="-1" dirty="0">
                <a:solidFill>
                  <a:srgbClr val="666666"/>
                </a:solidFill>
                <a:uFill>
                  <a:solidFill>
                    <a:srgbClr val="FFFFFF"/>
                  </a:solidFill>
                </a:uFill>
                <a:latin typeface="Calibri"/>
              </a:rPr>
              <a:t>:</a:t>
            </a:r>
            <a:endParaRPr lang="cs-CZ" sz="2400" b="0" strike="noStrike" spc="-1" dirty="0">
              <a:solidFill>
                <a:srgbClr val="000000"/>
              </a:solidFill>
              <a:uFill>
                <a:solidFill>
                  <a:srgbClr val="FFFFFF"/>
                </a:solidFill>
              </a:uFill>
              <a:latin typeface="Calibri"/>
            </a:endParaRPr>
          </a:p>
        </p:txBody>
      </p:sp>
      <p:pic>
        <p:nvPicPr>
          <p:cNvPr id="2" name="Logo ELI rgb svg">
            <a:extLst>
              <a:ext uri="{FF2B5EF4-FFF2-40B4-BE49-F238E27FC236}">
                <a16:creationId xmlns:a16="http://schemas.microsoft.com/office/drawing/2014/main" id="{B704E130-1542-FE2D-5D9A-62578F9B75A4}"/>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3159" y="432000"/>
            <a:ext cx="1992757" cy="926211"/>
          </a:xfrm>
          <a:prstGeom prst="rect">
            <a:avLst/>
          </a:prstGeom>
        </p:spPr>
      </p:pic>
      <p:pic>
        <p:nvPicPr>
          <p:cNvPr id="3" name="Logo znak rgb svg">
            <a:extLst>
              <a:ext uri="{FF2B5EF4-FFF2-40B4-BE49-F238E27FC236}">
                <a16:creationId xmlns:a16="http://schemas.microsoft.com/office/drawing/2014/main" id="{E7C28267-88A6-E793-3D17-64CD9E1600AA}"/>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88962" y="1747996"/>
            <a:ext cx="3695700" cy="4065270"/>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000"/>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42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2.wmf"/><Relationship Id="rId7" Type="http://schemas.openxmlformats.org/officeDocument/2006/relationships/oleObject" Target="../embeddings/oleObject11.bin"/><Relationship Id="rId12" Type="http://schemas.openxmlformats.org/officeDocument/2006/relationships/image" Target="../media/image47.wmf"/><Relationship Id="rId2" Type="http://schemas.openxmlformats.org/officeDocument/2006/relationships/oleObject" Target="../embeddings/oleObject9.bin"/><Relationship Id="rId1" Type="http://schemas.openxmlformats.org/officeDocument/2006/relationships/slideLayout" Target="../slideLayouts/slideLayout1.xml"/><Relationship Id="rId6" Type="http://schemas.openxmlformats.org/officeDocument/2006/relationships/image" Target="../media/image44.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46.wmf"/><Relationship Id="rId4" Type="http://schemas.openxmlformats.org/officeDocument/2006/relationships/image" Target="../media/image43.png"/><Relationship Id="rId9"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53.wmf"/><Relationship Id="rId3" Type="http://schemas.openxmlformats.org/officeDocument/2006/relationships/oleObject" Target="../embeddings/oleObject14.bin"/><Relationship Id="rId7" Type="http://schemas.openxmlformats.org/officeDocument/2006/relationships/image" Target="../media/image50.wmf"/><Relationship Id="rId12" Type="http://schemas.openxmlformats.org/officeDocument/2006/relationships/oleObject" Target="../embeddings/oleObject18.bin"/><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oleObject" Target="../embeddings/oleObject15.bin"/><Relationship Id="rId11" Type="http://schemas.openxmlformats.org/officeDocument/2006/relationships/image" Target="../media/image52.wmf"/><Relationship Id="rId5" Type="http://schemas.openxmlformats.org/officeDocument/2006/relationships/image" Target="../media/image49.jpeg"/><Relationship Id="rId10" Type="http://schemas.openxmlformats.org/officeDocument/2006/relationships/oleObject" Target="../embeddings/oleObject17.bin"/><Relationship Id="rId4" Type="http://schemas.openxmlformats.org/officeDocument/2006/relationships/image" Target="../media/image48.wmf"/><Relationship Id="rId9" Type="http://schemas.openxmlformats.org/officeDocument/2006/relationships/image" Target="../media/image51.wmf"/></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9.bin"/><Relationship Id="rId7" Type="http://schemas.openxmlformats.org/officeDocument/2006/relationships/image" Target="../media/image56.png"/><Relationship Id="rId12" Type="http://schemas.openxmlformats.org/officeDocument/2006/relationships/image" Target="../media/image60.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oleObject" Target="../embeddings/oleObject21.bin"/><Relationship Id="rId5" Type="http://schemas.openxmlformats.org/officeDocument/2006/relationships/oleObject" Target="../embeddings/oleObject20.bin"/><Relationship Id="rId10" Type="http://schemas.openxmlformats.org/officeDocument/2006/relationships/image" Target="../media/image59.png"/><Relationship Id="rId4" Type="http://schemas.openxmlformats.org/officeDocument/2006/relationships/image" Target="../media/image54.wmf"/><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3.wmf"/><Relationship Id="rId4"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emf"/><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23.bin"/><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wmf"/><Relationship Id="rId4"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7.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w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4.bin"/><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6.wmf"/></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6.bin"/><Relationship Id="rId7" Type="http://schemas.openxmlformats.org/officeDocument/2006/relationships/image" Target="../media/image39.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38.png"/><Relationship Id="rId4"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 name="TextShape 1"/>
          <p:cNvSpPr txBox="1"/>
          <p:nvPr/>
        </p:nvSpPr>
        <p:spPr>
          <a:xfrm>
            <a:off x="54501" y="3471113"/>
            <a:ext cx="13189160" cy="505467"/>
          </a:xfrm>
          <a:prstGeom prst="rect">
            <a:avLst/>
          </a:prstGeom>
          <a:noFill/>
          <a:ln>
            <a:noFill/>
          </a:ln>
        </p:spPr>
        <p:txBody>
          <a:bodyPr lIns="0" tIns="0" rIns="0" bIns="0" anchor="ctr"/>
          <a:lstStyle/>
          <a:p>
            <a:pPr algn="ctr">
              <a:lnSpc>
                <a:spcPct val="100000"/>
              </a:lnSpc>
            </a:pPr>
            <a:r>
              <a:rPr lang="en-US" sz="2800" b="1" spc="-1" dirty="0">
                <a:solidFill>
                  <a:srgbClr val="002060"/>
                </a:solidFill>
                <a:uFill>
                  <a:solidFill>
                    <a:srgbClr val="FFFFFF"/>
                  </a:solidFill>
                </a:uFill>
              </a:rPr>
              <a:t>S. V. Bulanov, G. M. Grittani, P. </a:t>
            </a:r>
            <a:r>
              <a:rPr lang="en-US" sz="2800" b="1" spc="-1" dirty="0" err="1">
                <a:solidFill>
                  <a:srgbClr val="002060"/>
                </a:solidFill>
                <a:uFill>
                  <a:solidFill>
                    <a:srgbClr val="FFFFFF"/>
                  </a:solidFill>
                </a:uFill>
              </a:rPr>
              <a:t>Valenta</a:t>
            </a:r>
            <a:endParaRPr lang="en-US" sz="2800" b="1" spc="-1" dirty="0">
              <a:solidFill>
                <a:srgbClr val="002060"/>
              </a:solidFill>
              <a:uFill>
                <a:solidFill>
                  <a:srgbClr val="FFFFFF"/>
                </a:solidFill>
              </a:uFill>
            </a:endParaRPr>
          </a:p>
        </p:txBody>
      </p:sp>
      <p:sp>
        <p:nvSpPr>
          <p:cNvPr id="222" name="TextShape 2"/>
          <p:cNvSpPr txBox="1"/>
          <p:nvPr/>
        </p:nvSpPr>
        <p:spPr>
          <a:xfrm>
            <a:off x="468323" y="783940"/>
            <a:ext cx="12114813" cy="1331640"/>
          </a:xfrm>
          <a:prstGeom prst="rect">
            <a:avLst/>
          </a:prstGeom>
          <a:noFill/>
          <a:ln>
            <a:noFill/>
          </a:ln>
        </p:spPr>
        <p:txBody>
          <a:bodyPr lIns="0" tIns="0" rIns="0" bIns="0"/>
          <a:lstStyle/>
          <a:p>
            <a:pPr algn="ctr">
              <a:lnSpc>
                <a:spcPct val="100000"/>
              </a:lnSpc>
            </a:pPr>
            <a:r>
              <a:rPr lang="en-US" sz="4400"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rPr>
              <a:t>Scaling of LWFA </a:t>
            </a:r>
            <a:br>
              <a:rPr lang="en-US" sz="4400"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rPr>
            </a:br>
            <a:r>
              <a:rPr lang="en-US" sz="4400"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rPr>
              <a:t>for Multi-PW Laser-Plasma Interaction</a:t>
            </a:r>
          </a:p>
        </p:txBody>
      </p:sp>
      <p:sp>
        <p:nvSpPr>
          <p:cNvPr id="5" name="Zástupný symbol pro datum 1"/>
          <p:cNvSpPr txBox="1">
            <a:spLocks/>
          </p:cNvSpPr>
          <p:nvPr/>
        </p:nvSpPr>
        <p:spPr>
          <a:xfrm>
            <a:off x="4543390" y="7185686"/>
            <a:ext cx="1075807" cy="244724"/>
          </a:xfrm>
          <a:prstGeom prst="rect">
            <a:avLst/>
          </a:prstGeom>
        </p:spPr>
        <p:txBody>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503FF-1D76-4E90-A323-3F06B8FBD596}" type="datetime1">
              <a:rPr lang="cs-CZ" sz="1000" spc="-1">
                <a:solidFill>
                  <a:schemeClr val="bg1"/>
                </a:solidFill>
                <a:uFill>
                  <a:solidFill>
                    <a:srgbClr val="FFFFFF"/>
                  </a:solidFill>
                </a:uFill>
              </a:rPr>
              <a:pPr/>
              <a:t>19.03.2025</a:t>
            </a:fld>
            <a:endParaRPr lang="en-US" sz="1000" spc="-1" dirty="0">
              <a:solidFill>
                <a:schemeClr val="bg1"/>
              </a:solidFill>
              <a:uFill>
                <a:solidFill>
                  <a:srgbClr val="FFFFFF"/>
                </a:solidFill>
              </a:uFill>
            </a:endParaRPr>
          </a:p>
        </p:txBody>
      </p:sp>
      <p:sp>
        <p:nvSpPr>
          <p:cNvPr id="6" name="CustomShape 1">
            <a:extLst>
              <a:ext uri="{FF2B5EF4-FFF2-40B4-BE49-F238E27FC236}">
                <a16:creationId xmlns:a16="http://schemas.microsoft.com/office/drawing/2014/main" id="{E94B420E-7DBF-4501-BF4A-84A716560F04}"/>
              </a:ext>
            </a:extLst>
          </p:cNvPr>
          <p:cNvSpPr/>
          <p:nvPr/>
        </p:nvSpPr>
        <p:spPr>
          <a:xfrm>
            <a:off x="4219749" y="7128228"/>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spc="-1" dirty="0">
                <a:solidFill>
                  <a:srgbClr val="FFFFFF"/>
                </a:solidFill>
                <a:uFill>
                  <a:solidFill>
                    <a:srgbClr val="FFFFFF"/>
                  </a:solidFill>
                </a:uFill>
                <a:latin typeface="Arial"/>
              </a:rPr>
              <a:t>Date:</a:t>
            </a:r>
            <a:endParaRPr lang="en-US" spc="-1" dirty="0">
              <a:solidFill>
                <a:srgbClr val="000000"/>
              </a:solidFill>
              <a:uFill>
                <a:solidFill>
                  <a:srgbClr val="FFFFFF"/>
                </a:solidFill>
              </a:uFill>
              <a:latin typeface="Arial"/>
            </a:endParaRPr>
          </a:p>
        </p:txBody>
      </p:sp>
      <p:sp>
        <p:nvSpPr>
          <p:cNvPr id="2" name="TextShape 1">
            <a:extLst>
              <a:ext uri="{FF2B5EF4-FFF2-40B4-BE49-F238E27FC236}">
                <a16:creationId xmlns:a16="http://schemas.microsoft.com/office/drawing/2014/main" id="{7C86CECD-20E8-AFE5-6ABA-BE7AD2AC2382}"/>
              </a:ext>
            </a:extLst>
          </p:cNvPr>
          <p:cNvSpPr txBox="1"/>
          <p:nvPr/>
        </p:nvSpPr>
        <p:spPr>
          <a:xfrm>
            <a:off x="553103" y="5647699"/>
            <a:ext cx="2759874" cy="371361"/>
          </a:xfrm>
          <a:prstGeom prst="rect">
            <a:avLst/>
          </a:prstGeom>
          <a:noFill/>
          <a:ln>
            <a:noFill/>
          </a:ln>
        </p:spPr>
        <p:txBody>
          <a:bodyPr lIns="0" tIns="0" rIns="0" bIns="0" anchor="ctr"/>
          <a:lstStyle/>
          <a:p>
            <a:pPr algn="ctr">
              <a:lnSpc>
                <a:spcPct val="100000"/>
              </a:lnSpc>
            </a:pPr>
            <a:r>
              <a:rPr lang="en-US" sz="2800" b="1" spc="-1" dirty="0">
                <a:solidFill>
                  <a:srgbClr val="666666"/>
                </a:solidFill>
                <a:uFill>
                  <a:solidFill>
                    <a:srgbClr val="FFFFFF"/>
                  </a:solidFill>
                </a:uFill>
              </a:rPr>
              <a:t>LAMU-2025</a:t>
            </a:r>
            <a:br>
              <a:rPr lang="en-US" sz="2800" b="1" spc="-1" dirty="0">
                <a:solidFill>
                  <a:srgbClr val="666666"/>
                </a:solidFill>
                <a:uFill>
                  <a:solidFill>
                    <a:srgbClr val="FFFFFF"/>
                  </a:solidFill>
                </a:uFill>
              </a:rPr>
            </a:br>
            <a:r>
              <a:rPr lang="en-US" sz="2800" b="1" spc="-1" dirty="0">
                <a:solidFill>
                  <a:srgbClr val="666666"/>
                </a:solidFill>
                <a:uFill>
                  <a:solidFill>
                    <a:srgbClr val="FFFFFF"/>
                  </a:solidFill>
                </a:uFill>
              </a:rPr>
              <a:t>ELI-ERIC, ELI-Beamlines</a:t>
            </a:r>
          </a:p>
          <a:p>
            <a:pPr algn="ctr">
              <a:lnSpc>
                <a:spcPct val="100000"/>
              </a:lnSpc>
            </a:pPr>
            <a:r>
              <a:rPr lang="en-US" sz="2800" b="1" spc="-1" dirty="0">
                <a:solidFill>
                  <a:srgbClr val="666666"/>
                </a:solidFill>
                <a:uFill>
                  <a:solidFill>
                    <a:srgbClr val="FFFFFF"/>
                  </a:solidFill>
                </a:uFill>
              </a:rPr>
              <a:t>March 19, 2025</a:t>
            </a:r>
            <a:endParaRPr lang="en-US" sz="2800" b="1" spc="-1" dirty="0">
              <a:solidFill>
                <a:srgbClr val="000000"/>
              </a:solidFill>
              <a:uFill>
                <a:solidFill>
                  <a:srgbClr val="FFFFFF"/>
                </a:solidFill>
              </a:uFill>
            </a:endParaRPr>
          </a:p>
        </p:txBody>
      </p:sp>
      <p:pic>
        <p:nvPicPr>
          <p:cNvPr id="7" name="Picture 6"/>
          <p:cNvPicPr>
            <a:picLocks noChangeAspect="1"/>
          </p:cNvPicPr>
          <p:nvPr/>
        </p:nvPicPr>
        <p:blipFill>
          <a:blip r:embed="rId2"/>
          <a:stretch>
            <a:fillRect/>
          </a:stretch>
        </p:blipFill>
        <p:spPr>
          <a:xfrm>
            <a:off x="7218195" y="5225090"/>
            <a:ext cx="5958998" cy="2166908"/>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15918"/>
            <a:ext cx="13442597"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On the LWFA energy scaling </a:t>
            </a:r>
          </a:p>
        </p:txBody>
      </p:sp>
      <p:graphicFrame>
        <p:nvGraphicFramePr>
          <p:cNvPr id="7" name="Object 3"/>
          <p:cNvGraphicFramePr>
            <a:graphicFrameLocks noChangeAspect="1"/>
          </p:cNvGraphicFramePr>
          <p:nvPr>
            <p:extLst>
              <p:ext uri="{D42A27DB-BD31-4B8C-83A1-F6EECF244321}">
                <p14:modId xmlns:p14="http://schemas.microsoft.com/office/powerpoint/2010/main" val="2925276434"/>
              </p:ext>
            </p:extLst>
          </p:nvPr>
        </p:nvGraphicFramePr>
        <p:xfrm>
          <a:off x="2195853" y="881374"/>
          <a:ext cx="8813221" cy="6415657"/>
        </p:xfrm>
        <a:graphic>
          <a:graphicData uri="http://schemas.openxmlformats.org/presentationml/2006/ole">
            <mc:AlternateContent xmlns:mc="http://schemas.openxmlformats.org/markup-compatibility/2006">
              <mc:Choice xmlns:v="urn:schemas-microsoft-com:vml" Requires="v">
                <p:oleObj name="Equation" r:id="rId2" imgW="4838400" imgH="3809880" progId="Equation.DSMT4">
                  <p:embed/>
                </p:oleObj>
              </mc:Choice>
              <mc:Fallback>
                <p:oleObj name="Equation" r:id="rId2" imgW="4838400" imgH="3809880" progId="Equation.DSMT4">
                  <p:embed/>
                  <p:pic>
                    <p:nvPicPr>
                      <p:cNvPr id="7" name="Object 3"/>
                      <p:cNvPicPr>
                        <a:picLocks noChangeAspect="1" noChangeArrowheads="1"/>
                      </p:cNvPicPr>
                      <p:nvPr/>
                    </p:nvPicPr>
                    <p:blipFill>
                      <a:blip r:embed="rId3"/>
                      <a:srcRect/>
                      <a:stretch>
                        <a:fillRect/>
                      </a:stretch>
                    </p:blipFill>
                    <p:spPr bwMode="auto">
                      <a:xfrm>
                        <a:off x="2195853" y="881374"/>
                        <a:ext cx="8813221" cy="6415657"/>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19638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p:cNvGraphicFramePr>
            <a:graphicFrameLocks noChangeAspect="1"/>
          </p:cNvGraphicFramePr>
          <p:nvPr>
            <p:extLst>
              <p:ext uri="{D42A27DB-BD31-4B8C-83A1-F6EECF244321}">
                <p14:modId xmlns:p14="http://schemas.microsoft.com/office/powerpoint/2010/main" val="1757772269"/>
              </p:ext>
            </p:extLst>
          </p:nvPr>
        </p:nvGraphicFramePr>
        <p:xfrm>
          <a:off x="903288" y="1312210"/>
          <a:ext cx="5224462" cy="4848225"/>
        </p:xfrm>
        <a:graphic>
          <a:graphicData uri="http://schemas.openxmlformats.org/presentationml/2006/ole">
            <mc:AlternateContent xmlns:mc="http://schemas.openxmlformats.org/markup-compatibility/2006">
              <mc:Choice xmlns:v="urn:schemas-microsoft-com:vml" Requires="v">
                <p:oleObj name="Equation" r:id="rId2" imgW="3149280" imgH="3162240" progId="Equation.DSMT4">
                  <p:embed/>
                </p:oleObj>
              </mc:Choice>
              <mc:Fallback>
                <p:oleObj name="Equation" r:id="rId2" imgW="3149280" imgH="3162240" progId="Equation.DSMT4">
                  <p:embed/>
                  <p:pic>
                    <p:nvPicPr>
                      <p:cNvPr id="13" name="Object 3"/>
                      <p:cNvPicPr>
                        <a:picLocks noChangeAspect="1" noChangeArrowheads="1"/>
                      </p:cNvPicPr>
                      <p:nvPr/>
                    </p:nvPicPr>
                    <p:blipFill>
                      <a:blip r:embed="rId3"/>
                      <a:srcRect/>
                      <a:stretch>
                        <a:fillRect/>
                      </a:stretch>
                    </p:blipFill>
                    <p:spPr bwMode="auto">
                      <a:xfrm>
                        <a:off x="903288" y="1312210"/>
                        <a:ext cx="5224462" cy="4848225"/>
                      </a:xfrm>
                      <a:prstGeom prst="rect">
                        <a:avLst/>
                      </a:prstGeom>
                      <a:solidFill>
                        <a:srgbClr val="FFFFFF"/>
                      </a:solidFill>
                    </p:spPr>
                  </p:pic>
                </p:oleObj>
              </mc:Fallback>
            </mc:AlternateContent>
          </a:graphicData>
        </a:graphic>
      </p:graphicFrame>
      <p:sp>
        <p:nvSpPr>
          <p:cNvPr id="6" name="TextBox 5"/>
          <p:cNvSpPr txBox="1"/>
          <p:nvPr/>
        </p:nvSpPr>
        <p:spPr>
          <a:xfrm>
            <a:off x="0" y="15918"/>
            <a:ext cx="13442597"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On the LWFA energy scaling:  at the self-focusing threshold </a:t>
            </a:r>
          </a:p>
        </p:txBody>
      </p:sp>
      <p:pic>
        <p:nvPicPr>
          <p:cNvPr id="8" name="Picture 7"/>
          <p:cNvPicPr>
            <a:picLocks noChangeAspect="1"/>
          </p:cNvPicPr>
          <p:nvPr/>
        </p:nvPicPr>
        <p:blipFill>
          <a:blip r:embed="rId4"/>
          <a:stretch>
            <a:fillRect/>
          </a:stretch>
        </p:blipFill>
        <p:spPr>
          <a:xfrm>
            <a:off x="6798103" y="1045705"/>
            <a:ext cx="5585657" cy="441647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778064927"/>
              </p:ext>
            </p:extLst>
          </p:nvPr>
        </p:nvGraphicFramePr>
        <p:xfrm>
          <a:off x="9510801" y="3779838"/>
          <a:ext cx="2101676" cy="821345"/>
        </p:xfrm>
        <a:graphic>
          <a:graphicData uri="http://schemas.openxmlformats.org/presentationml/2006/ole">
            <mc:AlternateContent xmlns:mc="http://schemas.openxmlformats.org/markup-compatibility/2006">
              <mc:Choice xmlns:v="urn:schemas-microsoft-com:vml" Requires="v">
                <p:oleObj name="Equation" r:id="rId5" imgW="1104840" imgH="431640" progId="Equation.DSMT4">
                  <p:embed/>
                </p:oleObj>
              </mc:Choice>
              <mc:Fallback>
                <p:oleObj name="Equation" r:id="rId5" imgW="1104840" imgH="431640" progId="Equation.DSMT4">
                  <p:embed/>
                  <p:pic>
                    <p:nvPicPr>
                      <p:cNvPr id="10" name="Object 9"/>
                      <p:cNvPicPr/>
                      <p:nvPr/>
                    </p:nvPicPr>
                    <p:blipFill>
                      <a:blip r:embed="rId6"/>
                      <a:stretch>
                        <a:fillRect/>
                      </a:stretch>
                    </p:blipFill>
                    <p:spPr>
                      <a:xfrm>
                        <a:off x="9510801" y="3779838"/>
                        <a:ext cx="2101676" cy="821345"/>
                      </a:xfrm>
                      <a:prstGeom prst="rect">
                        <a:avLst/>
                      </a:prstGeom>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2880095929"/>
              </p:ext>
            </p:extLst>
          </p:nvPr>
        </p:nvGraphicFramePr>
        <p:xfrm>
          <a:off x="8408325" y="5801282"/>
          <a:ext cx="3737727" cy="684284"/>
        </p:xfrm>
        <a:graphic>
          <a:graphicData uri="http://schemas.openxmlformats.org/presentationml/2006/ole">
            <mc:AlternateContent xmlns:mc="http://schemas.openxmlformats.org/markup-compatibility/2006">
              <mc:Choice xmlns:v="urn:schemas-microsoft-com:vml" Requires="v">
                <p:oleObj name="Equation" r:id="rId7" imgW="2603160" imgH="482400" progId="Equation.DSMT4">
                  <p:embed/>
                </p:oleObj>
              </mc:Choice>
              <mc:Fallback>
                <p:oleObj name="Equation" r:id="rId7" imgW="2603160" imgH="482400" progId="Equation.DSMT4">
                  <p:embed/>
                  <p:pic>
                    <p:nvPicPr>
                      <p:cNvPr id="12" name="Object 3"/>
                      <p:cNvPicPr>
                        <a:picLocks noChangeAspect="1" noChangeArrowheads="1"/>
                      </p:cNvPicPr>
                      <p:nvPr/>
                    </p:nvPicPr>
                    <p:blipFill>
                      <a:blip r:embed="rId8"/>
                      <a:srcRect/>
                      <a:stretch>
                        <a:fillRect/>
                      </a:stretch>
                    </p:blipFill>
                    <p:spPr bwMode="auto">
                      <a:xfrm>
                        <a:off x="8408325" y="5801282"/>
                        <a:ext cx="3737727" cy="684284"/>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24862408"/>
              </p:ext>
            </p:extLst>
          </p:nvPr>
        </p:nvGraphicFramePr>
        <p:xfrm>
          <a:off x="10807078" y="2799355"/>
          <a:ext cx="1338974" cy="267794"/>
        </p:xfrm>
        <a:graphic>
          <a:graphicData uri="http://schemas.openxmlformats.org/presentationml/2006/ole">
            <mc:AlternateContent xmlns:mc="http://schemas.openxmlformats.org/markup-compatibility/2006">
              <mc:Choice xmlns:v="urn:schemas-microsoft-com:vml" Requires="v">
                <p:oleObj name="Equation" r:id="rId9" imgW="1015920" imgH="203040" progId="Equation.DSMT4">
                  <p:embed/>
                </p:oleObj>
              </mc:Choice>
              <mc:Fallback>
                <p:oleObj name="Equation" r:id="rId9" imgW="1015920" imgH="203040" progId="Equation.DSMT4">
                  <p:embed/>
                  <p:pic>
                    <p:nvPicPr>
                      <p:cNvPr id="11" name="Object 10"/>
                      <p:cNvPicPr/>
                      <p:nvPr/>
                    </p:nvPicPr>
                    <p:blipFill>
                      <a:blip r:embed="rId10"/>
                      <a:stretch>
                        <a:fillRect/>
                      </a:stretch>
                    </p:blipFill>
                    <p:spPr>
                      <a:xfrm>
                        <a:off x="10807078" y="2799355"/>
                        <a:ext cx="1338974" cy="267794"/>
                      </a:xfrm>
                      <a:prstGeom prst="rect">
                        <a:avLst/>
                      </a:prstGeom>
                    </p:spPr>
                  </p:pic>
                </p:oleObj>
              </mc:Fallback>
            </mc:AlternateContent>
          </a:graphicData>
        </a:graphic>
      </p:graphicFrame>
      <p:graphicFrame>
        <p:nvGraphicFramePr>
          <p:cNvPr id="2" name="Object 3">
            <a:extLst>
              <a:ext uri="{FF2B5EF4-FFF2-40B4-BE49-F238E27FC236}">
                <a16:creationId xmlns:a16="http://schemas.microsoft.com/office/drawing/2014/main" id="{EC3759F0-ABB1-1CE6-36B3-EC94C46A8329}"/>
              </a:ext>
            </a:extLst>
          </p:cNvPr>
          <p:cNvGraphicFramePr>
            <a:graphicFrameLocks noChangeAspect="1"/>
          </p:cNvGraphicFramePr>
          <p:nvPr>
            <p:extLst>
              <p:ext uri="{D42A27DB-BD31-4B8C-83A1-F6EECF244321}">
                <p14:modId xmlns:p14="http://schemas.microsoft.com/office/powerpoint/2010/main" val="3649916910"/>
              </p:ext>
            </p:extLst>
          </p:nvPr>
        </p:nvGraphicFramePr>
        <p:xfrm>
          <a:off x="9649682" y="7215827"/>
          <a:ext cx="3687583" cy="286177"/>
        </p:xfrm>
        <a:graphic>
          <a:graphicData uri="http://schemas.openxmlformats.org/presentationml/2006/ole">
            <mc:AlternateContent xmlns:mc="http://schemas.openxmlformats.org/markup-compatibility/2006">
              <mc:Choice xmlns:v="urn:schemas-microsoft-com:vml" Requires="v">
                <p:oleObj name="Equation" r:id="rId11" imgW="1955520" imgH="152280" progId="Equation.DSMT4">
                  <p:embed/>
                </p:oleObj>
              </mc:Choice>
              <mc:Fallback>
                <p:oleObj name="Equation" r:id="rId11" imgW="1955520" imgH="152280" progId="Equation.DSMT4">
                  <p:embed/>
                  <p:pic>
                    <p:nvPicPr>
                      <p:cNvPr id="21" name="Object 3"/>
                      <p:cNvPicPr>
                        <a:picLocks noChangeAspect="1" noChangeArrowheads="1"/>
                      </p:cNvPicPr>
                      <p:nvPr/>
                    </p:nvPicPr>
                    <p:blipFill>
                      <a:blip r:embed="rId12"/>
                      <a:srcRect/>
                      <a:stretch>
                        <a:fillRect/>
                      </a:stretch>
                    </p:blipFill>
                    <p:spPr bwMode="auto">
                      <a:xfrm>
                        <a:off x="9649682" y="7215827"/>
                        <a:ext cx="3687583" cy="286177"/>
                      </a:xfrm>
                      <a:prstGeom prst="rect">
                        <a:avLst/>
                      </a:prstGeom>
                      <a:solidFill>
                        <a:schemeClr val="accent1">
                          <a:lumMod val="60000"/>
                          <a:lumOff val="40000"/>
                          <a:alpha val="56000"/>
                        </a:schemeClr>
                      </a:solidFill>
                    </p:spPr>
                  </p:pic>
                </p:oleObj>
              </mc:Fallback>
            </mc:AlternateContent>
          </a:graphicData>
        </a:graphic>
      </p:graphicFrame>
    </p:spTree>
    <p:extLst>
      <p:ext uri="{BB962C8B-B14F-4D97-AF65-F5344CB8AC3E}">
        <p14:creationId xmlns:p14="http://schemas.microsoft.com/office/powerpoint/2010/main" val="1208744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410" name="Object 4"/>
          <p:cNvGraphicFramePr>
            <a:graphicFrameLocks noChangeAspect="1"/>
          </p:cNvGraphicFramePr>
          <p:nvPr/>
        </p:nvGraphicFramePr>
        <p:xfrm>
          <a:off x="2058697" y="756126"/>
          <a:ext cx="4410736" cy="5439908"/>
        </p:xfrm>
        <a:graphic>
          <a:graphicData uri="http://schemas.openxmlformats.org/presentationml/2006/ole">
            <mc:AlternateContent xmlns:mc="http://schemas.openxmlformats.org/markup-compatibility/2006">
              <mc:Choice xmlns:v="urn:schemas-microsoft-com:vml" Requires="v">
                <p:oleObj name="Equation" r:id="rId3" imgW="2616200" imgH="3263900" progId="Equation.DSMT4">
                  <p:embed/>
                </p:oleObj>
              </mc:Choice>
              <mc:Fallback>
                <p:oleObj name="Equation" r:id="rId3" imgW="2616200" imgH="3263900" progId="Equation.DSMT4">
                  <p:embed/>
                  <p:pic>
                    <p:nvPicPr>
                      <p:cNvPr id="1741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697" y="756126"/>
                        <a:ext cx="4410736" cy="5439908"/>
                      </a:xfrm>
                      <a:prstGeom prst="rect">
                        <a:avLst/>
                      </a:prstGeom>
                      <a:solidFill>
                        <a:schemeClr val="bg1"/>
                      </a:solidFill>
                      <a:ln>
                        <a:noFill/>
                      </a:ln>
                      <a:extLst>
                        <a:ext uri="{91240B29-F687-4F45-9708-019B960494DF}">
                          <a14:hiddenLine xmlns:a14="http://schemas.microsoft.com/office/drawing/2010/main" w="19050">
                            <a:solidFill>
                              <a:srgbClr val="000080"/>
                            </a:solidFill>
                            <a:miter lim="800000"/>
                            <a:headEnd/>
                            <a:tailEnd/>
                          </a14:hiddenLine>
                        </a:ext>
                      </a:extLst>
                    </p:spPr>
                  </p:pic>
                </p:oleObj>
              </mc:Fallback>
            </mc:AlternateContent>
          </a:graphicData>
        </a:graphic>
      </p:graphicFrame>
      <p:sp>
        <p:nvSpPr>
          <p:cNvPr id="14" name="Rectangle 2"/>
          <p:cNvSpPr txBox="1">
            <a:spLocks noChangeArrowheads="1"/>
          </p:cNvSpPr>
          <p:nvPr/>
        </p:nvSpPr>
        <p:spPr bwMode="auto">
          <a:xfrm>
            <a:off x="0" y="24702"/>
            <a:ext cx="13521320"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altLang="ja-JP" sz="2646" dirty="0"/>
              <a:t>Electron Trapping into Wake Wave</a:t>
            </a:r>
          </a:p>
        </p:txBody>
      </p:sp>
      <p:pic>
        <p:nvPicPr>
          <p:cNvPr id="17416" name="Picture 18" descr="wak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2107" y="840141"/>
            <a:ext cx="3084015" cy="502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393587" y="1344224"/>
            <a:ext cx="3192533" cy="386464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985">
              <a:solidFill>
                <a:srgbClr val="FFFFFF"/>
              </a:solidFill>
              <a:cs typeface="Arial" charset="0"/>
            </a:endParaRPr>
          </a:p>
        </p:txBody>
      </p:sp>
      <p:cxnSp>
        <p:nvCxnSpPr>
          <p:cNvPr id="22" name="Straight Connector 21"/>
          <p:cNvCxnSpPr/>
          <p:nvPr/>
        </p:nvCxnSpPr>
        <p:spPr>
          <a:xfrm>
            <a:off x="7393587" y="4452743"/>
            <a:ext cx="31925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93587" y="3108519"/>
            <a:ext cx="31925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5755314" y="3234540"/>
            <a:ext cx="3612603" cy="0"/>
          </a:xfrm>
          <a:prstGeom prst="line">
            <a:avLst/>
          </a:prstGeom>
        </p:spPr>
        <p:style>
          <a:lnRef idx="1">
            <a:schemeClr val="accent1"/>
          </a:lnRef>
          <a:fillRef idx="0">
            <a:schemeClr val="accent1"/>
          </a:fillRef>
          <a:effectRef idx="0">
            <a:schemeClr val="accent1"/>
          </a:effectRef>
          <a:fontRef idx="minor">
            <a:schemeClr val="tx1"/>
          </a:fontRef>
        </p:style>
      </p:cxnSp>
      <p:sp>
        <p:nvSpPr>
          <p:cNvPr id="17421" name="TextBox 28"/>
          <p:cNvSpPr txBox="1">
            <a:spLocks noChangeArrowheads="1"/>
          </p:cNvSpPr>
          <p:nvPr/>
        </p:nvSpPr>
        <p:spPr bwMode="auto">
          <a:xfrm>
            <a:off x="7477601" y="1260211"/>
            <a:ext cx="58809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i="1">
                <a:latin typeface="Times" panose="02020603050405020304" pitchFamily="18" charset="0"/>
                <a:cs typeface="Times" panose="02020603050405020304" pitchFamily="18" charset="0"/>
              </a:rPr>
              <a:t>p</a:t>
            </a:r>
            <a:endParaRPr lang="en-GB" altLang="en-US" sz="1985" i="1">
              <a:latin typeface="Times" panose="02020603050405020304" pitchFamily="18" charset="0"/>
              <a:cs typeface="Times" panose="02020603050405020304" pitchFamily="18" charset="0"/>
            </a:endParaRPr>
          </a:p>
        </p:txBody>
      </p:sp>
      <p:sp>
        <p:nvSpPr>
          <p:cNvPr id="17422" name="TextBox 29"/>
          <p:cNvSpPr txBox="1">
            <a:spLocks noChangeArrowheads="1"/>
          </p:cNvSpPr>
          <p:nvPr/>
        </p:nvSpPr>
        <p:spPr bwMode="auto">
          <a:xfrm>
            <a:off x="9661966" y="3036759"/>
            <a:ext cx="1176196"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i="1">
                <a:latin typeface="Times" panose="02020603050405020304" pitchFamily="18" charset="0"/>
                <a:cs typeface="Times" panose="02020603050405020304" pitchFamily="18" charset="0"/>
              </a:rPr>
              <a:t>x-</a:t>
            </a:r>
            <a:r>
              <a:rPr lang="en-US" altLang="en-US" sz="1985" i="1">
                <a:latin typeface="Symbol" panose="05050102010706020507" pitchFamily="18" charset="2"/>
                <a:cs typeface="Times" panose="02020603050405020304" pitchFamily="18" charset="0"/>
              </a:rPr>
              <a:t>b</a:t>
            </a:r>
            <a:r>
              <a:rPr lang="en-US" altLang="en-US" sz="1985" i="1" baseline="-25000">
                <a:latin typeface="Times" panose="02020603050405020304" pitchFamily="18" charset="0"/>
                <a:cs typeface="Times" panose="02020603050405020304" pitchFamily="18" charset="0"/>
              </a:rPr>
              <a:t>ph</a:t>
            </a:r>
            <a:r>
              <a:rPr lang="en-US" altLang="en-US" sz="1985" i="1">
                <a:latin typeface="Times" panose="02020603050405020304" pitchFamily="18" charset="0"/>
                <a:cs typeface="Times" panose="02020603050405020304" pitchFamily="18" charset="0"/>
              </a:rPr>
              <a:t>ct</a:t>
            </a:r>
            <a:endParaRPr lang="en-GB" altLang="en-US" sz="1985" i="1">
              <a:latin typeface="Times" panose="02020603050405020304" pitchFamily="18" charset="0"/>
              <a:cs typeface="Times" panose="02020603050405020304" pitchFamily="18" charset="0"/>
            </a:endParaRPr>
          </a:p>
        </p:txBody>
      </p:sp>
      <p:sp>
        <p:nvSpPr>
          <p:cNvPr id="17423" name="TextBox 30"/>
          <p:cNvSpPr txBox="1">
            <a:spLocks noChangeArrowheads="1"/>
          </p:cNvSpPr>
          <p:nvPr/>
        </p:nvSpPr>
        <p:spPr bwMode="auto">
          <a:xfrm>
            <a:off x="9661966" y="4452744"/>
            <a:ext cx="1176196"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i="1" dirty="0">
                <a:latin typeface="Times" panose="02020603050405020304" pitchFamily="18" charset="0"/>
                <a:cs typeface="Times" panose="02020603050405020304" pitchFamily="18" charset="0"/>
              </a:rPr>
              <a:t>x-</a:t>
            </a:r>
            <a:r>
              <a:rPr lang="en-US" altLang="en-US" sz="1985" i="1" dirty="0" err="1">
                <a:latin typeface="Symbol" panose="05050102010706020507" pitchFamily="18" charset="2"/>
                <a:cs typeface="Times" panose="02020603050405020304" pitchFamily="18" charset="0"/>
              </a:rPr>
              <a:t>b</a:t>
            </a:r>
            <a:r>
              <a:rPr lang="en-US" altLang="en-US" sz="1985" i="1" baseline="-25000" dirty="0" err="1">
                <a:latin typeface="Times" panose="02020603050405020304" pitchFamily="18" charset="0"/>
                <a:cs typeface="Times" panose="02020603050405020304" pitchFamily="18" charset="0"/>
              </a:rPr>
              <a:t>ph</a:t>
            </a:r>
            <a:r>
              <a:rPr lang="en-US" altLang="en-US" sz="1985" i="1" dirty="0" err="1">
                <a:latin typeface="Times" panose="02020603050405020304" pitchFamily="18" charset="0"/>
                <a:cs typeface="Times" panose="02020603050405020304" pitchFamily="18" charset="0"/>
              </a:rPr>
              <a:t>ct</a:t>
            </a:r>
            <a:endParaRPr lang="en-GB" altLang="en-US" sz="1985" i="1" dirty="0">
              <a:latin typeface="Times" panose="02020603050405020304" pitchFamily="18" charset="0"/>
              <a:cs typeface="Times" panose="02020603050405020304" pitchFamily="18" charset="0"/>
            </a:endParaRPr>
          </a:p>
        </p:txBody>
      </p:sp>
      <p:sp>
        <p:nvSpPr>
          <p:cNvPr id="17424" name="TextBox 31"/>
          <p:cNvSpPr txBox="1">
            <a:spLocks noChangeArrowheads="1"/>
          </p:cNvSpPr>
          <p:nvPr/>
        </p:nvSpPr>
        <p:spPr bwMode="auto">
          <a:xfrm>
            <a:off x="8317742" y="3276547"/>
            <a:ext cx="58809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i="1">
                <a:solidFill>
                  <a:srgbClr val="0000FF"/>
                </a:solidFill>
                <a:latin typeface="Times" panose="02020603050405020304" pitchFamily="18" charset="0"/>
                <a:cs typeface="Times" panose="02020603050405020304" pitchFamily="18" charset="0"/>
              </a:rPr>
              <a:t>n</a:t>
            </a:r>
            <a:endParaRPr lang="en-GB" altLang="en-US" sz="1985" i="1">
              <a:solidFill>
                <a:srgbClr val="0000FF"/>
              </a:solidFill>
              <a:latin typeface="Times" panose="02020603050405020304" pitchFamily="18" charset="0"/>
              <a:cs typeface="Times" panose="02020603050405020304" pitchFamily="18" charset="0"/>
            </a:endParaRPr>
          </a:p>
        </p:txBody>
      </p:sp>
      <p:sp>
        <p:nvSpPr>
          <p:cNvPr id="17425" name="TextBox 32"/>
          <p:cNvSpPr txBox="1">
            <a:spLocks noChangeArrowheads="1"/>
          </p:cNvSpPr>
          <p:nvPr/>
        </p:nvSpPr>
        <p:spPr bwMode="auto">
          <a:xfrm>
            <a:off x="9325910" y="3696618"/>
            <a:ext cx="58809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b="1" i="1" dirty="0">
                <a:solidFill>
                  <a:srgbClr val="FF0000"/>
                </a:solidFill>
                <a:latin typeface="Times" panose="02020603050405020304" pitchFamily="18" charset="0"/>
                <a:cs typeface="Times" panose="02020603050405020304" pitchFamily="18" charset="0"/>
              </a:rPr>
              <a:t>a</a:t>
            </a:r>
            <a:endParaRPr lang="en-GB" altLang="en-US" sz="1985" b="1" i="1" dirty="0">
              <a:solidFill>
                <a:srgbClr val="FF0000"/>
              </a:solidFill>
              <a:latin typeface="Times" panose="02020603050405020304" pitchFamily="18" charset="0"/>
              <a:cs typeface="Times" panose="02020603050405020304" pitchFamily="18" charset="0"/>
            </a:endParaRPr>
          </a:p>
        </p:txBody>
      </p:sp>
      <p:sp>
        <p:nvSpPr>
          <p:cNvPr id="17426" name="TextBox 33"/>
          <p:cNvSpPr txBox="1">
            <a:spLocks noChangeArrowheads="1"/>
          </p:cNvSpPr>
          <p:nvPr/>
        </p:nvSpPr>
        <p:spPr bwMode="auto">
          <a:xfrm>
            <a:off x="8317742" y="4368730"/>
            <a:ext cx="588098"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985" i="1">
                <a:latin typeface="Times" panose="02020603050405020304" pitchFamily="18" charset="0"/>
                <a:cs typeface="Times" panose="02020603050405020304" pitchFamily="18" charset="0"/>
              </a:rPr>
              <a:t>E</a:t>
            </a:r>
            <a:endParaRPr lang="en-GB" altLang="en-US" sz="1985" i="1">
              <a:latin typeface="Times" panose="02020603050405020304" pitchFamily="18" charset="0"/>
              <a:cs typeface="Times" panose="02020603050405020304" pitchFamily="18" charset="0"/>
            </a:endParaRPr>
          </a:p>
        </p:txBody>
      </p:sp>
      <p:graphicFrame>
        <p:nvGraphicFramePr>
          <p:cNvPr id="17427" name="Object 21"/>
          <p:cNvGraphicFramePr>
            <a:graphicFrameLocks noChangeAspect="1"/>
          </p:cNvGraphicFramePr>
          <p:nvPr/>
        </p:nvGraphicFramePr>
        <p:xfrm>
          <a:off x="7038279" y="5837227"/>
          <a:ext cx="4556010" cy="463827"/>
        </p:xfrm>
        <a:graphic>
          <a:graphicData uri="http://schemas.openxmlformats.org/presentationml/2006/ole">
            <mc:AlternateContent xmlns:mc="http://schemas.openxmlformats.org/markup-compatibility/2006">
              <mc:Choice xmlns:v="urn:schemas-microsoft-com:vml" Requires="v">
                <p:oleObj name="Equation" r:id="rId6" imgW="2743200" imgH="279400" progId="Equation.DSMT4">
                  <p:embed/>
                </p:oleObj>
              </mc:Choice>
              <mc:Fallback>
                <p:oleObj name="Equation" r:id="rId6" imgW="2743200" imgH="279400" progId="Equation.DSMT4">
                  <p:embed/>
                  <p:pic>
                    <p:nvPicPr>
                      <p:cNvPr id="17427"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8279" y="5837227"/>
                        <a:ext cx="4556010" cy="46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oleObj>
              </mc:Fallback>
            </mc:AlternateContent>
          </a:graphicData>
        </a:graphic>
      </p:graphicFrame>
      <p:graphicFrame>
        <p:nvGraphicFramePr>
          <p:cNvPr id="17429" name="Object 23"/>
          <p:cNvGraphicFramePr>
            <a:graphicFrameLocks noChangeAspect="1"/>
          </p:cNvGraphicFramePr>
          <p:nvPr/>
        </p:nvGraphicFramePr>
        <p:xfrm>
          <a:off x="3086120" y="6049010"/>
          <a:ext cx="3215286" cy="504084"/>
        </p:xfrm>
        <a:graphic>
          <a:graphicData uri="http://schemas.openxmlformats.org/presentationml/2006/ole">
            <mc:AlternateContent xmlns:mc="http://schemas.openxmlformats.org/markup-compatibility/2006">
              <mc:Choice xmlns:v="urn:schemas-microsoft-com:vml" Requires="v">
                <p:oleObj name="Equation" r:id="rId8" imgW="1943100" imgH="304800" progId="Equation.DSMT4">
                  <p:embed/>
                </p:oleObj>
              </mc:Choice>
              <mc:Fallback>
                <p:oleObj name="Equation" r:id="rId8" imgW="1943100" imgH="304800" progId="Equation.DSMT4">
                  <p:embed/>
                  <p:pic>
                    <p:nvPicPr>
                      <p:cNvPr id="17429"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20" y="6049010"/>
                        <a:ext cx="3215286" cy="504084"/>
                      </a:xfrm>
                      <a:prstGeom prst="rect">
                        <a:avLst/>
                      </a:prstGeom>
                      <a:noFill/>
                      <a:ln>
                        <a:noFill/>
                      </a:ln>
                      <a:effectLst/>
                      <a:extLst>
                        <a:ext uri="{909E8E84-426E-40DD-AFC4-6F175D3DCCD1}">
                          <a14:hiddenFill xmlns:a14="http://schemas.microsoft.com/office/drawing/2010/main">
                            <a:solidFill>
                              <a:srgbClr val="FF9900">
                                <a:alpha val="34117"/>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5C00"/>
                              </a:outerShdw>
                            </a:effectLst>
                          </a14:hiddenEffects>
                        </a:ext>
                      </a:extLst>
                    </p:spPr>
                  </p:pic>
                </p:oleObj>
              </mc:Fallback>
            </mc:AlternateContent>
          </a:graphicData>
        </a:graphic>
      </p:graphicFrame>
      <p:sp>
        <p:nvSpPr>
          <p:cNvPr id="24" name="Rounded Rectangle 23"/>
          <p:cNvSpPr/>
          <p:nvPr/>
        </p:nvSpPr>
        <p:spPr>
          <a:xfrm>
            <a:off x="2940844" y="5964996"/>
            <a:ext cx="3612603" cy="5880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985"/>
          </a:p>
        </p:txBody>
      </p:sp>
      <p:graphicFrame>
        <p:nvGraphicFramePr>
          <p:cNvPr id="2" name="Object 1"/>
          <p:cNvGraphicFramePr>
            <a:graphicFrameLocks noChangeAspect="1"/>
          </p:cNvGraphicFramePr>
          <p:nvPr/>
        </p:nvGraphicFramePr>
        <p:xfrm>
          <a:off x="9666388" y="1366103"/>
          <a:ext cx="546091" cy="504084"/>
        </p:xfrm>
        <a:graphic>
          <a:graphicData uri="http://schemas.openxmlformats.org/presentationml/2006/ole">
            <mc:AlternateContent xmlns:mc="http://schemas.openxmlformats.org/markup-compatibility/2006">
              <mc:Choice xmlns:v="urn:schemas-microsoft-com:vml" Requires="v">
                <p:oleObj name="Equation" r:id="rId10" imgW="495000" imgH="457200" progId="Equation.DSMT4">
                  <p:embed/>
                </p:oleObj>
              </mc:Choice>
              <mc:Fallback>
                <p:oleObj name="Equation" r:id="rId10" imgW="495000" imgH="457200" progId="Equation.DSMT4">
                  <p:embed/>
                  <p:pic>
                    <p:nvPicPr>
                      <p:cNvPr id="2" name="Object 1"/>
                      <p:cNvPicPr/>
                      <p:nvPr/>
                    </p:nvPicPr>
                    <p:blipFill>
                      <a:blip r:embed="rId11"/>
                      <a:stretch>
                        <a:fillRect/>
                      </a:stretch>
                    </p:blipFill>
                    <p:spPr>
                      <a:xfrm>
                        <a:off x="9666388" y="1366103"/>
                        <a:ext cx="546091" cy="504084"/>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9619959" y="2184365"/>
          <a:ext cx="714119" cy="504084"/>
        </p:xfrm>
        <a:graphic>
          <a:graphicData uri="http://schemas.openxmlformats.org/presentationml/2006/ole">
            <mc:AlternateContent xmlns:mc="http://schemas.openxmlformats.org/markup-compatibility/2006">
              <mc:Choice xmlns:v="urn:schemas-microsoft-com:vml" Requires="v">
                <p:oleObj name="Equation" r:id="rId12" imgW="647640" imgH="457200" progId="Equation.DSMT4">
                  <p:embed/>
                </p:oleObj>
              </mc:Choice>
              <mc:Fallback>
                <p:oleObj name="Equation" r:id="rId12" imgW="647640" imgH="457200" progId="Equation.DSMT4">
                  <p:embed/>
                  <p:pic>
                    <p:nvPicPr>
                      <p:cNvPr id="26" name="Object 25"/>
                      <p:cNvPicPr/>
                      <p:nvPr/>
                    </p:nvPicPr>
                    <p:blipFill>
                      <a:blip r:embed="rId13"/>
                      <a:stretch>
                        <a:fillRect/>
                      </a:stretch>
                    </p:blipFill>
                    <p:spPr>
                      <a:xfrm>
                        <a:off x="9619959" y="2184365"/>
                        <a:ext cx="714119" cy="504084"/>
                      </a:xfrm>
                      <a:prstGeom prst="rect">
                        <a:avLst/>
                      </a:prstGeom>
                    </p:spPr>
                  </p:pic>
                </p:oleObj>
              </mc:Fallback>
            </mc:AlternateContent>
          </a:graphicData>
        </a:graphic>
      </p:graphicFrame>
      <p:cxnSp>
        <p:nvCxnSpPr>
          <p:cNvPr id="5" name="Straight Connector 4"/>
          <p:cNvCxnSpPr/>
          <p:nvPr/>
        </p:nvCxnSpPr>
        <p:spPr>
          <a:xfrm flipV="1">
            <a:off x="9241896" y="1680280"/>
            <a:ext cx="378063" cy="2520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9325910" y="2688449"/>
            <a:ext cx="378063" cy="2520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5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4822409" y="946910"/>
          <a:ext cx="327304" cy="456826"/>
        </p:xfrm>
        <a:graphic>
          <a:graphicData uri="http://schemas.openxmlformats.org/presentationml/2006/ole">
            <mc:AlternateContent xmlns:mc="http://schemas.openxmlformats.org/markup-compatibility/2006">
              <mc:Choice xmlns:v="urn:schemas-microsoft-com:vml" Requires="v">
                <p:oleObj name="Equation" r:id="rId3" imgW="114120" imgH="177480" progId="Equation.DSMT4">
                  <p:embed/>
                </p:oleObj>
              </mc:Choice>
              <mc:Fallback>
                <p:oleObj name="Equation" r:id="rId3" imgW="114120" imgH="177480" progId="Equation.DSMT4">
                  <p:embed/>
                  <p:pic>
                    <p:nvPicPr>
                      <p:cNvPr id="225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409" y="946910"/>
                        <a:ext cx="327304" cy="456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1" name="Object 5"/>
          <p:cNvGraphicFramePr>
            <a:graphicFrameLocks noChangeAspect="1"/>
          </p:cNvGraphicFramePr>
          <p:nvPr/>
        </p:nvGraphicFramePr>
        <p:xfrm>
          <a:off x="6114124" y="3908403"/>
          <a:ext cx="329055" cy="455076"/>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2253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124" y="3908403"/>
                        <a:ext cx="329055" cy="455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38" name="Picture 4"/>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a:stretch>
            <a:fillRect/>
          </a:stretch>
        </p:blipFill>
        <p:spPr bwMode="auto">
          <a:xfrm>
            <a:off x="4428594" y="4064180"/>
            <a:ext cx="3301051" cy="240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1764647" y="1155193"/>
            <a:ext cx="2268379" cy="3024505"/>
          </a:xfrm>
          <a:prstGeom prst="wedgeRoundRectCallout">
            <a:avLst>
              <a:gd name="adj1" fmla="val 71567"/>
              <a:gd name="adj2" fmla="val 78355"/>
              <a:gd name="adj3" fmla="val 16667"/>
            </a:avLst>
          </a:prstGeom>
          <a:solidFill>
            <a:schemeClr val="tx2">
              <a:lumMod val="50000"/>
              <a:lumOff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85">
              <a:solidFill>
                <a:srgbClr val="FFFFFF"/>
              </a:solidFill>
              <a:cs typeface="Arial" pitchFamily="34" charset="0"/>
            </a:endParaRPr>
          </a:p>
        </p:txBody>
      </p:sp>
      <p:pic>
        <p:nvPicPr>
          <p:cNvPr id="22540" name="Picture 2" descr="f1a"/>
          <p:cNvPicPr>
            <a:picLocks noChangeAspect="1" noChangeArrowheads="1"/>
          </p:cNvPicPr>
          <p:nvPr/>
        </p:nvPicPr>
        <p:blipFill>
          <a:blip r:embed="rId7">
            <a:lum bright="-18000" contrast="36000"/>
            <a:extLst>
              <a:ext uri="{28A0092B-C50C-407E-A947-70E740481C1C}">
                <a14:useLocalDpi xmlns:a14="http://schemas.microsoft.com/office/drawing/2010/main" val="0"/>
              </a:ext>
            </a:extLst>
          </a:blip>
          <a:srcRect/>
          <a:stretch>
            <a:fillRect/>
          </a:stretch>
        </p:blipFill>
        <p:spPr bwMode="auto">
          <a:xfrm>
            <a:off x="4369082" y="1634775"/>
            <a:ext cx="3388566" cy="214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3" descr="f1b"/>
          <p:cNvPicPr>
            <a:picLocks noChangeAspect="1" noChangeArrowheads="1"/>
          </p:cNvPicPr>
          <p:nvPr/>
        </p:nvPicPr>
        <p:blipFill>
          <a:blip r:embed="rId8">
            <a:lum bright="-18000" contrast="30000"/>
            <a:extLst>
              <a:ext uri="{28A0092B-C50C-407E-A947-70E740481C1C}">
                <a14:useLocalDpi xmlns:a14="http://schemas.microsoft.com/office/drawing/2010/main" val="0"/>
              </a:ext>
            </a:extLst>
          </a:blip>
          <a:srcRect/>
          <a:stretch>
            <a:fillRect/>
          </a:stretch>
        </p:blipFill>
        <p:spPr bwMode="auto">
          <a:xfrm>
            <a:off x="7622878" y="4137691"/>
            <a:ext cx="3215286" cy="216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5" descr="red-tai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7718" y="1657529"/>
            <a:ext cx="2240374" cy="195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7"/>
          <p:cNvSpPr txBox="1">
            <a:spLocks noChangeArrowheads="1"/>
          </p:cNvSpPr>
          <p:nvPr/>
        </p:nvSpPr>
        <p:spPr bwMode="auto">
          <a:xfrm>
            <a:off x="10083787" y="4197202"/>
            <a:ext cx="586347" cy="3299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544" b="1"/>
              <a:t>c)</a:t>
            </a:r>
          </a:p>
        </p:txBody>
      </p:sp>
      <p:sp>
        <p:nvSpPr>
          <p:cNvPr id="16" name="Rectangle 8"/>
          <p:cNvSpPr>
            <a:spLocks noChangeArrowheads="1"/>
          </p:cNvSpPr>
          <p:nvPr/>
        </p:nvSpPr>
        <p:spPr bwMode="auto">
          <a:xfrm>
            <a:off x="353" y="-18393"/>
            <a:ext cx="13421697" cy="468248"/>
          </a:xfrm>
          <a:prstGeom prst="rect">
            <a:avLst/>
          </a:prstGeom>
          <a:noFill/>
        </p:spPr>
        <p:txBody>
          <a:bodyPr vert="horz" wrap="square" lIns="100817" tIns="50408" rIns="100817" bIns="50408" rtlCol="0" anchor="b">
            <a:spAutoFit/>
          </a:bodyPr>
          <a:lstStyle/>
          <a:p>
            <a:pPr algn="ctr">
              <a:lnSpc>
                <a:spcPct val="90000"/>
              </a:lnSpc>
              <a:spcBef>
                <a:spcPct val="0"/>
              </a:spcBef>
            </a:pPr>
            <a:r>
              <a:rPr lang="en-US" sz="2646" b="1" dirty="0"/>
              <a:t>Transverse Wake Wave Breaking</a:t>
            </a:r>
          </a:p>
        </p:txBody>
      </p:sp>
      <p:pic>
        <p:nvPicPr>
          <p:cNvPr id="17" name="Picture 11"/>
          <p:cNvPicPr>
            <a:picLocks noChangeAspect="1" noChangeArrowheads="1"/>
          </p:cNvPicPr>
          <p:nvPr/>
        </p:nvPicPr>
        <p:blipFill>
          <a:blip r:embed="rId10"/>
          <a:srcRect/>
          <a:stretch>
            <a:fillRect/>
          </a:stretch>
        </p:blipFill>
        <p:spPr bwMode="auto">
          <a:xfrm>
            <a:off x="2233726" y="1491250"/>
            <a:ext cx="1211202" cy="1263711"/>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2546" name="TextBox 11"/>
          <p:cNvSpPr txBox="1">
            <a:spLocks noChangeArrowheads="1"/>
          </p:cNvSpPr>
          <p:nvPr/>
        </p:nvSpPr>
        <p:spPr bwMode="auto">
          <a:xfrm>
            <a:off x="2100703" y="3087516"/>
            <a:ext cx="1932323" cy="7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23" b="1"/>
              <a:t>Swallow-tail singularity in local coordinates:</a:t>
            </a:r>
          </a:p>
        </p:txBody>
      </p:sp>
      <p:sp>
        <p:nvSpPr>
          <p:cNvPr id="19" name="Rectangle 13"/>
          <p:cNvSpPr>
            <a:spLocks noChangeArrowheads="1"/>
          </p:cNvSpPr>
          <p:nvPr/>
        </p:nvSpPr>
        <p:spPr bwMode="auto">
          <a:xfrm>
            <a:off x="1680635" y="-198900"/>
            <a:ext cx="184731" cy="39780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sz="1985"/>
          </a:p>
        </p:txBody>
      </p:sp>
      <p:graphicFrame>
        <p:nvGraphicFramePr>
          <p:cNvPr id="22532" name="Object 12"/>
          <p:cNvGraphicFramePr>
            <a:graphicFrameLocks noChangeAspect="1"/>
          </p:cNvGraphicFramePr>
          <p:nvPr/>
        </p:nvGraphicFramePr>
        <p:xfrm>
          <a:off x="2100703" y="3843642"/>
          <a:ext cx="1787049" cy="252042"/>
        </p:xfrm>
        <a:graphic>
          <a:graphicData uri="http://schemas.openxmlformats.org/presentationml/2006/ole">
            <mc:AlternateContent xmlns:mc="http://schemas.openxmlformats.org/markup-compatibility/2006">
              <mc:Choice xmlns:v="urn:schemas-microsoft-com:vml" Requires="v">
                <p:oleObj name="Equation" r:id="rId11" imgW="1625400" imgH="228600" progId="Equation.DSMT4">
                  <p:embed/>
                </p:oleObj>
              </mc:Choice>
              <mc:Fallback>
                <p:oleObj name="Equation" r:id="rId11" imgW="1625400" imgH="228600" progId="Equation.DSMT4">
                  <p:embed/>
                  <p:pic>
                    <p:nvPicPr>
                      <p:cNvPr id="22532"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703" y="3843642"/>
                        <a:ext cx="1787049" cy="252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1764648" y="6596611"/>
            <a:ext cx="9997669" cy="278987"/>
          </a:xfrm>
          <a:prstGeom prst="rect">
            <a:avLst/>
          </a:prstGeom>
        </p:spPr>
        <p:txBody>
          <a:bodyPr wrap="square">
            <a:spAutoFit/>
          </a:bodyPr>
          <a:lstStyle/>
          <a:p>
            <a:r>
              <a:rPr lang="en-US" sz="1213" dirty="0"/>
              <a:t>BULANOV, S. V., PEGORARO, F., PUKHOV, A. M., SAKHAROV, </a:t>
            </a:r>
            <a:r>
              <a:rPr lang="en-US" sz="1213" dirty="0" err="1"/>
              <a:t>A.,Transverse</a:t>
            </a:r>
            <a:r>
              <a:rPr lang="en-US" sz="1213" dirty="0"/>
              <a:t>-wake wave breaking. </a:t>
            </a:r>
            <a:r>
              <a:rPr lang="en-US" sz="1213" i="1" dirty="0"/>
              <a:t>Phys. Rev. Lett. </a:t>
            </a:r>
            <a:r>
              <a:rPr lang="en-US" sz="1213" b="1" dirty="0"/>
              <a:t>78</a:t>
            </a:r>
            <a:r>
              <a:rPr lang="en-US" sz="1213" dirty="0"/>
              <a:t>, 42054208 (1997)</a:t>
            </a:r>
          </a:p>
        </p:txBody>
      </p:sp>
    </p:spTree>
    <p:extLst>
      <p:ext uri="{BB962C8B-B14F-4D97-AF65-F5344CB8AC3E}">
        <p14:creationId xmlns:p14="http://schemas.microsoft.com/office/powerpoint/2010/main" val="3703095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Shape 2"/>
          <p:cNvSpPr txBox="1"/>
          <p:nvPr/>
        </p:nvSpPr>
        <p:spPr>
          <a:xfrm>
            <a:off x="0" y="0"/>
            <a:ext cx="13442244"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defRPr sz="2400" b="1"/>
            </a:lvl1pPr>
          </a:lstStyle>
          <a:p>
            <a:r>
              <a:rPr lang="en-US" sz="2646" dirty="0"/>
              <a:t>Down-ramp (as well as up-ramp) density injection</a:t>
            </a:r>
            <a:endParaRPr lang="cs-CZ" sz="2646" dirty="0"/>
          </a:p>
        </p:txBody>
      </p:sp>
      <p:pic>
        <p:nvPicPr>
          <p:cNvPr id="2" name="Picture 1"/>
          <p:cNvPicPr>
            <a:picLocks noChangeAspect="1"/>
          </p:cNvPicPr>
          <p:nvPr/>
        </p:nvPicPr>
        <p:blipFill>
          <a:blip r:embed="rId2"/>
          <a:stretch>
            <a:fillRect/>
          </a:stretch>
        </p:blipFill>
        <p:spPr>
          <a:xfrm>
            <a:off x="2268731" y="924154"/>
            <a:ext cx="4766383" cy="4116687"/>
          </a:xfrm>
          <a:prstGeom prst="rect">
            <a:avLst/>
          </a:prstGeom>
        </p:spPr>
      </p:pic>
      <p:pic>
        <p:nvPicPr>
          <p:cNvPr id="3" name="Picture 2"/>
          <p:cNvPicPr>
            <a:picLocks noChangeAspect="1"/>
          </p:cNvPicPr>
          <p:nvPr/>
        </p:nvPicPr>
        <p:blipFill>
          <a:blip r:embed="rId3"/>
          <a:stretch>
            <a:fillRect/>
          </a:stretch>
        </p:blipFill>
        <p:spPr>
          <a:xfrm>
            <a:off x="7330604" y="3630127"/>
            <a:ext cx="4291916" cy="2736457"/>
          </a:xfrm>
          <a:prstGeom prst="rect">
            <a:avLst/>
          </a:prstGeom>
        </p:spPr>
      </p:pic>
      <p:graphicFrame>
        <p:nvGraphicFramePr>
          <p:cNvPr id="5" name="Object 7"/>
          <p:cNvGraphicFramePr>
            <a:graphicFrameLocks noChangeAspect="1"/>
          </p:cNvGraphicFramePr>
          <p:nvPr/>
        </p:nvGraphicFramePr>
        <p:xfrm>
          <a:off x="8401757" y="2540400"/>
          <a:ext cx="2149611" cy="527733"/>
        </p:xfrm>
        <a:graphic>
          <a:graphicData uri="http://schemas.openxmlformats.org/presentationml/2006/ole">
            <mc:AlternateContent xmlns:mc="http://schemas.openxmlformats.org/markup-compatibility/2006">
              <mc:Choice xmlns:v="urn:schemas-microsoft-com:vml" Requires="v">
                <p:oleObj name="Equation" r:id="rId4" imgW="825480" imgH="203040" progId="Equation.DSMT4">
                  <p:embed/>
                </p:oleObj>
              </mc:Choice>
              <mc:Fallback>
                <p:oleObj name="Equation" r:id="rId4" imgW="825480" imgH="203040" progId="Equation.DSMT4">
                  <p:embed/>
                  <p:pic>
                    <p:nvPicPr>
                      <p:cNvPr id="5" name="Object 7"/>
                      <p:cNvPicPr>
                        <a:picLocks noChangeAspect="1" noChangeArrowheads="1"/>
                      </p:cNvPicPr>
                      <p:nvPr/>
                    </p:nvPicPr>
                    <p:blipFill>
                      <a:blip r:embed="rId5"/>
                      <a:srcRect/>
                      <a:stretch>
                        <a:fillRect/>
                      </a:stretch>
                    </p:blipFill>
                    <p:spPr bwMode="auto">
                      <a:xfrm>
                        <a:off x="8401757" y="2540400"/>
                        <a:ext cx="2149611" cy="527733"/>
                      </a:xfrm>
                      <a:prstGeom prst="rect">
                        <a:avLst/>
                      </a:prstGeom>
                      <a:noFill/>
                      <a:ln>
                        <a:noFill/>
                      </a:ln>
                      <a:effectLst/>
                    </p:spPr>
                  </p:pic>
                </p:oleObj>
              </mc:Fallback>
            </mc:AlternateContent>
          </a:graphicData>
        </a:graphic>
      </p:graphicFrame>
      <p:sp>
        <p:nvSpPr>
          <p:cNvPr id="9" name="TextBox 8"/>
          <p:cNvSpPr txBox="1"/>
          <p:nvPr/>
        </p:nvSpPr>
        <p:spPr>
          <a:xfrm>
            <a:off x="1680633" y="6444730"/>
            <a:ext cx="9997669" cy="771109"/>
          </a:xfrm>
          <a:prstGeom prst="rect">
            <a:avLst/>
          </a:prstGeom>
          <a:noFill/>
        </p:spPr>
        <p:txBody>
          <a:bodyPr wrap="square" rtlCol="0">
            <a:spAutoFit/>
          </a:bodyPr>
          <a:lstStyle/>
          <a:p>
            <a:r>
              <a:rPr lang="en-US" sz="1213" dirty="0"/>
              <a:t>S. V. Bulanov, N. M. </a:t>
            </a:r>
            <a:r>
              <a:rPr lang="en-US" sz="1213" dirty="0" err="1"/>
              <a:t>Naumova</a:t>
            </a:r>
            <a:r>
              <a:rPr lang="en-US" sz="1213" dirty="0"/>
              <a:t>, F. Pegoraro, and J.-I. Sakai, “Particle Injection into the Acceleration Phase of the Wake Field behind the Laser Pulse”, </a:t>
            </a:r>
            <a:r>
              <a:rPr lang="en-US" sz="1213" i="1" dirty="0"/>
              <a:t>Phys. Rev. E</a:t>
            </a:r>
            <a:r>
              <a:rPr lang="en-US" sz="1213" dirty="0"/>
              <a:t> </a:t>
            </a:r>
            <a:r>
              <a:rPr lang="en-US" sz="1213" b="1" dirty="0"/>
              <a:t>58</a:t>
            </a:r>
            <a:r>
              <a:rPr lang="en-US" sz="1213" dirty="0"/>
              <a:t>, 5257 (1998)</a:t>
            </a:r>
          </a:p>
          <a:p>
            <a:endParaRPr lang="en-US" sz="1985" dirty="0"/>
          </a:p>
        </p:txBody>
      </p:sp>
    </p:spTree>
    <p:extLst>
      <p:ext uri="{BB962C8B-B14F-4D97-AF65-F5344CB8AC3E}">
        <p14:creationId xmlns:p14="http://schemas.microsoft.com/office/powerpoint/2010/main" val="3978004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Shape 2"/>
          <p:cNvSpPr txBox="1"/>
          <p:nvPr/>
        </p:nvSpPr>
        <p:spPr>
          <a:xfrm>
            <a:off x="-1234" y="0"/>
            <a:ext cx="13442244"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defRPr sz="2400" b="1"/>
            </a:lvl1pPr>
          </a:lstStyle>
          <a:p>
            <a:r>
              <a:rPr lang="en-US" sz="2646" dirty="0"/>
              <a:t>Cluster-plasma (</a:t>
            </a:r>
            <a:r>
              <a:rPr lang="en-US" sz="2646" dirty="0" err="1"/>
              <a:t>nano</a:t>
            </a:r>
            <a:r>
              <a:rPr lang="en-US" sz="2646" dirty="0"/>
              <a:t>-particle) injection</a:t>
            </a:r>
          </a:p>
        </p:txBody>
      </p:sp>
      <p:sp>
        <p:nvSpPr>
          <p:cNvPr id="4" name="TextBox 3"/>
          <p:cNvSpPr txBox="1"/>
          <p:nvPr/>
        </p:nvSpPr>
        <p:spPr>
          <a:xfrm>
            <a:off x="1680633" y="1092183"/>
            <a:ext cx="9913655" cy="703078"/>
          </a:xfrm>
          <a:prstGeom prst="rect">
            <a:avLst/>
          </a:prstGeom>
          <a:noFill/>
        </p:spPr>
        <p:txBody>
          <a:bodyPr wrap="square" rtlCol="0">
            <a:spAutoFit/>
          </a:bodyPr>
          <a:lstStyle/>
          <a:p>
            <a:r>
              <a:rPr lang="en-US" sz="1323" dirty="0"/>
              <a:t>Y. Fukuda, Y. </a:t>
            </a:r>
            <a:r>
              <a:rPr lang="en-US" sz="1323" dirty="0" err="1"/>
              <a:t>Akahane</a:t>
            </a:r>
            <a:r>
              <a:rPr lang="en-US" sz="1323" dirty="0"/>
              <a:t>, M. Aoyama, Y. Hayashi, T. Homma, N. Inoue, M. </a:t>
            </a:r>
            <a:r>
              <a:rPr lang="en-US" sz="1323" dirty="0" err="1"/>
              <a:t>Kando</a:t>
            </a:r>
            <a:r>
              <a:rPr lang="en-US" sz="1323" dirty="0"/>
              <a:t>, S. Kanazawa, H. Kiriyama, S. Kondo, H. Kotaki, S. Masuda, M. Mori, A. Yamazaki, K. </a:t>
            </a:r>
            <a:r>
              <a:rPr lang="en-US" sz="1323" dirty="0" err="1"/>
              <a:t>Yamakawa</a:t>
            </a:r>
            <a:r>
              <a:rPr lang="en-US" sz="1323" dirty="0"/>
              <a:t>, E. Yu. </a:t>
            </a:r>
            <a:r>
              <a:rPr lang="en-US" sz="1323" dirty="0" err="1"/>
              <a:t>Echkina</a:t>
            </a:r>
            <a:r>
              <a:rPr lang="en-US" sz="1323" dirty="0"/>
              <a:t>, I. N. </a:t>
            </a:r>
            <a:r>
              <a:rPr lang="en-US" sz="1323" dirty="0" err="1"/>
              <a:t>Inovenkov</a:t>
            </a:r>
            <a:r>
              <a:rPr lang="en-US" sz="1323" dirty="0"/>
              <a:t>, J. Koga, and S. V. Bulanov, “</a:t>
            </a:r>
            <a:r>
              <a:rPr lang="en-US" sz="1323" dirty="0" err="1"/>
              <a:t>Ultrarelativistic</a:t>
            </a:r>
            <a:r>
              <a:rPr lang="en-US" sz="1323" dirty="0"/>
              <a:t> electron generation during the intense, ultrashort laser pulse interaction with clusters”, </a:t>
            </a:r>
            <a:r>
              <a:rPr lang="en-US" sz="1323" i="1" dirty="0"/>
              <a:t>Physics Letters A</a:t>
            </a:r>
            <a:r>
              <a:rPr lang="en-US" sz="1323" dirty="0"/>
              <a:t> </a:t>
            </a:r>
            <a:r>
              <a:rPr lang="en-US" sz="1323" b="1" dirty="0"/>
              <a:t>363</a:t>
            </a:r>
            <a:r>
              <a:rPr lang="en-US" sz="1323" dirty="0"/>
              <a:t>, 130 (2007). </a:t>
            </a:r>
          </a:p>
        </p:txBody>
      </p:sp>
      <p:pic>
        <p:nvPicPr>
          <p:cNvPr id="7" name="Picture 6"/>
          <p:cNvPicPr>
            <a:picLocks noChangeAspect="1"/>
          </p:cNvPicPr>
          <p:nvPr/>
        </p:nvPicPr>
        <p:blipFill>
          <a:blip r:embed="rId2"/>
          <a:stretch>
            <a:fillRect/>
          </a:stretch>
        </p:blipFill>
        <p:spPr>
          <a:xfrm>
            <a:off x="3024858" y="2100350"/>
            <a:ext cx="2636634" cy="2184365"/>
          </a:xfrm>
          <a:prstGeom prst="rect">
            <a:avLst/>
          </a:prstGeom>
        </p:spPr>
      </p:pic>
      <p:pic>
        <p:nvPicPr>
          <p:cNvPr id="8" name="Picture 7"/>
          <p:cNvPicPr>
            <a:picLocks noChangeAspect="1"/>
          </p:cNvPicPr>
          <p:nvPr/>
        </p:nvPicPr>
        <p:blipFill>
          <a:blip r:embed="rId3"/>
          <a:stretch>
            <a:fillRect/>
          </a:stretch>
        </p:blipFill>
        <p:spPr>
          <a:xfrm>
            <a:off x="6553447" y="2016338"/>
            <a:ext cx="3864645" cy="2497881"/>
          </a:xfrm>
          <a:prstGeom prst="rect">
            <a:avLst/>
          </a:prstGeom>
        </p:spPr>
      </p:pic>
      <p:pic>
        <p:nvPicPr>
          <p:cNvPr id="9" name="Picture 8"/>
          <p:cNvPicPr>
            <a:picLocks noChangeAspect="1"/>
          </p:cNvPicPr>
          <p:nvPr/>
        </p:nvPicPr>
        <p:blipFill>
          <a:blip r:embed="rId4"/>
          <a:stretch>
            <a:fillRect/>
          </a:stretch>
        </p:blipFill>
        <p:spPr>
          <a:xfrm>
            <a:off x="3444928" y="4514218"/>
            <a:ext cx="3364555" cy="2688449"/>
          </a:xfrm>
          <a:prstGeom prst="rect">
            <a:avLst/>
          </a:prstGeom>
        </p:spPr>
      </p:pic>
      <p:sp>
        <p:nvSpPr>
          <p:cNvPr id="10" name="TextBox 9"/>
          <p:cNvSpPr txBox="1"/>
          <p:nvPr/>
        </p:nvSpPr>
        <p:spPr>
          <a:xfrm>
            <a:off x="6889503" y="5124857"/>
            <a:ext cx="4704786" cy="2230034"/>
          </a:xfrm>
          <a:prstGeom prst="rect">
            <a:avLst/>
          </a:prstGeom>
          <a:noFill/>
        </p:spPr>
        <p:txBody>
          <a:bodyPr wrap="square" rtlCol="0">
            <a:spAutoFit/>
          </a:bodyPr>
          <a:lstStyle/>
          <a:p>
            <a:r>
              <a:rPr lang="en-US" sz="1323" dirty="0"/>
              <a:t>M. W. </a:t>
            </a:r>
            <a:r>
              <a:rPr lang="en-US" sz="1323" dirty="0" err="1"/>
              <a:t>Mayr</a:t>
            </a:r>
            <a:r>
              <a:rPr lang="en-US" sz="1323" dirty="0"/>
              <a:t>, B. </a:t>
            </a:r>
            <a:r>
              <a:rPr lang="en-US" sz="1323" dirty="0" err="1"/>
              <a:t>Spiers</a:t>
            </a:r>
            <a:r>
              <a:rPr lang="en-US" sz="1323" dirty="0"/>
              <a:t>, R. </a:t>
            </a:r>
            <a:r>
              <a:rPr lang="en-US" sz="1323" dirty="0" err="1"/>
              <a:t>Aboushelbaya</a:t>
            </a:r>
            <a:r>
              <a:rPr lang="en-US" sz="1323" dirty="0"/>
              <a:t>, R. W. Paddock, J. D. Sadler, C. </a:t>
            </a:r>
            <a:r>
              <a:rPr lang="en-US" sz="1323" dirty="0" err="1"/>
              <a:t>Sillett</a:t>
            </a:r>
            <a:r>
              <a:rPr lang="en-US" sz="1323" dirty="0"/>
              <a:t>, R. H. W. Wang, K. Krushelnick, and P. A. Norreys, “Nonlinear </a:t>
            </a:r>
            <a:r>
              <a:rPr lang="en-US" sz="1323" dirty="0" err="1"/>
              <a:t>wakefields</a:t>
            </a:r>
            <a:r>
              <a:rPr lang="en-US" sz="1323" dirty="0"/>
              <a:t> and electron injection in cluster plasma”, Phys. Rev. </a:t>
            </a:r>
            <a:r>
              <a:rPr lang="en-US" sz="1323" dirty="0" err="1"/>
              <a:t>Accel</a:t>
            </a:r>
            <a:r>
              <a:rPr lang="en-US" sz="1323" dirty="0"/>
              <a:t>. Beams </a:t>
            </a:r>
            <a:r>
              <a:rPr lang="en-US" sz="1323" b="1" dirty="0"/>
              <a:t>23</a:t>
            </a:r>
            <a:r>
              <a:rPr lang="en-US" sz="1323" dirty="0"/>
              <a:t>, 093501 (2020)</a:t>
            </a:r>
          </a:p>
          <a:p>
            <a:endParaRPr lang="nl-NL" sz="1323" dirty="0"/>
          </a:p>
          <a:p>
            <a:r>
              <a:rPr lang="nl-NL" sz="1323" dirty="0"/>
              <a:t>Cho, Myung Hoon; Pathak, Vishwa Bandhu; Kim, Hyung Taek; Nam, Chang Hee, “</a:t>
            </a:r>
            <a:r>
              <a:rPr lang="en-US" sz="1323" dirty="0"/>
              <a:t>Controlled electron injection facilitated by nanoparticles for laser </a:t>
            </a:r>
            <a:r>
              <a:rPr lang="en-US" sz="1323" dirty="0" err="1"/>
              <a:t>wakefield</a:t>
            </a:r>
            <a:r>
              <a:rPr lang="en-US" sz="1323" dirty="0"/>
              <a:t> acceleration”, </a:t>
            </a:r>
          </a:p>
          <a:p>
            <a:r>
              <a:rPr lang="en-US" sz="1323" dirty="0"/>
              <a:t>Sci. Rep. </a:t>
            </a:r>
            <a:r>
              <a:rPr lang="en-US" sz="1323" b="1" dirty="0"/>
              <a:t>8</a:t>
            </a:r>
            <a:r>
              <a:rPr lang="en-US" sz="1323" dirty="0"/>
              <a:t>, 19264 (2018)</a:t>
            </a:r>
          </a:p>
          <a:p>
            <a:endParaRPr lang="en-US" sz="1985" dirty="0"/>
          </a:p>
        </p:txBody>
      </p:sp>
    </p:spTree>
    <p:extLst>
      <p:ext uri="{BB962C8B-B14F-4D97-AF65-F5344CB8AC3E}">
        <p14:creationId xmlns:p14="http://schemas.microsoft.com/office/powerpoint/2010/main" val="62225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Shape 2"/>
          <p:cNvSpPr txBox="1"/>
          <p:nvPr/>
        </p:nvSpPr>
        <p:spPr>
          <a:xfrm>
            <a:off x="-9418" y="16162"/>
            <a:ext cx="13442244"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Optical Injection</a:t>
            </a:r>
          </a:p>
        </p:txBody>
      </p:sp>
      <p:sp>
        <p:nvSpPr>
          <p:cNvPr id="4" name="TextBox 3"/>
          <p:cNvSpPr txBox="1"/>
          <p:nvPr/>
        </p:nvSpPr>
        <p:spPr>
          <a:xfrm>
            <a:off x="353" y="1012081"/>
            <a:ext cx="13442244" cy="838948"/>
          </a:xfrm>
          <a:prstGeom prst="rect">
            <a:avLst/>
          </a:prstGeom>
          <a:noFill/>
        </p:spPr>
        <p:txBody>
          <a:bodyPr wrap="square" rtlCol="0">
            <a:spAutoFit/>
          </a:bodyPr>
          <a:lstStyle/>
          <a:p>
            <a:r>
              <a:rPr lang="en-US" sz="1213" dirty="0"/>
              <a:t>D. Umstadter J. K. Kim, and E. Dodd, </a:t>
            </a:r>
            <a:r>
              <a:rPr lang="en-US" sz="1213" i="1" dirty="0"/>
              <a:t>Phys. Rev. Lett</a:t>
            </a:r>
            <a:r>
              <a:rPr lang="en-US" sz="1213" dirty="0"/>
              <a:t>. </a:t>
            </a:r>
            <a:r>
              <a:rPr lang="en-US" sz="1213" b="1" dirty="0"/>
              <a:t>76,</a:t>
            </a:r>
            <a:r>
              <a:rPr lang="en-US" sz="1213" dirty="0"/>
              <a:t> 2073 (1996); E. S. Dodd, J. K. Kim, and D. Umstadter, </a:t>
            </a:r>
            <a:r>
              <a:rPr lang="en-US" sz="1213" i="1" dirty="0"/>
              <a:t>Phys. Rev. E </a:t>
            </a:r>
            <a:r>
              <a:rPr lang="en-US" sz="1213" b="1" dirty="0"/>
              <a:t>70,</a:t>
            </a:r>
            <a:r>
              <a:rPr lang="en-US" sz="1213" dirty="0"/>
              <a:t> 056410 (2004); E. Esarey et al., </a:t>
            </a:r>
            <a:r>
              <a:rPr lang="en-US" sz="1213" i="1" dirty="0"/>
              <a:t>Phys. Rev. Lett</a:t>
            </a:r>
            <a:r>
              <a:rPr lang="en-US" sz="1213" dirty="0"/>
              <a:t>. </a:t>
            </a:r>
            <a:r>
              <a:rPr lang="en-US" sz="1213" b="1" dirty="0"/>
              <a:t>79</a:t>
            </a:r>
            <a:r>
              <a:rPr lang="en-US" sz="1213" dirty="0"/>
              <a:t>, 2682 (1997); C. B. Schroeder et al., </a:t>
            </a:r>
            <a:r>
              <a:rPr lang="en-US" sz="1213" i="1" dirty="0"/>
              <a:t>Phys. Rev. E</a:t>
            </a:r>
            <a:r>
              <a:rPr lang="en-US" sz="1213" dirty="0"/>
              <a:t> </a:t>
            </a:r>
            <a:r>
              <a:rPr lang="en-US" sz="1213" b="1" dirty="0"/>
              <a:t>59</a:t>
            </a:r>
            <a:r>
              <a:rPr lang="en-US" sz="1213" dirty="0"/>
              <a:t>, 6037 (1999); E. Esarey et al., Phys. Plasmas 6, 2262 (1999). J. Faure et al., Nature (London) 444, 737 (2006). H. Kotaki, I. Daito, M. </a:t>
            </a:r>
            <a:r>
              <a:rPr lang="en-US" sz="1213" dirty="0" err="1"/>
              <a:t>Kando</a:t>
            </a:r>
            <a:r>
              <a:rPr lang="en-US" sz="1213" dirty="0"/>
              <a:t>, Y. Hayashi, K. </a:t>
            </a:r>
            <a:r>
              <a:rPr lang="en-US" sz="1213" dirty="0" err="1"/>
              <a:t>Kawase</a:t>
            </a:r>
            <a:r>
              <a:rPr lang="en-US" sz="1213" dirty="0"/>
              <a:t>, T. </a:t>
            </a:r>
            <a:r>
              <a:rPr lang="en-US" sz="1213" dirty="0" err="1"/>
              <a:t>Kameshima</a:t>
            </a:r>
            <a:r>
              <a:rPr lang="en-US" sz="1213" dirty="0"/>
              <a:t>, Y. Fukuda, T. Homma, J. Ma, L.-M. Chen, T. </a:t>
            </a:r>
            <a:r>
              <a:rPr lang="en-US" sz="1213" dirty="0" err="1"/>
              <a:t>Zh</a:t>
            </a:r>
            <a:r>
              <a:rPr lang="en-US" sz="1213" dirty="0"/>
              <a:t>. Esirkepov, A. S. Pirozhkov, J. K. Koga, A. </a:t>
            </a:r>
            <a:r>
              <a:rPr lang="en-US" sz="1213" dirty="0" err="1"/>
              <a:t>Faenov</a:t>
            </a:r>
            <a:r>
              <a:rPr lang="en-US" sz="1213" dirty="0"/>
              <a:t>, T. </a:t>
            </a:r>
            <a:r>
              <a:rPr lang="en-US" sz="1213" dirty="0" err="1"/>
              <a:t>Pikuz</a:t>
            </a:r>
            <a:r>
              <a:rPr lang="en-US" sz="1213" dirty="0"/>
              <a:t>, H. Kiriyama, H. Okada, T. Shimomura, Y. </a:t>
            </a:r>
            <a:r>
              <a:rPr lang="en-US" sz="1213" dirty="0" err="1"/>
              <a:t>Nakai</a:t>
            </a:r>
            <a:r>
              <a:rPr lang="en-US" sz="1213" dirty="0"/>
              <a:t>, M. </a:t>
            </a:r>
            <a:r>
              <a:rPr lang="en-US" sz="1213" dirty="0" err="1"/>
              <a:t>Tanoue</a:t>
            </a:r>
            <a:r>
              <a:rPr lang="en-US" sz="1213" dirty="0"/>
              <a:t>, H. </a:t>
            </a:r>
            <a:r>
              <a:rPr lang="en-US" sz="1213" dirty="0" err="1"/>
              <a:t>Sasao</a:t>
            </a:r>
            <a:r>
              <a:rPr lang="en-US" sz="1213" dirty="0"/>
              <a:t>, D. </a:t>
            </a:r>
            <a:r>
              <a:rPr lang="en-US" sz="1213" dirty="0" err="1"/>
              <a:t>Wakai</a:t>
            </a:r>
            <a:r>
              <a:rPr lang="en-US" sz="1213" dirty="0"/>
              <a:t>, H. Matsuura, S. Kondo, S. Kanazawa, A. Sugiyama, H. Daido, and S.V. Bulanov, “Electron Optical Injection with Head-On and </a:t>
            </a:r>
            <a:r>
              <a:rPr lang="en-US" sz="1213" dirty="0" err="1"/>
              <a:t>Countercrossing</a:t>
            </a:r>
            <a:r>
              <a:rPr lang="en-US" sz="1213" dirty="0"/>
              <a:t> Colliding Laser Pulses”, </a:t>
            </a:r>
            <a:r>
              <a:rPr lang="en-US" sz="1213" i="1" dirty="0"/>
              <a:t>Phys. Rev. Lett. </a:t>
            </a:r>
            <a:r>
              <a:rPr lang="en-US" sz="1213" b="1" dirty="0"/>
              <a:t>103,</a:t>
            </a:r>
            <a:r>
              <a:rPr lang="en-US" sz="1213" dirty="0"/>
              <a:t> 194803 (2009).</a:t>
            </a:r>
          </a:p>
        </p:txBody>
      </p:sp>
      <p:pic>
        <p:nvPicPr>
          <p:cNvPr id="2" name="Picture 1"/>
          <p:cNvPicPr>
            <a:picLocks noChangeAspect="1"/>
          </p:cNvPicPr>
          <p:nvPr/>
        </p:nvPicPr>
        <p:blipFill>
          <a:blip r:embed="rId2"/>
          <a:stretch>
            <a:fillRect/>
          </a:stretch>
        </p:blipFill>
        <p:spPr>
          <a:xfrm>
            <a:off x="2268732" y="2401194"/>
            <a:ext cx="2812580" cy="4338289"/>
          </a:xfrm>
          <a:prstGeom prst="rect">
            <a:avLst/>
          </a:prstGeom>
        </p:spPr>
      </p:pic>
      <p:pic>
        <p:nvPicPr>
          <p:cNvPr id="5" name="Picture 4"/>
          <p:cNvPicPr>
            <a:picLocks noChangeAspect="1"/>
          </p:cNvPicPr>
          <p:nvPr/>
        </p:nvPicPr>
        <p:blipFill>
          <a:blip r:embed="rId3"/>
          <a:stretch>
            <a:fillRect/>
          </a:stretch>
        </p:blipFill>
        <p:spPr>
          <a:xfrm>
            <a:off x="6805489" y="4074353"/>
            <a:ext cx="4657411" cy="2643487"/>
          </a:xfrm>
          <a:prstGeom prst="rect">
            <a:avLst/>
          </a:prstGeom>
        </p:spPr>
      </p:pic>
      <p:sp>
        <p:nvSpPr>
          <p:cNvPr id="11" name="Rectangle 10"/>
          <p:cNvSpPr/>
          <p:nvPr/>
        </p:nvSpPr>
        <p:spPr>
          <a:xfrm>
            <a:off x="3444929" y="6717841"/>
            <a:ext cx="1304331" cy="329962"/>
          </a:xfrm>
          <a:prstGeom prst="rect">
            <a:avLst/>
          </a:prstGeom>
        </p:spPr>
        <p:txBody>
          <a:bodyPr wrap="none">
            <a:spAutoFit/>
          </a:bodyPr>
          <a:lstStyle/>
          <a:p>
            <a:r>
              <a:rPr lang="en-US" sz="1544" b="1" dirty="0"/>
              <a:t>J. Faure et al. </a:t>
            </a:r>
          </a:p>
        </p:txBody>
      </p:sp>
      <p:sp>
        <p:nvSpPr>
          <p:cNvPr id="12" name="Rectangle 11"/>
          <p:cNvSpPr/>
          <p:nvPr/>
        </p:nvSpPr>
        <p:spPr>
          <a:xfrm>
            <a:off x="9768920" y="6801855"/>
            <a:ext cx="1426929" cy="329962"/>
          </a:xfrm>
          <a:prstGeom prst="rect">
            <a:avLst/>
          </a:prstGeom>
        </p:spPr>
        <p:txBody>
          <a:bodyPr wrap="none">
            <a:spAutoFit/>
          </a:bodyPr>
          <a:lstStyle/>
          <a:p>
            <a:r>
              <a:rPr lang="en-US" sz="1544" b="1" dirty="0"/>
              <a:t>H. Kotaki et al. </a:t>
            </a:r>
          </a:p>
        </p:txBody>
      </p:sp>
      <p:pic>
        <p:nvPicPr>
          <p:cNvPr id="7" name="Picture 6"/>
          <p:cNvPicPr>
            <a:picLocks noChangeAspect="1"/>
          </p:cNvPicPr>
          <p:nvPr/>
        </p:nvPicPr>
        <p:blipFill>
          <a:blip r:embed="rId4"/>
          <a:stretch>
            <a:fillRect/>
          </a:stretch>
        </p:blipFill>
        <p:spPr>
          <a:xfrm>
            <a:off x="6805490" y="2200652"/>
            <a:ext cx="1764295" cy="1686152"/>
          </a:xfrm>
          <a:prstGeom prst="rect">
            <a:avLst/>
          </a:prstGeom>
        </p:spPr>
      </p:pic>
      <p:pic>
        <p:nvPicPr>
          <p:cNvPr id="8" name="Picture 7"/>
          <p:cNvPicPr>
            <a:picLocks noChangeAspect="1"/>
          </p:cNvPicPr>
          <p:nvPr/>
        </p:nvPicPr>
        <p:blipFill>
          <a:blip r:embed="rId5"/>
          <a:stretch>
            <a:fillRect/>
          </a:stretch>
        </p:blipFill>
        <p:spPr>
          <a:xfrm>
            <a:off x="8989856" y="2246955"/>
            <a:ext cx="2274878" cy="1533678"/>
          </a:xfrm>
          <a:prstGeom prst="rect">
            <a:avLst/>
          </a:prstGeom>
        </p:spPr>
      </p:pic>
    </p:spTree>
    <p:extLst>
      <p:ext uri="{BB962C8B-B14F-4D97-AF65-F5344CB8AC3E}">
        <p14:creationId xmlns:p14="http://schemas.microsoft.com/office/powerpoint/2010/main" val="249470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Shape 1">
            <a:extLst>
              <a:ext uri="{FF2B5EF4-FFF2-40B4-BE49-F238E27FC236}">
                <a16:creationId xmlns:a16="http://schemas.microsoft.com/office/drawing/2014/main" id="{F6A4267D-E9E5-BDF7-B874-1E63B83CC2CC}"/>
              </a:ext>
            </a:extLst>
          </p:cNvPr>
          <p:cNvSpPr txBox="1"/>
          <p:nvPr/>
        </p:nvSpPr>
        <p:spPr>
          <a:xfrm>
            <a:off x="0" y="11628"/>
            <a:ext cx="13442950" cy="721100"/>
          </a:xfrm>
          <a:prstGeom prst="rect">
            <a:avLst/>
          </a:prstGeom>
          <a:noFill/>
          <a:ln>
            <a:noFill/>
          </a:ln>
        </p:spPr>
        <p:txBody>
          <a:bodyPr lIns="0" tIns="0" rIns="0" bIns="0" anchor="ctr"/>
          <a:lstStyle/>
          <a:p>
            <a:pPr algn="ctr">
              <a:lnSpc>
                <a:spcPct val="100000"/>
              </a:lnSpc>
            </a:pPr>
            <a:endParaRPr lang="en-US" sz="2800" b="1" spc="-1" dirty="0">
              <a:solidFill>
                <a:srgbClr val="002060"/>
              </a:solidFill>
              <a:uFill>
                <a:solidFill>
                  <a:srgbClr val="FFFFFF"/>
                </a:solidFill>
              </a:uFill>
              <a:latin typeface="+mj-lt"/>
            </a:endParaRPr>
          </a:p>
        </p:txBody>
      </p:sp>
      <p:sp>
        <p:nvSpPr>
          <p:cNvPr id="4" name="Rectangle 2"/>
          <p:cNvSpPr txBox="1">
            <a:spLocks noChangeArrowheads="1"/>
          </p:cNvSpPr>
          <p:nvPr/>
        </p:nvSpPr>
        <p:spPr bwMode="auto">
          <a:xfrm>
            <a:off x="2601556" y="42389"/>
            <a:ext cx="8219853" cy="651987"/>
          </a:xfrm>
          <a:prstGeom prst="rect">
            <a:avLst/>
          </a:prstGeom>
          <a:noFill/>
          <a:ln w="9525">
            <a:noFill/>
            <a:miter lim="800000"/>
            <a:headEnd/>
            <a:tailEnd/>
          </a:ln>
        </p:spPr>
        <p:txBody>
          <a:bodyPr anchor="ctr"/>
          <a:lstStyle/>
          <a:p>
            <a:pPr algn="ctr" fontAlgn="auto">
              <a:spcBef>
                <a:spcPts val="0"/>
              </a:spcBef>
              <a:spcAft>
                <a:spcPts val="0"/>
              </a:spcAft>
              <a:defRPr/>
            </a:pPr>
            <a:r>
              <a:rPr lang="en-US" altLang="ja-JP" sz="2400" b="1" dirty="0">
                <a:solidFill>
                  <a:srgbClr val="FF0000"/>
                </a:solidFill>
                <a:effectLst>
                  <a:outerShdw blurRad="38100" dist="38100" dir="2700000" algn="tl">
                    <a:srgbClr val="C0C0C0"/>
                  </a:outerShdw>
                </a:effectLst>
                <a:latin typeface="Helvetica" pitchFamily="1" charset="0"/>
                <a:cs typeface="Arial Rounded MT Bold" pitchFamily="34" charset="0"/>
              </a:rPr>
              <a:t>Beam Loading</a:t>
            </a:r>
          </a:p>
        </p:txBody>
      </p:sp>
      <p:graphicFrame>
        <p:nvGraphicFramePr>
          <p:cNvPr id="8" name="Object 2"/>
          <p:cNvGraphicFramePr>
            <a:graphicFrameLocks noChangeAspect="1"/>
          </p:cNvGraphicFramePr>
          <p:nvPr>
            <p:extLst>
              <p:ext uri="{D42A27DB-BD31-4B8C-83A1-F6EECF244321}">
                <p14:modId xmlns:p14="http://schemas.microsoft.com/office/powerpoint/2010/main" val="3222753664"/>
              </p:ext>
            </p:extLst>
          </p:nvPr>
        </p:nvGraphicFramePr>
        <p:xfrm>
          <a:off x="2372956" y="1777327"/>
          <a:ext cx="3662896" cy="4285119"/>
        </p:xfrm>
        <a:graphic>
          <a:graphicData uri="http://schemas.openxmlformats.org/presentationml/2006/ole">
            <mc:AlternateContent xmlns:mc="http://schemas.openxmlformats.org/markup-compatibility/2006">
              <mc:Choice xmlns:v="urn:schemas-microsoft-com:vml" Requires="v">
                <p:oleObj name="Equation" r:id="rId2" imgW="2705100" imgH="3149600" progId="Equation.DSMT4">
                  <p:embed/>
                </p:oleObj>
              </mc:Choice>
              <mc:Fallback>
                <p:oleObj name="Equation" r:id="rId2" imgW="2705100" imgH="3149600" progId="Equation.DSMT4">
                  <p:embed/>
                  <p:pic>
                    <p:nvPicPr>
                      <p:cNvPr id="3380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956" y="1777327"/>
                        <a:ext cx="3662896" cy="4285119"/>
                      </a:xfrm>
                      <a:prstGeom prst="rect">
                        <a:avLst/>
                      </a:prstGeom>
                      <a:noFill/>
                      <a:ln>
                        <a:noFill/>
                      </a:ln>
                      <a:effec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542444155"/>
              </p:ext>
            </p:extLst>
          </p:nvPr>
        </p:nvGraphicFramePr>
        <p:xfrm>
          <a:off x="6792555" y="1167727"/>
          <a:ext cx="4314825" cy="4894719"/>
        </p:xfrm>
        <a:graphic>
          <a:graphicData uri="http://schemas.openxmlformats.org/presentationml/2006/ole">
            <mc:AlternateContent xmlns:mc="http://schemas.openxmlformats.org/markup-compatibility/2006">
              <mc:Choice xmlns:v="urn:schemas-microsoft-com:vml" Requires="v">
                <p:oleObj name="Equation" r:id="rId4" imgW="3035160" imgH="3759120" progId="Equation.DSMT4">
                  <p:embed/>
                </p:oleObj>
              </mc:Choice>
              <mc:Fallback>
                <p:oleObj name="Equation" r:id="rId4" imgW="3035160" imgH="3759120" progId="Equation.DSMT4">
                  <p:embed/>
                  <p:pic>
                    <p:nvPicPr>
                      <p:cNvPr id="33801" name="Object 2"/>
                      <p:cNvPicPr>
                        <a:picLocks noChangeAspect="1" noChangeArrowheads="1"/>
                      </p:cNvPicPr>
                      <p:nvPr/>
                    </p:nvPicPr>
                    <p:blipFill>
                      <a:blip r:embed="rId5"/>
                      <a:srcRect/>
                      <a:stretch>
                        <a:fillRect/>
                      </a:stretch>
                    </p:blipFill>
                    <p:spPr bwMode="auto">
                      <a:xfrm>
                        <a:off x="6792555" y="1167727"/>
                        <a:ext cx="4314825" cy="4894719"/>
                      </a:xfrm>
                      <a:prstGeom prst="rect">
                        <a:avLst/>
                      </a:prstGeom>
                      <a:noFill/>
                      <a:ln>
                        <a:noFill/>
                      </a:ln>
                      <a:effectLst/>
                    </p:spPr>
                  </p:pic>
                </p:oleObj>
              </mc:Fallback>
            </mc:AlternateContent>
          </a:graphicData>
        </a:graphic>
      </p:graphicFrame>
      <p:pic>
        <p:nvPicPr>
          <p:cNvPr id="1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668" y="962845"/>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830156" y="6273127"/>
            <a:ext cx="7620000" cy="430887"/>
          </a:xfrm>
          <a:prstGeom prst="rect">
            <a:avLst/>
          </a:prstGeom>
          <a:noFill/>
        </p:spPr>
        <p:txBody>
          <a:bodyPr wrap="square" rtlCol="0">
            <a:spAutoFit/>
          </a:bodyPr>
          <a:lstStyle/>
          <a:p>
            <a:r>
              <a:rPr lang="en-US" sz="1100" dirty="0"/>
              <a:t>TZOUFRAS, M., LU, W., TSUNG, F. S., HUANG, C., MORI, W. B., KATSOULEAS, T., VIEIRA, J., FONSECA, R. A. &amp; SILVA, L. O. 2008 Beam loading in the nonlinear regime of plasma-based acceleration. </a:t>
            </a:r>
            <a:r>
              <a:rPr lang="en-US" sz="1100" i="1" dirty="0"/>
              <a:t>Phys. Rev. Lett</a:t>
            </a:r>
            <a:r>
              <a:rPr lang="en-US" sz="1100" dirty="0"/>
              <a:t>. </a:t>
            </a:r>
            <a:r>
              <a:rPr lang="en-US" sz="1100" b="1" dirty="0"/>
              <a:t>101</a:t>
            </a:r>
            <a:r>
              <a:rPr lang="en-US" sz="1100" dirty="0"/>
              <a:t>, 145002.</a:t>
            </a:r>
          </a:p>
        </p:txBody>
      </p:sp>
    </p:spTree>
    <p:extLst>
      <p:ext uri="{BB962C8B-B14F-4D97-AF65-F5344CB8AC3E}">
        <p14:creationId xmlns:p14="http://schemas.microsoft.com/office/powerpoint/2010/main" val="3199523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9268B54-299E-E63B-0E81-C5C54E4D80A5}"/>
            </a:ext>
          </a:extLst>
        </p:cNvPr>
        <p:cNvGrpSpPr/>
        <p:nvPr/>
      </p:nvGrpSpPr>
      <p:grpSpPr>
        <a:xfrm>
          <a:off x="0" y="0"/>
          <a:ext cx="0" cy="0"/>
          <a:chOff x="0" y="0"/>
          <a:chExt cx="0" cy="0"/>
        </a:xfrm>
      </p:grpSpPr>
      <p:sp>
        <p:nvSpPr>
          <p:cNvPr id="224" name="TextShape 1">
            <a:extLst>
              <a:ext uri="{FF2B5EF4-FFF2-40B4-BE49-F238E27FC236}">
                <a16:creationId xmlns:a16="http://schemas.microsoft.com/office/drawing/2014/main" id="{3B20AB72-2819-D283-0CB9-AA4982C3E83E}"/>
              </a:ext>
            </a:extLst>
          </p:cNvPr>
          <p:cNvSpPr txBox="1"/>
          <p:nvPr/>
        </p:nvSpPr>
        <p:spPr>
          <a:xfrm>
            <a:off x="0" y="7058"/>
            <a:ext cx="13442950" cy="707495"/>
          </a:xfrm>
          <a:prstGeom prst="rect">
            <a:avLst/>
          </a:prstGeom>
          <a:noFill/>
          <a:ln>
            <a:noFill/>
          </a:ln>
        </p:spPr>
        <p:txBody>
          <a:bodyPr lIns="0" tIns="0" rIns="0" bIns="0" anchor="ctr"/>
          <a:lstStyle/>
          <a:p>
            <a:pPr algn="ctr">
              <a:lnSpc>
                <a:spcPct val="100000"/>
              </a:lnSpc>
            </a:pPr>
            <a:r>
              <a:rPr lang="en-US" sz="2800" b="1" spc="-1" dirty="0">
                <a:solidFill>
                  <a:srgbClr val="002060"/>
                </a:solidFill>
                <a:uFill>
                  <a:solidFill>
                    <a:srgbClr val="FFFFFF"/>
                  </a:solidFill>
                </a:uFill>
                <a:latin typeface="+mj-lt"/>
              </a:rPr>
              <a:t>Optimization of the LWFA Parameters for ICMuS2 </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D11976C-B205-EB80-A361-32C734223523}"/>
                  </a:ext>
                </a:extLst>
              </p:cNvPr>
              <p:cNvSpPr txBox="1"/>
              <p:nvPr/>
            </p:nvSpPr>
            <p:spPr>
              <a:xfrm>
                <a:off x="467257" y="1837214"/>
                <a:ext cx="12109192" cy="5087739"/>
              </a:xfrm>
              <a:prstGeom prst="rect">
                <a:avLst/>
              </a:prstGeom>
              <a:noFill/>
            </p:spPr>
            <p:txBody>
              <a:bodyPr wrap="square">
                <a:spAutoFit/>
              </a:bodyPr>
              <a:lstStyle/>
              <a:p>
                <a:pPr marL="342900" indent="-342900" algn="just">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LWFA relies on efficient and continual energy transfer from driver to </a:t>
                </a:r>
                <a:r>
                  <a:rPr lang="en-US" sz="2000" dirty="0" err="1">
                    <a:latin typeface="Verdana" panose="020B0604030504040204" pitchFamily="34" charset="0"/>
                    <a:ea typeface="Verdana" panose="020B0604030504040204" pitchFamily="34" charset="0"/>
                  </a:rPr>
                  <a:t>wakefield</a:t>
                </a:r>
                <a:endParaRPr lang="en-US" sz="2000" dirty="0">
                  <a:latin typeface="Verdana" panose="020B0604030504040204" pitchFamily="34" charset="0"/>
                  <a:ea typeface="Verdana" panose="020B0604030504040204" pitchFamily="34" charset="0"/>
                </a:endParaRPr>
              </a:p>
              <a:p>
                <a:pPr marL="342900" indent="-342900" algn="just">
                  <a:spcAft>
                    <a:spcPts val="600"/>
                  </a:spcAft>
                  <a:buFont typeface="Wingdings" panose="05000000000000000000" pitchFamily="2" charset="2"/>
                  <a:buChar char="§"/>
                </a:pPr>
                <a:endParaRPr lang="en-US" sz="2000" dirty="0">
                  <a:latin typeface="Verdana" panose="020B0604030504040204" pitchFamily="34" charset="0"/>
                  <a:ea typeface="Verdana" panose="020B0604030504040204" pitchFamily="34" charset="0"/>
                </a:endParaRPr>
              </a:p>
              <a:p>
                <a:pPr marL="342900" indent="-342900" algn="just">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Conditions for “matched” laser and plasma parameters:</a:t>
                </a:r>
              </a:p>
              <a:p>
                <a:pPr algn="just">
                  <a:spcAft>
                    <a:spcPts val="600"/>
                  </a:spcAft>
                </a:pPr>
                <a:endParaRPr lang="en-US" sz="2000" dirty="0">
                  <a:latin typeface="Verdana" panose="020B0604030504040204" pitchFamily="34" charset="0"/>
                  <a:ea typeface="Verdana" panose="020B0604030504040204" pitchFamily="34" charset="0"/>
                </a:endParaRPr>
              </a:p>
              <a:p>
                <a:pPr algn="just">
                  <a:spcAft>
                    <a:spcPts val="600"/>
                  </a:spcAft>
                </a:pPr>
                <a:r>
                  <a:rPr lang="en-US" sz="2000" b="0" dirty="0">
                    <a:ea typeface="Verdana" panose="020B0604030504040204" pitchFamily="34" charset="0"/>
                  </a:rPr>
                  <a:t>    </a:t>
                </a:r>
                <a14:m>
                  <m:oMath xmlns:m="http://schemas.openxmlformats.org/officeDocument/2006/math">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𝑎</m:t>
                        </m:r>
                      </m:e>
                      <m:sub>
                        <m:r>
                          <a:rPr lang="en-US" sz="2000" b="0" i="1" smtClean="0">
                            <a:latin typeface="Cambria Math" panose="02040503050406030204" pitchFamily="18" charset="0"/>
                            <a:ea typeface="Verdana" panose="020B0604030504040204" pitchFamily="34" charset="0"/>
                          </a:rPr>
                          <m:t>0</m:t>
                        </m:r>
                      </m:sub>
                    </m:sSub>
                    <m:r>
                      <a:rPr lang="en-US" sz="2000" b="0" i="1" smtClean="0">
                        <a:latin typeface="Cambria Math" panose="02040503050406030204" pitchFamily="18" charset="0"/>
                        <a:ea typeface="Verdana" panose="020B0604030504040204" pitchFamily="34" charset="0"/>
                      </a:rPr>
                      <m:t>=2 </m:t>
                    </m:r>
                    <m:sSup>
                      <m:sSupPr>
                        <m:ctrlPr>
                          <a:rPr lang="en-US" sz="2000" b="0" i="1" smtClean="0">
                            <a:latin typeface="Cambria Math" panose="02040503050406030204" pitchFamily="18" charset="0"/>
                            <a:ea typeface="Verdana" panose="020B0604030504040204" pitchFamily="34" charset="0"/>
                          </a:rPr>
                        </m:ctrlPr>
                      </m:sSupPr>
                      <m:e>
                        <m:d>
                          <m:dPr>
                            <m:ctrlPr>
                              <a:rPr lang="en-US" sz="2000" b="0" i="1" smtClean="0">
                                <a:latin typeface="Cambria Math" panose="02040503050406030204" pitchFamily="18" charset="0"/>
                                <a:ea typeface="Verdana" panose="020B0604030504040204" pitchFamily="34" charset="0"/>
                              </a:rPr>
                            </m:ctrlPr>
                          </m:dPr>
                          <m:e>
                            <m:f>
                              <m:fPr>
                                <m:type m:val="lin"/>
                                <m:ctrlPr>
                                  <a:rPr lang="en-US" sz="2000" b="0" i="1" smtClean="0">
                                    <a:latin typeface="Cambria Math" panose="02040503050406030204" pitchFamily="18" charset="0"/>
                                    <a:ea typeface="Verdana" panose="020B0604030504040204" pitchFamily="34" charset="0"/>
                                  </a:rPr>
                                </m:ctrlPr>
                              </m:fPr>
                              <m:num>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𝑃</m:t>
                                    </m:r>
                                  </m:e>
                                  <m:sub>
                                    <m:r>
                                      <a:rPr lang="en-US" sz="2000" b="0" i="1" smtClean="0">
                                        <a:latin typeface="Cambria Math" panose="02040503050406030204" pitchFamily="18" charset="0"/>
                                        <a:ea typeface="Verdana" panose="020B0604030504040204" pitchFamily="34" charset="0"/>
                                      </a:rPr>
                                      <m:t>0</m:t>
                                    </m:r>
                                  </m:sub>
                                </m:sSub>
                              </m:num>
                              <m:den>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𝑃</m:t>
                                    </m:r>
                                  </m:e>
                                  <m:sub>
                                    <m:r>
                                      <a:rPr lang="en-US" sz="2000" b="0" i="1" smtClean="0">
                                        <a:latin typeface="Cambria Math" panose="02040503050406030204" pitchFamily="18" charset="0"/>
                                        <a:ea typeface="Verdana" panose="020B0604030504040204" pitchFamily="34" charset="0"/>
                                      </a:rPr>
                                      <m:t>𝑐</m:t>
                                    </m:r>
                                  </m:sub>
                                </m:sSub>
                              </m:den>
                            </m:f>
                          </m:e>
                        </m:d>
                      </m:e>
                      <m:sup>
                        <m:f>
                          <m:fPr>
                            <m:type m:val="lin"/>
                            <m:ctrlPr>
                              <a:rPr lang="en-US" sz="2000" b="0" i="1" smtClean="0">
                                <a:latin typeface="Cambria Math" panose="02040503050406030204" pitchFamily="18" charset="0"/>
                                <a:ea typeface="Verdana" panose="020B0604030504040204" pitchFamily="34" charset="0"/>
                              </a:rPr>
                            </m:ctrlPr>
                          </m:fPr>
                          <m:num>
                            <m:r>
                              <a:rPr lang="en-US" sz="2000" b="0" i="1" smtClean="0">
                                <a:latin typeface="Cambria Math" panose="02040503050406030204" pitchFamily="18" charset="0"/>
                                <a:ea typeface="Verdana" panose="020B0604030504040204" pitchFamily="34" charset="0"/>
                              </a:rPr>
                              <m:t>1</m:t>
                            </m:r>
                          </m:num>
                          <m:den>
                            <m:r>
                              <a:rPr lang="en-US" sz="2000" b="0" i="1" smtClean="0">
                                <a:latin typeface="Cambria Math" panose="02040503050406030204" pitchFamily="18" charset="0"/>
                                <a:ea typeface="Verdana" panose="020B0604030504040204" pitchFamily="34" charset="0"/>
                              </a:rPr>
                              <m:t>3</m:t>
                            </m:r>
                          </m:den>
                        </m:f>
                      </m:sup>
                    </m:sSup>
                    <m:r>
                      <a:rPr lang="en-US" sz="2000" b="0" i="1" smtClean="0">
                        <a:latin typeface="Cambria Math" panose="02040503050406030204" pitchFamily="18" charset="0"/>
                        <a:ea typeface="Verdana" panose="020B0604030504040204" pitchFamily="34" charset="0"/>
                      </a:rPr>
                      <m:t>,</m:t>
                    </m:r>
                  </m:oMath>
                </a14:m>
                <a:r>
                  <a:rPr lang="en-US" sz="2000" dirty="0">
                    <a:latin typeface="Verdana" panose="020B0604030504040204" pitchFamily="34" charset="0"/>
                    <a:ea typeface="Verdana" panose="020B0604030504040204" pitchFamily="34" charset="0"/>
                  </a:rPr>
                  <a:t>  </a:t>
                </a:r>
                <a14:m>
                  <m:oMath xmlns:m="http://schemas.openxmlformats.org/officeDocument/2006/math">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𝑤</m:t>
                        </m:r>
                      </m:e>
                      <m:sub>
                        <m:r>
                          <a:rPr lang="en-US" sz="2000" b="0" i="1" dirty="0" smtClean="0">
                            <a:latin typeface="Cambria Math" panose="02040503050406030204" pitchFamily="18" charset="0"/>
                            <a:ea typeface="Verdana" panose="020B0604030504040204" pitchFamily="34" charset="0"/>
                          </a:rPr>
                          <m:t>0</m:t>
                        </m:r>
                      </m:sub>
                    </m:sSub>
                    <m:r>
                      <a:rPr lang="en-US" sz="2000" b="0" i="1" dirty="0" smtClean="0">
                        <a:latin typeface="Cambria Math" panose="02040503050406030204" pitchFamily="18" charset="0"/>
                        <a:ea typeface="Verdana" panose="020B0604030504040204" pitchFamily="34" charset="0"/>
                      </a:rPr>
                      <m:t>=</m:t>
                    </m:r>
                    <m:f>
                      <m:fPr>
                        <m:type m:val="lin"/>
                        <m:ctrlPr>
                          <a:rPr lang="en-US" sz="2000" b="0" i="1" dirty="0" smtClean="0">
                            <a:latin typeface="Cambria Math" panose="02040503050406030204" pitchFamily="18" charset="0"/>
                            <a:ea typeface="Verdana" panose="020B0604030504040204" pitchFamily="34" charset="0"/>
                          </a:rPr>
                        </m:ctrlPr>
                      </m:fPr>
                      <m:num>
                        <m:r>
                          <a:rPr lang="en-US" sz="2000" b="0" i="1" dirty="0" smtClean="0">
                            <a:latin typeface="Cambria Math" panose="02040503050406030204" pitchFamily="18" charset="0"/>
                            <a:ea typeface="Verdana" panose="020B0604030504040204" pitchFamily="34" charset="0"/>
                          </a:rPr>
                          <m:t>2</m:t>
                        </m:r>
                        <m:r>
                          <a:rPr lang="en-US" sz="2000" b="0" i="1" dirty="0" smtClean="0">
                            <a:latin typeface="Cambria Math" panose="02040503050406030204" pitchFamily="18" charset="0"/>
                            <a:ea typeface="Verdana" panose="020B0604030504040204" pitchFamily="34" charset="0"/>
                          </a:rPr>
                          <m:t>𝑐</m:t>
                        </m:r>
                      </m:num>
                      <m:den>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𝜔</m:t>
                            </m:r>
                          </m:e>
                          <m:sub>
                            <m:r>
                              <a:rPr lang="en-US" sz="2000" b="0" i="1" dirty="0" smtClean="0">
                                <a:latin typeface="Cambria Math" panose="02040503050406030204" pitchFamily="18" charset="0"/>
                                <a:ea typeface="Verdana" panose="020B0604030504040204" pitchFamily="34" charset="0"/>
                              </a:rPr>
                              <m:t>𝑝</m:t>
                            </m:r>
                          </m:sub>
                        </m:sSub>
                      </m:den>
                    </m:f>
                    <m:rad>
                      <m:radPr>
                        <m:degHide m:val="on"/>
                        <m:ctrlPr>
                          <a:rPr lang="en-US" sz="2000" b="0" i="1" dirty="0" smtClean="0">
                            <a:latin typeface="Cambria Math" panose="02040503050406030204" pitchFamily="18" charset="0"/>
                            <a:ea typeface="Verdana" panose="020B0604030504040204" pitchFamily="34" charset="0"/>
                          </a:rPr>
                        </m:ctrlPr>
                      </m:radPr>
                      <m:deg/>
                      <m:e>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𝑎</m:t>
                            </m:r>
                          </m:e>
                          <m:sub>
                            <m:r>
                              <a:rPr lang="en-US" sz="2000" b="0" i="1" dirty="0" smtClean="0">
                                <a:latin typeface="Cambria Math" panose="02040503050406030204" pitchFamily="18" charset="0"/>
                                <a:ea typeface="Verdana" panose="020B0604030504040204" pitchFamily="34" charset="0"/>
                              </a:rPr>
                              <m:t>0</m:t>
                            </m:r>
                          </m:sub>
                        </m:sSub>
                        <m:r>
                          <a:rPr lang="en-US" sz="2000" b="0" i="1" dirty="0" smtClean="0">
                            <a:latin typeface="Cambria Math" panose="02040503050406030204" pitchFamily="18" charset="0"/>
                            <a:ea typeface="Verdana" panose="020B0604030504040204" pitchFamily="34" charset="0"/>
                          </a:rPr>
                          <m:t>,</m:t>
                        </m:r>
                      </m:e>
                    </m:rad>
                  </m:oMath>
                </a14:m>
                <a:r>
                  <a:rPr lang="en-US" sz="2000" dirty="0">
                    <a:latin typeface="Verdana" panose="020B0604030504040204" pitchFamily="34" charset="0"/>
                    <a:ea typeface="Verdana" panose="020B0604030504040204" pitchFamily="34" charset="0"/>
                  </a:rPr>
                  <a:t>  </a:t>
                </a:r>
                <a14:m>
                  <m:oMath xmlns:m="http://schemas.openxmlformats.org/officeDocument/2006/math">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𝑙</m:t>
                        </m:r>
                      </m:e>
                      <m:sub>
                        <m:r>
                          <a:rPr lang="en-US" sz="2000" b="0" i="1" dirty="0" smtClean="0">
                            <a:latin typeface="Cambria Math" panose="02040503050406030204" pitchFamily="18" charset="0"/>
                            <a:ea typeface="Verdana" panose="020B0604030504040204" pitchFamily="34" charset="0"/>
                          </a:rPr>
                          <m:t>0</m:t>
                        </m:r>
                      </m:sub>
                    </m:sSub>
                    <m:r>
                      <a:rPr lang="en-US" sz="2000" b="0" i="1" dirty="0" smtClean="0">
                        <a:latin typeface="Cambria Math" panose="02040503050406030204" pitchFamily="18" charset="0"/>
                        <a:ea typeface="Verdana" panose="020B0604030504040204" pitchFamily="34" charset="0"/>
                      </a:rPr>
                      <m:t>=</m:t>
                    </m:r>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𝑙</m:t>
                        </m:r>
                      </m:e>
                      <m:sub>
                        <m:r>
                          <a:rPr lang="en-US" sz="2000" b="0" i="1" dirty="0" smtClean="0">
                            <a:latin typeface="Cambria Math" panose="02040503050406030204" pitchFamily="18" charset="0"/>
                            <a:ea typeface="Verdana" panose="020B0604030504040204" pitchFamily="34" charset="0"/>
                          </a:rPr>
                          <m:t>𝑜𝑝𝑡</m:t>
                        </m:r>
                      </m:sub>
                    </m:sSub>
                    <m:r>
                      <a:rPr lang="en-US" sz="2000" b="0" i="1" dirty="0" smtClean="0">
                        <a:latin typeface="Cambria Math" panose="02040503050406030204" pitchFamily="18" charset="0"/>
                        <a:ea typeface="Verdana" panose="020B0604030504040204" pitchFamily="34" charset="0"/>
                      </a:rPr>
                      <m:t>≈</m:t>
                    </m:r>
                    <m:f>
                      <m:fPr>
                        <m:type m:val="lin"/>
                        <m:ctrlPr>
                          <a:rPr lang="en-US" sz="2000" b="0" i="1" dirty="0" smtClean="0">
                            <a:latin typeface="Cambria Math" panose="02040503050406030204" pitchFamily="18" charset="0"/>
                            <a:ea typeface="Verdana" panose="020B0604030504040204" pitchFamily="34" charset="0"/>
                          </a:rPr>
                        </m:ctrlPr>
                      </m:fPr>
                      <m:num>
                        <m:sSub>
                          <m:sSubPr>
                            <m:ctrlPr>
                              <a:rPr lang="en-US" sz="2000" b="0" i="1" dirty="0" smtClean="0">
                                <a:latin typeface="Cambria Math" panose="02040503050406030204" pitchFamily="18" charset="0"/>
                                <a:ea typeface="Verdana" panose="020B0604030504040204" pitchFamily="34" charset="0"/>
                              </a:rPr>
                            </m:ctrlPr>
                          </m:sSubPr>
                          <m:e>
                            <m:r>
                              <a:rPr lang="en-US" sz="2000" b="0" i="1" dirty="0" smtClean="0">
                                <a:latin typeface="Cambria Math" panose="02040503050406030204" pitchFamily="18" charset="0"/>
                                <a:ea typeface="Verdana" panose="020B0604030504040204" pitchFamily="34" charset="0"/>
                              </a:rPr>
                              <m:t>𝜆</m:t>
                            </m:r>
                          </m:e>
                          <m:sub>
                            <m:r>
                              <a:rPr lang="en-US" sz="2000" b="0" i="1" dirty="0" smtClean="0">
                                <a:latin typeface="Cambria Math" panose="02040503050406030204" pitchFamily="18" charset="0"/>
                                <a:ea typeface="Verdana" panose="020B0604030504040204" pitchFamily="34" charset="0"/>
                              </a:rPr>
                              <m:t>𝑤</m:t>
                            </m:r>
                          </m:sub>
                        </m:sSub>
                      </m:num>
                      <m:den>
                        <m:r>
                          <a:rPr lang="en-US" sz="2000" b="0" i="1" dirty="0" smtClean="0">
                            <a:latin typeface="Cambria Math" panose="02040503050406030204" pitchFamily="18" charset="0"/>
                            <a:ea typeface="Verdana" panose="020B0604030504040204" pitchFamily="34" charset="0"/>
                          </a:rPr>
                          <m:t>2</m:t>
                        </m:r>
                      </m:den>
                    </m:f>
                  </m:oMath>
                </a14:m>
                <a:endParaRPr lang="en-US" sz="2000" dirty="0">
                  <a:latin typeface="Verdana" panose="020B0604030504040204" pitchFamily="34" charset="0"/>
                  <a:ea typeface="Verdana" panose="020B0604030504040204" pitchFamily="34" charset="0"/>
                </a:endParaRPr>
              </a:p>
              <a:p>
                <a:pPr algn="just">
                  <a:spcAft>
                    <a:spcPts val="600"/>
                  </a:spcAft>
                </a:pPr>
                <a:endParaRPr lang="en-US" sz="2000" dirty="0">
                  <a:latin typeface="Verdana" panose="020B0604030504040204" pitchFamily="34" charset="0"/>
                  <a:ea typeface="Verdana" panose="020B0604030504040204" pitchFamily="34" charset="0"/>
                </a:endParaRPr>
              </a:p>
              <a:p>
                <a:pPr algn="just">
                  <a:spcAft>
                    <a:spcPts val="600"/>
                  </a:spcAft>
                </a:pPr>
                <a:r>
                  <a:rPr lang="en-US" sz="2000" dirty="0">
                    <a:latin typeface="Verdana" panose="020B0604030504040204" pitchFamily="34" charset="0"/>
                    <a:ea typeface="Verdana" panose="020B0604030504040204" pitchFamily="34" charset="0"/>
                  </a:rPr>
                  <a:t>where </a:t>
                </a:r>
                <a14:m>
                  <m:oMath xmlns:m="http://schemas.openxmlformats.org/officeDocument/2006/math">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𝑃</m:t>
                        </m:r>
                      </m:e>
                      <m:sub>
                        <m:r>
                          <a:rPr lang="en-US" sz="2000" b="0" i="1" smtClean="0">
                            <a:latin typeface="Cambria Math" panose="02040503050406030204" pitchFamily="18" charset="0"/>
                            <a:ea typeface="Verdana" panose="020B0604030504040204" pitchFamily="34" charset="0"/>
                          </a:rPr>
                          <m:t>𝑐</m:t>
                        </m:r>
                      </m:sub>
                    </m:sSub>
                    <m:r>
                      <a:rPr lang="en-US" sz="2000" b="0" i="1" smtClean="0">
                        <a:latin typeface="Cambria Math" panose="02040503050406030204" pitchFamily="18" charset="0"/>
                        <a:ea typeface="Verdana" panose="020B0604030504040204" pitchFamily="34" charset="0"/>
                      </a:rPr>
                      <m:t>≈17.4 </m:t>
                    </m:r>
                    <m:r>
                      <m:rPr>
                        <m:sty m:val="p"/>
                      </m:rPr>
                      <a:rPr lang="en-US" sz="2000" b="0" i="0" smtClean="0">
                        <a:latin typeface="Cambria Math" panose="02040503050406030204" pitchFamily="18" charset="0"/>
                        <a:ea typeface="Verdana" panose="020B0604030504040204" pitchFamily="34" charset="0"/>
                      </a:rPr>
                      <m:t>GW</m:t>
                    </m:r>
                    <m:r>
                      <a:rPr lang="en-US" sz="2000" b="0" i="1" smtClean="0">
                        <a:latin typeface="Cambria Math" panose="02040503050406030204" pitchFamily="18" charset="0"/>
                        <a:ea typeface="Verdana" panose="020B0604030504040204" pitchFamily="34" charset="0"/>
                      </a:rPr>
                      <m:t>×</m:t>
                    </m:r>
                    <m:f>
                      <m:fPr>
                        <m:type m:val="lin"/>
                        <m:ctrlPr>
                          <a:rPr lang="en-US" sz="2000" b="0" i="1" smtClean="0">
                            <a:latin typeface="Cambria Math" panose="02040503050406030204" pitchFamily="18" charset="0"/>
                            <a:ea typeface="Verdana" panose="020B0604030504040204" pitchFamily="34" charset="0"/>
                          </a:rPr>
                        </m:ctrlPr>
                      </m:fPr>
                      <m:num>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𝑛</m:t>
                            </m:r>
                          </m:e>
                          <m:sub>
                            <m:r>
                              <a:rPr lang="en-US" sz="2000" b="0" i="1" smtClean="0">
                                <a:latin typeface="Cambria Math" panose="02040503050406030204" pitchFamily="18" charset="0"/>
                                <a:ea typeface="Verdana" panose="020B0604030504040204" pitchFamily="34" charset="0"/>
                              </a:rPr>
                              <m:t>𝑐</m:t>
                            </m:r>
                          </m:sub>
                        </m:sSub>
                      </m:num>
                      <m:den>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𝑛</m:t>
                            </m:r>
                          </m:e>
                          <m:sub>
                            <m:r>
                              <a:rPr lang="en-US" sz="2000" b="0" i="1" smtClean="0">
                                <a:latin typeface="Cambria Math" panose="02040503050406030204" pitchFamily="18" charset="0"/>
                                <a:ea typeface="Verdana" panose="020B0604030504040204" pitchFamily="34" charset="0"/>
                              </a:rPr>
                              <m:t>𝑒</m:t>
                            </m:r>
                          </m:sub>
                        </m:sSub>
                      </m:den>
                    </m:f>
                  </m:oMath>
                </a14:m>
                <a:r>
                  <a:rPr lang="en-US" sz="2000" dirty="0">
                    <a:latin typeface="Verdana" panose="020B0604030504040204" pitchFamily="34" charset="0"/>
                    <a:ea typeface="Verdana" panose="020B0604030504040204" pitchFamily="34" charset="0"/>
                  </a:rPr>
                  <a:t> is the critical power for relativistic self-focusing</a:t>
                </a:r>
              </a:p>
              <a:p>
                <a:pPr algn="just">
                  <a:spcAft>
                    <a:spcPts val="600"/>
                  </a:spcAft>
                </a:pPr>
                <a:endParaRPr lang="en-US" sz="2000" dirty="0">
                  <a:latin typeface="Verdana" panose="020B0604030504040204" pitchFamily="34" charset="0"/>
                  <a:ea typeface="Verdana" panose="020B0604030504040204" pitchFamily="34" charset="0"/>
                </a:endParaRPr>
              </a:p>
              <a:p>
                <a:pPr marL="285750" indent="-285750" algn="just">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if </a:t>
                </a:r>
                <a14:m>
                  <m:oMath xmlns:m="http://schemas.openxmlformats.org/officeDocument/2006/math">
                    <m:f>
                      <m:fPr>
                        <m:type m:val="lin"/>
                        <m:ctrlPr>
                          <a:rPr lang="en-US" sz="2000" i="1">
                            <a:latin typeface="Cambria Math" panose="02040503050406030204" pitchFamily="18" charset="0"/>
                            <a:ea typeface="Verdana" panose="020B0604030504040204" pitchFamily="34" charset="0"/>
                          </a:rPr>
                        </m:ctrlPr>
                      </m:fPr>
                      <m:num>
                        <m:sSub>
                          <m:sSubPr>
                            <m:ctrlPr>
                              <a:rPr lang="en-US" sz="2000" i="1">
                                <a:latin typeface="Cambria Math" panose="02040503050406030204" pitchFamily="18" charset="0"/>
                                <a:ea typeface="Verdana" panose="020B0604030504040204" pitchFamily="34" charset="0"/>
                              </a:rPr>
                            </m:ctrlPr>
                          </m:sSubPr>
                          <m:e>
                            <m:r>
                              <a:rPr lang="en-US" sz="2000" i="1">
                                <a:latin typeface="Cambria Math" panose="02040503050406030204" pitchFamily="18" charset="0"/>
                                <a:ea typeface="Verdana" panose="020B0604030504040204" pitchFamily="34" charset="0"/>
                              </a:rPr>
                              <m:t>𝑃</m:t>
                            </m:r>
                          </m:e>
                          <m:sub>
                            <m:r>
                              <a:rPr lang="en-US" sz="2000" i="1">
                                <a:latin typeface="Cambria Math" panose="02040503050406030204" pitchFamily="18" charset="0"/>
                                <a:ea typeface="Verdana" panose="020B0604030504040204" pitchFamily="34" charset="0"/>
                              </a:rPr>
                              <m:t>0</m:t>
                            </m:r>
                          </m:sub>
                        </m:sSub>
                      </m:num>
                      <m:den>
                        <m:sSub>
                          <m:sSubPr>
                            <m:ctrlPr>
                              <a:rPr lang="en-US" sz="2000" i="1">
                                <a:latin typeface="Cambria Math" panose="02040503050406030204" pitchFamily="18" charset="0"/>
                                <a:ea typeface="Verdana" panose="020B0604030504040204" pitchFamily="34" charset="0"/>
                              </a:rPr>
                            </m:ctrlPr>
                          </m:sSubPr>
                          <m:e>
                            <m:r>
                              <a:rPr lang="en-US" sz="2000" i="1">
                                <a:latin typeface="Cambria Math" panose="02040503050406030204" pitchFamily="18" charset="0"/>
                                <a:ea typeface="Verdana" panose="020B0604030504040204" pitchFamily="34" charset="0"/>
                              </a:rPr>
                              <m:t>𝑃</m:t>
                            </m:r>
                          </m:e>
                          <m:sub>
                            <m:r>
                              <a:rPr lang="en-US" sz="2000" i="1">
                                <a:latin typeface="Cambria Math" panose="02040503050406030204" pitchFamily="18" charset="0"/>
                                <a:ea typeface="Verdana" panose="020B0604030504040204" pitchFamily="34" charset="0"/>
                              </a:rPr>
                              <m:t>𝑐</m:t>
                            </m:r>
                          </m:sub>
                        </m:sSub>
                      </m:den>
                    </m:f>
                    <m:r>
                      <a:rPr lang="en-US" sz="2000" b="0" i="1" smtClean="0">
                        <a:latin typeface="Cambria Math" panose="02040503050406030204" pitchFamily="18" charset="0"/>
                        <a:ea typeface="Verdana" panose="020B0604030504040204" pitchFamily="34" charset="0"/>
                      </a:rPr>
                      <m:t>≫</m:t>
                    </m:r>
                    <m:r>
                      <a:rPr lang="en-US" sz="2000" i="1">
                        <a:latin typeface="Cambria Math" panose="02040503050406030204" pitchFamily="18" charset="0"/>
                        <a:ea typeface="Verdana" panose="020B0604030504040204" pitchFamily="34" charset="0"/>
                      </a:rPr>
                      <m:t>1</m:t>
                    </m:r>
                  </m:oMath>
                </a14:m>
                <a:r>
                  <a:rPr lang="en-US" sz="2000" dirty="0">
                    <a:latin typeface="Verdana" panose="020B0604030504040204" pitchFamily="34" charset="0"/>
                    <a:ea typeface="Verdana" panose="020B0604030504040204" pitchFamily="34" charset="0"/>
                  </a:rPr>
                  <a:t> … laser is likely to develop </a:t>
                </a:r>
                <a:r>
                  <a:rPr lang="en-US" sz="2000" dirty="0">
                    <a:solidFill>
                      <a:srgbClr val="C00000"/>
                    </a:solidFill>
                    <a:latin typeface="Verdana" panose="020B0604030504040204" pitchFamily="34" charset="0"/>
                    <a:ea typeface="Verdana" panose="020B0604030504040204" pitchFamily="34" charset="0"/>
                  </a:rPr>
                  <a:t>filamentation instability</a:t>
                </a:r>
              </a:p>
              <a:p>
                <a:pPr marL="285750" indent="-285750" algn="just">
                  <a:spcAft>
                    <a:spcPts val="600"/>
                  </a:spcAft>
                  <a:buFont typeface="Wingdings" panose="05000000000000000000" pitchFamily="2" charset="2"/>
                  <a:buChar char="§"/>
                </a:pPr>
                <a:r>
                  <a:rPr lang="en-US" sz="2000" dirty="0">
                    <a:latin typeface="Verdana" panose="020B0604030504040204" pitchFamily="34" charset="0"/>
                    <a:ea typeface="Verdana" panose="020B0604030504040204" pitchFamily="34" charset="0"/>
                  </a:rPr>
                  <a:t>if </a:t>
                </a:r>
                <a14:m>
                  <m:oMath xmlns:m="http://schemas.openxmlformats.org/officeDocument/2006/math">
                    <m:f>
                      <m:fPr>
                        <m:type m:val="lin"/>
                        <m:ctrlPr>
                          <a:rPr lang="en-US" sz="2000" b="0" i="1" smtClean="0">
                            <a:latin typeface="Cambria Math" panose="02040503050406030204" pitchFamily="18" charset="0"/>
                            <a:ea typeface="Verdana" panose="020B0604030504040204" pitchFamily="34" charset="0"/>
                          </a:rPr>
                        </m:ctrlPr>
                      </m:fPr>
                      <m:num>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𝑙</m:t>
                            </m:r>
                          </m:e>
                          <m:sub>
                            <m:r>
                              <a:rPr lang="en-US" sz="2000" b="0" i="1" smtClean="0">
                                <a:latin typeface="Cambria Math" panose="02040503050406030204" pitchFamily="18" charset="0"/>
                                <a:ea typeface="Verdana" panose="020B0604030504040204" pitchFamily="34" charset="0"/>
                              </a:rPr>
                              <m:t>0</m:t>
                            </m:r>
                          </m:sub>
                        </m:sSub>
                      </m:num>
                      <m:den>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𝑙</m:t>
                            </m:r>
                          </m:e>
                          <m:sub>
                            <m:r>
                              <a:rPr lang="en-US" sz="2000" b="0" i="1" smtClean="0">
                                <a:latin typeface="Cambria Math" panose="02040503050406030204" pitchFamily="18" charset="0"/>
                                <a:ea typeface="Verdana" panose="020B0604030504040204" pitchFamily="34" charset="0"/>
                              </a:rPr>
                              <m:t>𝑜𝑝𝑡</m:t>
                            </m:r>
                          </m:sub>
                        </m:sSub>
                      </m:den>
                    </m:f>
                    <m:r>
                      <a:rPr lang="en-US" sz="2000" b="0" i="1" smtClean="0">
                        <a:latin typeface="Cambria Math" panose="02040503050406030204" pitchFamily="18" charset="0"/>
                        <a:ea typeface="Verdana" panose="020B0604030504040204" pitchFamily="34" charset="0"/>
                      </a:rPr>
                      <m:t>≫1</m:t>
                    </m:r>
                  </m:oMath>
                </a14:m>
                <a:r>
                  <a:rPr lang="en-US" sz="2000" dirty="0">
                    <a:latin typeface="Verdana" panose="020B0604030504040204" pitchFamily="34" charset="0"/>
                    <a:ea typeface="Verdana" panose="020B0604030504040204" pitchFamily="34" charset="0"/>
                  </a:rPr>
                  <a:t> … laser is likely to develop </a:t>
                </a:r>
                <a:r>
                  <a:rPr lang="en-US" sz="2000" dirty="0">
                    <a:solidFill>
                      <a:srgbClr val="C00000"/>
                    </a:solidFill>
                    <a:latin typeface="Verdana" panose="020B0604030504040204" pitchFamily="34" charset="0"/>
                    <a:ea typeface="Verdana" panose="020B0604030504040204" pitchFamily="34" charset="0"/>
                  </a:rPr>
                  <a:t>self-modulation instability</a:t>
                </a:r>
              </a:p>
              <a:p>
                <a:pPr marL="285750" indent="-285750" algn="just">
                  <a:spcAft>
                    <a:spcPts val="600"/>
                  </a:spcAft>
                  <a:buFont typeface="Wingdings" panose="05000000000000000000" pitchFamily="2" charset="2"/>
                  <a:buChar char="§"/>
                </a:pPr>
                <a:endParaRPr lang="en-US" sz="2000" dirty="0">
                  <a:solidFill>
                    <a:srgbClr val="C00000"/>
                  </a:solidFill>
                  <a:latin typeface="Verdana" panose="020B0604030504040204" pitchFamily="34" charset="0"/>
                  <a:ea typeface="Verdana" panose="020B0604030504040204" pitchFamily="34" charset="0"/>
                </a:endParaRPr>
              </a:p>
              <a:p>
                <a:pPr algn="just">
                  <a:spcAft>
                    <a:spcPts val="600"/>
                  </a:spcAft>
                </a:pPr>
                <a:r>
                  <a:rPr lang="en-US" sz="2000" dirty="0">
                    <a:latin typeface="Verdana" panose="020B0604030504040204" pitchFamily="34" charset="0"/>
                    <a:ea typeface="Verdana" panose="020B0604030504040204" pitchFamily="34" charset="0"/>
                  </a:rPr>
                  <a:t>preferably </a:t>
                </a:r>
                <a14:m>
                  <m:oMath xmlns:m="http://schemas.openxmlformats.org/officeDocument/2006/math">
                    <m:f>
                      <m:fPr>
                        <m:type m:val="lin"/>
                        <m:ctrlPr>
                          <a:rPr lang="en-US" sz="2000" b="0" i="1" smtClean="0">
                            <a:latin typeface="Cambria Math" panose="02040503050406030204" pitchFamily="18" charset="0"/>
                            <a:ea typeface="Verdana" panose="020B0604030504040204" pitchFamily="34" charset="0"/>
                          </a:rPr>
                        </m:ctrlPr>
                      </m:fPr>
                      <m:num>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𝑃</m:t>
                            </m:r>
                          </m:e>
                          <m:sub>
                            <m:r>
                              <a:rPr lang="en-US" sz="2000" b="0" i="1" smtClean="0">
                                <a:latin typeface="Cambria Math" panose="02040503050406030204" pitchFamily="18" charset="0"/>
                                <a:ea typeface="Verdana" panose="020B0604030504040204" pitchFamily="34" charset="0"/>
                              </a:rPr>
                              <m:t>0</m:t>
                            </m:r>
                          </m:sub>
                        </m:sSub>
                      </m:num>
                      <m:den>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𝑃</m:t>
                            </m:r>
                          </m:e>
                          <m:sub>
                            <m:r>
                              <a:rPr lang="en-US" sz="2000" b="0" i="1" smtClean="0">
                                <a:latin typeface="Cambria Math" panose="02040503050406030204" pitchFamily="18" charset="0"/>
                                <a:ea typeface="Verdana" panose="020B0604030504040204" pitchFamily="34" charset="0"/>
                              </a:rPr>
                              <m:t>𝑐</m:t>
                            </m:r>
                          </m:sub>
                        </m:sSub>
                      </m:den>
                    </m:f>
                    <m:r>
                      <a:rPr lang="en-US" sz="2000" b="0" i="1" smtClean="0">
                        <a:latin typeface="Cambria Math" panose="02040503050406030204" pitchFamily="18" charset="0"/>
                        <a:ea typeface="Verdana" panose="020B0604030504040204" pitchFamily="34" charset="0"/>
                      </a:rPr>
                      <m:t>≈1</m:t>
                    </m:r>
                  </m:oMath>
                </a14:m>
                <a:r>
                  <a:rPr lang="en-US" sz="2000" dirty="0">
                    <a:latin typeface="Verdana" panose="020B0604030504040204" pitchFamily="34" charset="0"/>
                    <a:ea typeface="Verdana" panose="020B0604030504040204" pitchFamily="34" charset="0"/>
                  </a:rPr>
                  <a:t> and </a:t>
                </a:r>
                <a14:m>
                  <m:oMath xmlns:m="http://schemas.openxmlformats.org/officeDocument/2006/math">
                    <m:f>
                      <m:fPr>
                        <m:type m:val="lin"/>
                        <m:ctrlPr>
                          <a:rPr lang="en-US" sz="2000" b="0" i="1" smtClean="0">
                            <a:latin typeface="Cambria Math" panose="02040503050406030204" pitchFamily="18" charset="0"/>
                            <a:ea typeface="Verdana" panose="020B0604030504040204" pitchFamily="34" charset="0"/>
                          </a:rPr>
                        </m:ctrlPr>
                      </m:fPr>
                      <m:num>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𝑙</m:t>
                            </m:r>
                          </m:e>
                          <m:sub>
                            <m:r>
                              <a:rPr lang="en-US" sz="2000" b="0" i="1" smtClean="0">
                                <a:latin typeface="Cambria Math" panose="02040503050406030204" pitchFamily="18" charset="0"/>
                                <a:ea typeface="Verdana" panose="020B0604030504040204" pitchFamily="34" charset="0"/>
                              </a:rPr>
                              <m:t>0</m:t>
                            </m:r>
                          </m:sub>
                        </m:sSub>
                      </m:num>
                      <m:den>
                        <m:sSub>
                          <m:sSubPr>
                            <m:ctrlPr>
                              <a:rPr lang="en-US" sz="2000" b="0" i="1" smtClean="0">
                                <a:latin typeface="Cambria Math" panose="02040503050406030204" pitchFamily="18" charset="0"/>
                                <a:ea typeface="Verdana" panose="020B0604030504040204" pitchFamily="34" charset="0"/>
                              </a:rPr>
                            </m:ctrlPr>
                          </m:sSubPr>
                          <m:e>
                            <m:r>
                              <a:rPr lang="en-US" sz="2000" b="0" i="1" smtClean="0">
                                <a:latin typeface="Cambria Math" panose="02040503050406030204" pitchFamily="18" charset="0"/>
                                <a:ea typeface="Verdana" panose="020B0604030504040204" pitchFamily="34" charset="0"/>
                              </a:rPr>
                              <m:t>𝑙</m:t>
                            </m:r>
                          </m:e>
                          <m:sub>
                            <m:r>
                              <a:rPr lang="en-US" sz="2000" b="0" i="1" smtClean="0">
                                <a:latin typeface="Cambria Math" panose="02040503050406030204" pitchFamily="18" charset="0"/>
                                <a:ea typeface="Verdana" panose="020B0604030504040204" pitchFamily="34" charset="0"/>
                              </a:rPr>
                              <m:t>𝑜𝑝𝑡</m:t>
                            </m:r>
                          </m:sub>
                        </m:sSub>
                      </m:den>
                    </m:f>
                    <m:r>
                      <a:rPr lang="en-US" sz="2000" b="0" i="1" smtClean="0">
                        <a:latin typeface="Cambria Math" panose="02040503050406030204" pitchFamily="18" charset="0"/>
                        <a:ea typeface="Verdana" panose="020B0604030504040204" pitchFamily="34" charset="0"/>
                      </a:rPr>
                      <m:t>≈1</m:t>
                    </m:r>
                  </m:oMath>
                </a14:m>
                <a:endParaRPr lang="en-US" sz="2000" dirty="0">
                  <a:latin typeface="Verdana" panose="020B0604030504040204" pitchFamily="34" charset="0"/>
                  <a:ea typeface="Verdana" panose="020B0604030504040204" pitchFamily="34" charset="0"/>
                </a:endParaRPr>
              </a:p>
              <a:p>
                <a:pPr marL="285750" indent="-285750" algn="just">
                  <a:spcAft>
                    <a:spcPts val="600"/>
                  </a:spcAft>
                  <a:buFont typeface="Wingdings" panose="05000000000000000000" pitchFamily="2" charset="2"/>
                  <a:buChar char="§"/>
                </a:pPr>
                <a:endParaRPr lang="en-US" sz="2000" dirty="0">
                  <a:solidFill>
                    <a:srgbClr val="C00000"/>
                  </a:solidFill>
                  <a:latin typeface="Verdana" panose="020B0604030504040204" pitchFamily="34" charset="0"/>
                  <a:ea typeface="Verdana" panose="020B0604030504040204" pitchFamily="34" charset="0"/>
                </a:endParaRPr>
              </a:p>
            </p:txBody>
          </p:sp>
        </mc:Choice>
        <mc:Fallback xmlns="">
          <p:sp>
            <p:nvSpPr>
              <p:cNvPr id="36" name="TextBox 35">
                <a:extLst>
                  <a:ext uri="{FF2B5EF4-FFF2-40B4-BE49-F238E27FC236}">
                    <a16:creationId xmlns:a16="http://schemas.microsoft.com/office/drawing/2014/main" id="{ED11976C-B205-EB80-A361-32C734223523}"/>
                  </a:ext>
                </a:extLst>
              </p:cNvPr>
              <p:cNvSpPr txBox="1">
                <a:spLocks noRot="1" noChangeAspect="1" noMove="1" noResize="1" noEditPoints="1" noAdjustHandles="1" noChangeArrowheads="1" noChangeShapeType="1" noTextEdit="1"/>
              </p:cNvSpPr>
              <p:nvPr/>
            </p:nvSpPr>
            <p:spPr>
              <a:xfrm>
                <a:off x="467257" y="1837214"/>
                <a:ext cx="12109192" cy="5087739"/>
              </a:xfrm>
              <a:prstGeom prst="rect">
                <a:avLst/>
              </a:prstGeom>
              <a:blipFill>
                <a:blip r:embed="rId2"/>
                <a:stretch>
                  <a:fillRect l="-554" t="-599" b="-5269"/>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909E6BE-CF73-A2D7-383C-D89647A9FAEA}"/>
              </a:ext>
            </a:extLst>
          </p:cNvPr>
          <p:cNvSpPr/>
          <p:nvPr/>
        </p:nvSpPr>
        <p:spPr>
          <a:xfrm>
            <a:off x="555390" y="3294434"/>
            <a:ext cx="6558772" cy="53826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933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8BD42A-160F-E23C-F5BE-44C13748CB80}"/>
            </a:ext>
          </a:extLst>
        </p:cNvPr>
        <p:cNvGrpSpPr/>
        <p:nvPr/>
      </p:nvGrpSpPr>
      <p:grpSpPr>
        <a:xfrm>
          <a:off x="0" y="0"/>
          <a:ext cx="0" cy="0"/>
          <a:chOff x="0" y="0"/>
          <a:chExt cx="0" cy="0"/>
        </a:xfrm>
      </p:grpSpPr>
      <p:sp>
        <p:nvSpPr>
          <p:cNvPr id="224" name="TextShape 1">
            <a:extLst>
              <a:ext uri="{FF2B5EF4-FFF2-40B4-BE49-F238E27FC236}">
                <a16:creationId xmlns:a16="http://schemas.microsoft.com/office/drawing/2014/main" id="{F6A4267D-E9E5-BDF7-B874-1E63B83CC2CC}"/>
              </a:ext>
            </a:extLst>
          </p:cNvPr>
          <p:cNvSpPr txBox="1"/>
          <p:nvPr/>
        </p:nvSpPr>
        <p:spPr>
          <a:xfrm>
            <a:off x="0" y="17684"/>
            <a:ext cx="13442950" cy="721100"/>
          </a:xfrm>
          <a:prstGeom prst="rect">
            <a:avLst/>
          </a:prstGeom>
          <a:noFill/>
          <a:ln>
            <a:noFill/>
          </a:ln>
        </p:spPr>
        <p:txBody>
          <a:bodyPr lIns="0" tIns="0" rIns="0" bIns="0" anchor="ctr"/>
          <a:lstStyle/>
          <a:p>
            <a:pPr algn="ctr">
              <a:lnSpc>
                <a:spcPct val="100000"/>
              </a:lnSpc>
            </a:pPr>
            <a:r>
              <a:rPr lang="en-US" sz="2800" b="1" spc="-1" dirty="0">
                <a:solidFill>
                  <a:srgbClr val="002060"/>
                </a:solidFill>
                <a:uFill>
                  <a:solidFill>
                    <a:srgbClr val="FFFFFF"/>
                  </a:solidFill>
                </a:uFill>
                <a:latin typeface="+mj-lt"/>
              </a:rPr>
              <a:t>Simulation setup: 100 J case</a:t>
            </a:r>
          </a:p>
        </p:txBody>
      </p:sp>
      <p:pic>
        <p:nvPicPr>
          <p:cNvPr id="21" name="Picture 20" descr="A screenshot of a graph&#10;&#10;Description automatically generated">
            <a:extLst>
              <a:ext uri="{FF2B5EF4-FFF2-40B4-BE49-F238E27FC236}">
                <a16:creationId xmlns:a16="http://schemas.microsoft.com/office/drawing/2014/main" id="{4B6F16A3-C2DC-EF39-1E6A-DCE1F5544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364" y="982846"/>
            <a:ext cx="7743240" cy="6469276"/>
          </a:xfrm>
          <a:prstGeom prst="rect">
            <a:avLst/>
          </a:prstGeom>
        </p:spPr>
      </p:pic>
      <p:sp>
        <p:nvSpPr>
          <p:cNvPr id="3" name="TextBox 2">
            <a:extLst>
              <a:ext uri="{FF2B5EF4-FFF2-40B4-BE49-F238E27FC236}">
                <a16:creationId xmlns:a16="http://schemas.microsoft.com/office/drawing/2014/main" id="{035AD679-3813-2712-C68D-F23C4A0A2FFE}"/>
              </a:ext>
            </a:extLst>
          </p:cNvPr>
          <p:cNvSpPr txBox="1"/>
          <p:nvPr/>
        </p:nvSpPr>
        <p:spPr>
          <a:xfrm>
            <a:off x="10131245" y="1650573"/>
            <a:ext cx="1447191" cy="369332"/>
          </a:xfrm>
          <a:prstGeom prst="rect">
            <a:avLst/>
          </a:prstGeom>
          <a:noFill/>
        </p:spPr>
        <p:txBody>
          <a:bodyPr wrap="none" rtlCol="0">
            <a:spAutoFit/>
          </a:bodyPr>
          <a:lstStyle/>
          <a:p>
            <a:r>
              <a:rPr lang="en-US" dirty="0"/>
              <a:t>filamentation</a:t>
            </a:r>
          </a:p>
        </p:txBody>
      </p:sp>
      <p:sp>
        <p:nvSpPr>
          <p:cNvPr id="5" name="TextBox 4">
            <a:extLst>
              <a:ext uri="{FF2B5EF4-FFF2-40B4-BE49-F238E27FC236}">
                <a16:creationId xmlns:a16="http://schemas.microsoft.com/office/drawing/2014/main" id="{A5489C95-324C-AEAC-35DD-279AE5FEE2BF}"/>
              </a:ext>
            </a:extLst>
          </p:cNvPr>
          <p:cNvSpPr txBox="1"/>
          <p:nvPr/>
        </p:nvSpPr>
        <p:spPr>
          <a:xfrm>
            <a:off x="1767532" y="1650573"/>
            <a:ext cx="1668534" cy="369332"/>
          </a:xfrm>
          <a:prstGeom prst="rect">
            <a:avLst/>
          </a:prstGeom>
          <a:noFill/>
        </p:spPr>
        <p:txBody>
          <a:bodyPr wrap="none" rtlCol="0">
            <a:spAutoFit/>
          </a:bodyPr>
          <a:lstStyle/>
          <a:p>
            <a:r>
              <a:rPr lang="en-US" dirty="0"/>
              <a:t>self-modulation</a:t>
            </a:r>
          </a:p>
        </p:txBody>
      </p:sp>
      <p:cxnSp>
        <p:nvCxnSpPr>
          <p:cNvPr id="7" name="Straight Connector 6">
            <a:extLst>
              <a:ext uri="{FF2B5EF4-FFF2-40B4-BE49-F238E27FC236}">
                <a16:creationId xmlns:a16="http://schemas.microsoft.com/office/drawing/2014/main" id="{CD967F35-ACA6-69BA-6004-61A63763FEB0}"/>
              </a:ext>
            </a:extLst>
          </p:cNvPr>
          <p:cNvCxnSpPr/>
          <p:nvPr/>
        </p:nvCxnSpPr>
        <p:spPr>
          <a:xfrm>
            <a:off x="1815921" y="2019905"/>
            <a:ext cx="1532586"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458399F-5EC2-1998-38CF-0895D04C8A4E}"/>
              </a:ext>
            </a:extLst>
          </p:cNvPr>
          <p:cNvCxnSpPr>
            <a:cxnSpLocks/>
          </p:cNvCxnSpPr>
          <p:nvPr/>
        </p:nvCxnSpPr>
        <p:spPr>
          <a:xfrm>
            <a:off x="3348507" y="2019905"/>
            <a:ext cx="1182218" cy="55502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3226552-5D54-5730-84BE-A4806EFCC8BB}"/>
              </a:ext>
            </a:extLst>
          </p:cNvPr>
          <p:cNvCxnSpPr>
            <a:cxnSpLocks/>
          </p:cNvCxnSpPr>
          <p:nvPr/>
        </p:nvCxnSpPr>
        <p:spPr>
          <a:xfrm>
            <a:off x="10198100" y="2019905"/>
            <a:ext cx="1553015"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C40BE3E-F673-4BDF-4727-BEDFF72699D1}"/>
              </a:ext>
            </a:extLst>
          </p:cNvPr>
          <p:cNvCxnSpPr>
            <a:cxnSpLocks/>
          </p:cNvCxnSpPr>
          <p:nvPr/>
        </p:nvCxnSpPr>
        <p:spPr>
          <a:xfrm flipH="1" flipV="1">
            <a:off x="9036586" y="1650573"/>
            <a:ext cx="1172097" cy="370844"/>
          </a:xfrm>
          <a:prstGeom prst="line">
            <a:avLst/>
          </a:prstGeom>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D2F2D93E-D8C6-943B-1BFA-1F7E09C8DB70}"/>
              </a:ext>
            </a:extLst>
          </p:cNvPr>
          <p:cNvSpPr/>
          <p:nvPr/>
        </p:nvSpPr>
        <p:spPr>
          <a:xfrm>
            <a:off x="3532909" y="6277804"/>
            <a:ext cx="6289964" cy="235528"/>
          </a:xfrm>
          <a:prstGeom prst="rect">
            <a:avLst/>
          </a:prstGeom>
          <a:noFill/>
          <a:ln>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A69ACE-160B-7576-CC3F-B1BF496BA357}"/>
              </a:ext>
            </a:extLst>
          </p:cNvPr>
          <p:cNvSpPr/>
          <p:nvPr/>
        </p:nvSpPr>
        <p:spPr>
          <a:xfrm>
            <a:off x="8763001" y="2280768"/>
            <a:ext cx="346364" cy="33250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51BBD15-BDF9-9F54-DF3D-ABE4BEC048D7}"/>
              </a:ext>
            </a:extLst>
          </p:cNvPr>
          <p:cNvCxnSpPr/>
          <p:nvPr/>
        </p:nvCxnSpPr>
        <p:spPr>
          <a:xfrm flipH="1">
            <a:off x="5685094" y="2074334"/>
            <a:ext cx="588706"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D974DC7-A739-88BC-D3F2-0A630E41BDEE}"/>
              </a:ext>
            </a:extLst>
          </p:cNvPr>
          <p:cNvCxnSpPr>
            <a:cxnSpLocks/>
          </p:cNvCxnSpPr>
          <p:nvPr/>
        </p:nvCxnSpPr>
        <p:spPr>
          <a:xfrm flipV="1">
            <a:off x="5685094" y="2074334"/>
            <a:ext cx="0" cy="6984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091CB28-7A77-DA9C-B28B-058E2FDE730B}"/>
              </a:ext>
            </a:extLst>
          </p:cNvPr>
          <p:cNvCxnSpPr>
            <a:cxnSpLocks/>
          </p:cNvCxnSpPr>
          <p:nvPr/>
        </p:nvCxnSpPr>
        <p:spPr>
          <a:xfrm>
            <a:off x="5685094" y="2772833"/>
            <a:ext cx="601406"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0661AAD-C5A0-1D83-F724-B02D4DC11D92}"/>
              </a:ext>
            </a:extLst>
          </p:cNvPr>
          <p:cNvCxnSpPr>
            <a:cxnSpLocks/>
          </p:cNvCxnSpPr>
          <p:nvPr/>
        </p:nvCxnSpPr>
        <p:spPr>
          <a:xfrm>
            <a:off x="6286500" y="2772833"/>
            <a:ext cx="889000" cy="122449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0F8A57E-06AC-C2E7-A6C8-92540CE56382}"/>
              </a:ext>
            </a:extLst>
          </p:cNvPr>
          <p:cNvCxnSpPr>
            <a:cxnSpLocks/>
          </p:cNvCxnSpPr>
          <p:nvPr/>
        </p:nvCxnSpPr>
        <p:spPr>
          <a:xfrm flipV="1">
            <a:off x="6286500" y="1447800"/>
            <a:ext cx="889000" cy="626534"/>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10142CA-ABFF-036E-7D60-D64C87FC761A}"/>
              </a:ext>
            </a:extLst>
          </p:cNvPr>
          <p:cNvCxnSpPr>
            <a:cxnSpLocks/>
          </p:cNvCxnSpPr>
          <p:nvPr/>
        </p:nvCxnSpPr>
        <p:spPr>
          <a:xfrm flipV="1">
            <a:off x="6286500" y="2074334"/>
            <a:ext cx="0" cy="6984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33909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4D56E-F20C-69BF-242F-6A88FF4C934A}"/>
              </a:ext>
            </a:extLst>
          </p:cNvPr>
          <p:cNvSpPr txBox="1"/>
          <p:nvPr/>
        </p:nvSpPr>
        <p:spPr>
          <a:xfrm>
            <a:off x="1075224" y="266498"/>
            <a:ext cx="11243904" cy="4126130"/>
          </a:xfrm>
          <a:prstGeom prst="rect">
            <a:avLst/>
          </a:prstGeom>
          <a:noFill/>
        </p:spPr>
        <p:txBody>
          <a:bodyPr wrap="square">
            <a:spAutoFit/>
          </a:bodyPr>
          <a:lstStyle/>
          <a:p>
            <a:pPr indent="-228600" algn="just">
              <a:lnSpc>
                <a:spcPct val="150000"/>
              </a:lnSpc>
              <a:spcAft>
                <a:spcPts val="600"/>
              </a:spcAft>
            </a:pPr>
            <a:r>
              <a:rPr lang="x-none" sz="1600" dirty="0">
                <a:effectLst/>
                <a:latin typeface="Times New Roman" panose="02020603050405020304" pitchFamily="18" charset="0"/>
                <a:ea typeface="MS Mincho" panose="02020609040205080304" pitchFamily="49" charset="-128"/>
              </a:rPr>
              <a:t>Tajima, </a:t>
            </a:r>
            <a:r>
              <a:rPr lang="x-none" sz="1600" dirty="0">
                <a:latin typeface="Times New Roman" panose="02020603050405020304" pitchFamily="18" charset="0"/>
                <a:ea typeface="MS Mincho" panose="02020609040205080304" pitchFamily="49" charset="-128"/>
              </a:rPr>
              <a:t>T., and Dawson, J. M., (1979), Laser electron accelerator, Phys. Rev. Lett. 43, 267</a:t>
            </a:r>
            <a:endParaRPr lang="en-US" sz="1600" dirty="0">
              <a:latin typeface="Times New Roman" panose="02020603050405020304" pitchFamily="18" charset="0"/>
              <a:ea typeface="MS Mincho" panose="02020609040205080304" pitchFamily="49" charset="-128"/>
            </a:endParaRPr>
          </a:p>
          <a:p>
            <a:pPr indent="-228600" algn="just">
              <a:lnSpc>
                <a:spcPct val="150000"/>
              </a:lnSpc>
              <a:spcAft>
                <a:spcPts val="600"/>
              </a:spcAft>
            </a:pPr>
            <a:r>
              <a:rPr lang="x-none" sz="1600" dirty="0">
                <a:latin typeface="Times New Roman" panose="02020603050405020304" pitchFamily="18" charset="0"/>
                <a:ea typeface="MS Mincho" panose="02020609040205080304" pitchFamily="49" charset="-128"/>
              </a:rPr>
              <a:t>Mourou, G., Tajima, T., and Bulanov, S.V., (2006), Optics in the relativistic regime, Rev. Mod. Phys. 78, 309</a:t>
            </a:r>
            <a:endParaRPr lang="en-US" sz="1600" dirty="0">
              <a:latin typeface="Times New Roman" panose="02020603050405020304" pitchFamily="18" charset="0"/>
              <a:ea typeface="MS Mincho" panose="02020609040205080304" pitchFamily="49" charset="-128"/>
            </a:endParaRPr>
          </a:p>
          <a:p>
            <a:pPr indent="-228600" algn="just">
              <a:lnSpc>
                <a:spcPct val="150000"/>
              </a:lnSpc>
              <a:spcAft>
                <a:spcPts val="600"/>
              </a:spcAft>
            </a:pPr>
            <a:r>
              <a:rPr lang="en-CA" sz="1600" dirty="0">
                <a:latin typeface="Times New Roman" panose="02020603050405020304" pitchFamily="18" charset="0"/>
                <a:ea typeface="MS Mincho" panose="02020609040205080304" pitchFamily="49" charset="-128"/>
              </a:rPr>
              <a:t>Lu, W., </a:t>
            </a:r>
            <a:r>
              <a:rPr lang="en-CA" sz="1600" dirty="0" err="1">
                <a:latin typeface="Times New Roman" panose="02020603050405020304" pitchFamily="18" charset="0"/>
                <a:ea typeface="MS Mincho" panose="02020609040205080304" pitchFamily="49" charset="-128"/>
              </a:rPr>
              <a:t>Tzoufras</a:t>
            </a:r>
            <a:r>
              <a:rPr lang="en-CA" sz="1600" dirty="0">
                <a:latin typeface="Times New Roman" panose="02020603050405020304" pitchFamily="18" charset="0"/>
                <a:ea typeface="MS Mincho" panose="02020609040205080304" pitchFamily="49" charset="-128"/>
              </a:rPr>
              <a:t>, M., Joshi, C., Tsung, F. S., Mori, W. B., Vieira, J., Fonseca, R. A., and Silva, L. O., (2007), Generating multi-</a:t>
            </a:r>
            <a:r>
              <a:rPr lang="en-CA" sz="1600" dirty="0" err="1">
                <a:latin typeface="Times New Roman" panose="02020603050405020304" pitchFamily="18" charset="0"/>
                <a:ea typeface="MS Mincho" panose="02020609040205080304" pitchFamily="49" charset="-128"/>
              </a:rPr>
              <a:t>gev</a:t>
            </a:r>
            <a:r>
              <a:rPr lang="en-CA" sz="1600" dirty="0">
                <a:latin typeface="Times New Roman" panose="02020603050405020304" pitchFamily="18" charset="0"/>
                <a:ea typeface="MS Mincho" panose="02020609040205080304" pitchFamily="49" charset="-128"/>
              </a:rPr>
              <a:t> electron bunches using single stage laser </a:t>
            </a:r>
            <a:r>
              <a:rPr lang="en-CA" sz="1600" dirty="0" err="1">
                <a:latin typeface="Times New Roman" panose="02020603050405020304" pitchFamily="18" charset="0"/>
                <a:ea typeface="MS Mincho" panose="02020609040205080304" pitchFamily="49" charset="-128"/>
              </a:rPr>
              <a:t>wakefield</a:t>
            </a:r>
            <a:r>
              <a:rPr lang="en-CA" sz="1600" dirty="0">
                <a:latin typeface="Times New Roman" panose="02020603050405020304" pitchFamily="18" charset="0"/>
                <a:ea typeface="MS Mincho" panose="02020609040205080304" pitchFamily="49" charset="-128"/>
              </a:rPr>
              <a:t> acceleration in a 3d nonlinear regime. Phys. Rev. ST Accel. Beams 10, 061301</a:t>
            </a:r>
          </a:p>
          <a:p>
            <a:pPr indent="-228600" algn="just">
              <a:lnSpc>
                <a:spcPct val="150000"/>
              </a:lnSpc>
              <a:spcAft>
                <a:spcPts val="600"/>
              </a:spcAft>
            </a:pPr>
            <a:r>
              <a:rPr lang="en-US" sz="1600" dirty="0" err="1">
                <a:latin typeface="Times New Roman" panose="02020603050405020304" pitchFamily="18" charset="0"/>
                <a:ea typeface="MS Mincho" panose="02020609040205080304" pitchFamily="49" charset="-128"/>
              </a:rPr>
              <a:t>Tzoufras</a:t>
            </a:r>
            <a:r>
              <a:rPr lang="en-US" sz="1600" dirty="0">
                <a:latin typeface="Times New Roman" panose="02020603050405020304" pitchFamily="18" charset="0"/>
                <a:ea typeface="MS Mincho" panose="02020609040205080304" pitchFamily="49" charset="-128"/>
              </a:rPr>
              <a:t>, M., Lu, W., Tsung, F. S., et al., (2008), Beam loading in the nonlinear regime of plasma-based acceleration. Phys. Rev. Lett. 101, 145002.</a:t>
            </a:r>
          </a:p>
          <a:p>
            <a:pPr marL="0" marR="0" indent="-228600" algn="just">
              <a:lnSpc>
                <a:spcPct val="150000"/>
              </a:lnSpc>
              <a:spcAft>
                <a:spcPts val="600"/>
              </a:spcAft>
            </a:pPr>
            <a:r>
              <a:rPr lang="x-none" sz="1600" dirty="0">
                <a:latin typeface="Times New Roman" panose="02020603050405020304" pitchFamily="18" charset="0"/>
                <a:ea typeface="MS Mincho" panose="02020609040205080304" pitchFamily="49" charset="-128"/>
              </a:rPr>
              <a:t>Bulanov, S. V., T. Zh. Esirkepov, Y. Hayashi, H. Kiriyama, J. K. Koga, H. Kotaki, M. Mori, and M. Kando, (2016), On some theoretical problems of laser wake-field accelerators, J. Plasma Phys. 82, 905820308</a:t>
            </a:r>
            <a:endParaRPr lang="en-US" sz="1600" dirty="0">
              <a:latin typeface="Times New Roman" panose="02020603050405020304" pitchFamily="18" charset="0"/>
              <a:ea typeface="MS Mincho" panose="02020609040205080304" pitchFamily="49" charset="-128"/>
            </a:endParaRPr>
          </a:p>
          <a:p>
            <a:pPr marL="0" marR="0" indent="-228600" algn="just">
              <a:lnSpc>
                <a:spcPct val="150000"/>
              </a:lnSpc>
              <a:spcAft>
                <a:spcPts val="600"/>
              </a:spcAft>
            </a:pPr>
            <a:r>
              <a:rPr lang="en-US" sz="1600" dirty="0">
                <a:latin typeface="Times New Roman" panose="02020603050405020304" pitchFamily="18" charset="0"/>
                <a:ea typeface="MS Mincho" panose="02020609040205080304" pitchFamily="49" charset="-128"/>
              </a:rPr>
              <a:t>Valenta, P., Esirkepov, T. Z., Ludwig, J. D., Wilks, S. C., Bulanov, S. V., (2025), Bayesian optimization of electron energy from laser </a:t>
            </a:r>
            <a:r>
              <a:rPr lang="en-US" sz="1600" dirty="0" err="1">
                <a:latin typeface="Times New Roman" panose="02020603050405020304" pitchFamily="18" charset="0"/>
                <a:ea typeface="MS Mincho" panose="02020609040205080304" pitchFamily="49" charset="-128"/>
              </a:rPr>
              <a:t>wakefield</a:t>
            </a:r>
            <a:r>
              <a:rPr lang="en-US" sz="1600" dirty="0">
                <a:latin typeface="Times New Roman" panose="02020603050405020304" pitchFamily="18" charset="0"/>
                <a:ea typeface="MS Mincho" panose="02020609040205080304" pitchFamily="49" charset="-128"/>
              </a:rPr>
              <a:t> accelerator, </a:t>
            </a:r>
            <a:r>
              <a:rPr lang="en-US" sz="1600" dirty="0" err="1">
                <a:latin typeface="Times New Roman" panose="02020603050405020304" pitchFamily="18" charset="0"/>
                <a:ea typeface="MS Mincho" panose="02020609040205080304" pitchFamily="49" charset="-128"/>
              </a:rPr>
              <a:t>arXiv</a:t>
            </a:r>
            <a:r>
              <a:rPr lang="en-US" sz="1600" dirty="0">
                <a:latin typeface="Times New Roman" panose="02020603050405020304" pitchFamily="18" charset="0"/>
                <a:ea typeface="MS Mincho" panose="02020609040205080304" pitchFamily="49" charset="-128"/>
              </a:rPr>
              <a:t> preprint arXiv:2501.06069</a:t>
            </a:r>
          </a:p>
        </p:txBody>
      </p:sp>
      <p:pic>
        <p:nvPicPr>
          <p:cNvPr id="10" name="Picture 9">
            <a:extLst>
              <a:ext uri="{FF2B5EF4-FFF2-40B4-BE49-F238E27FC236}">
                <a16:creationId xmlns:a16="http://schemas.microsoft.com/office/drawing/2014/main" id="{E4B34680-94D4-C424-9A02-4D2D5CFA8CAA}"/>
              </a:ext>
            </a:extLst>
          </p:cNvPr>
          <p:cNvPicPr>
            <a:picLocks noChangeAspect="1"/>
          </p:cNvPicPr>
          <p:nvPr/>
        </p:nvPicPr>
        <p:blipFill>
          <a:blip r:embed="rId2"/>
          <a:stretch>
            <a:fillRect/>
          </a:stretch>
        </p:blipFill>
        <p:spPr>
          <a:xfrm>
            <a:off x="3758689" y="4457689"/>
            <a:ext cx="5651820" cy="3043288"/>
          </a:xfrm>
          <a:prstGeom prst="rect">
            <a:avLst/>
          </a:prstGeom>
        </p:spPr>
      </p:pic>
    </p:spTree>
    <p:extLst>
      <p:ext uri="{BB962C8B-B14F-4D97-AF65-F5344CB8AC3E}">
        <p14:creationId xmlns:p14="http://schemas.microsoft.com/office/powerpoint/2010/main" val="4215132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24CEDC-739D-794C-A5F6-1D5742435569}"/>
            </a:ext>
          </a:extLst>
        </p:cNvPr>
        <p:cNvGrpSpPr/>
        <p:nvPr/>
      </p:nvGrpSpPr>
      <p:grpSpPr>
        <a:xfrm>
          <a:off x="0" y="0"/>
          <a:ext cx="0" cy="0"/>
          <a:chOff x="0" y="0"/>
          <a:chExt cx="0" cy="0"/>
        </a:xfrm>
      </p:grpSpPr>
      <p:pic>
        <p:nvPicPr>
          <p:cNvPr id="5" name="Picture 4" descr="A graph of a function&#10;&#10;Description automatically generated with medium confidence">
            <a:extLst>
              <a:ext uri="{FF2B5EF4-FFF2-40B4-BE49-F238E27FC236}">
                <a16:creationId xmlns:a16="http://schemas.microsoft.com/office/drawing/2014/main" id="{53589373-9461-D1C0-6BFA-706B62FD6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855" y="809294"/>
            <a:ext cx="7743240" cy="6751969"/>
          </a:xfrm>
          <a:prstGeom prst="rect">
            <a:avLst/>
          </a:prstGeom>
        </p:spPr>
      </p:pic>
      <p:cxnSp>
        <p:nvCxnSpPr>
          <p:cNvPr id="6" name="Straight Connector 5">
            <a:extLst>
              <a:ext uri="{FF2B5EF4-FFF2-40B4-BE49-F238E27FC236}">
                <a16:creationId xmlns:a16="http://schemas.microsoft.com/office/drawing/2014/main" id="{D0556B5A-7709-7702-67FF-341624314769}"/>
              </a:ext>
            </a:extLst>
          </p:cNvPr>
          <p:cNvCxnSpPr>
            <a:cxnSpLocks/>
          </p:cNvCxnSpPr>
          <p:nvPr/>
        </p:nvCxnSpPr>
        <p:spPr>
          <a:xfrm flipV="1">
            <a:off x="5119944" y="2752725"/>
            <a:ext cx="0" cy="1074208"/>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214F41C-77A0-E1AD-A04D-AE4AE17434EE}"/>
              </a:ext>
            </a:extLst>
          </p:cNvPr>
          <p:cNvCxnSpPr>
            <a:cxnSpLocks/>
          </p:cNvCxnSpPr>
          <p:nvPr/>
        </p:nvCxnSpPr>
        <p:spPr>
          <a:xfrm flipV="1">
            <a:off x="6272469" y="2752725"/>
            <a:ext cx="0" cy="1074208"/>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2E1B464-6EFA-21B3-0184-A95B0146935D}"/>
              </a:ext>
            </a:extLst>
          </p:cNvPr>
          <p:cNvCxnSpPr>
            <a:cxnSpLocks/>
          </p:cNvCxnSpPr>
          <p:nvPr/>
        </p:nvCxnSpPr>
        <p:spPr>
          <a:xfrm flipH="1">
            <a:off x="5119944" y="2752725"/>
            <a:ext cx="1152525"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A72F052-9367-655E-A931-D923E45BDCD1}"/>
              </a:ext>
            </a:extLst>
          </p:cNvPr>
          <p:cNvCxnSpPr>
            <a:cxnSpLocks/>
          </p:cNvCxnSpPr>
          <p:nvPr/>
        </p:nvCxnSpPr>
        <p:spPr>
          <a:xfrm flipH="1">
            <a:off x="5119944" y="3826933"/>
            <a:ext cx="1152525"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29212F-2A85-C74D-7BBC-EF94992DED35}"/>
              </a:ext>
            </a:extLst>
          </p:cNvPr>
          <p:cNvCxnSpPr>
            <a:cxnSpLocks/>
          </p:cNvCxnSpPr>
          <p:nvPr/>
        </p:nvCxnSpPr>
        <p:spPr>
          <a:xfrm flipH="1" flipV="1">
            <a:off x="6272469" y="3826933"/>
            <a:ext cx="976056" cy="16404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8EE964A-CC38-069C-3609-34C525D4C70B}"/>
              </a:ext>
            </a:extLst>
          </p:cNvPr>
          <p:cNvCxnSpPr>
            <a:cxnSpLocks/>
          </p:cNvCxnSpPr>
          <p:nvPr/>
        </p:nvCxnSpPr>
        <p:spPr>
          <a:xfrm flipH="1">
            <a:off x="6272469" y="1426633"/>
            <a:ext cx="976056" cy="1326091"/>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4" name="TextShape 1">
            <a:extLst>
              <a:ext uri="{FF2B5EF4-FFF2-40B4-BE49-F238E27FC236}">
                <a16:creationId xmlns:a16="http://schemas.microsoft.com/office/drawing/2014/main" id="{F6A4267D-E9E5-BDF7-B874-1E63B83CC2CC}"/>
              </a:ext>
            </a:extLst>
          </p:cNvPr>
          <p:cNvSpPr txBox="1"/>
          <p:nvPr/>
        </p:nvSpPr>
        <p:spPr>
          <a:xfrm>
            <a:off x="0" y="11628"/>
            <a:ext cx="13442950" cy="721100"/>
          </a:xfrm>
          <a:prstGeom prst="rect">
            <a:avLst/>
          </a:prstGeom>
          <a:noFill/>
          <a:ln>
            <a:noFill/>
          </a:ln>
        </p:spPr>
        <p:txBody>
          <a:bodyPr lIns="0" tIns="0" rIns="0" bIns="0" anchor="ctr"/>
          <a:lstStyle/>
          <a:p>
            <a:pPr algn="ctr">
              <a:lnSpc>
                <a:spcPct val="100000"/>
              </a:lnSpc>
            </a:pPr>
            <a:r>
              <a:rPr lang="en-US" sz="2800" b="1" spc="-1" dirty="0">
                <a:solidFill>
                  <a:srgbClr val="002060"/>
                </a:solidFill>
                <a:uFill>
                  <a:solidFill>
                    <a:srgbClr val="FFFFFF"/>
                  </a:solidFill>
                </a:uFill>
                <a:latin typeface="+mj-lt"/>
              </a:rPr>
              <a:t>Simulation setup: 500 J case</a:t>
            </a:r>
          </a:p>
        </p:txBody>
      </p:sp>
    </p:spTree>
    <p:extLst>
      <p:ext uri="{BB962C8B-B14F-4D97-AF65-F5344CB8AC3E}">
        <p14:creationId xmlns:p14="http://schemas.microsoft.com/office/powerpoint/2010/main" val="92864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5"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6"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7"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txBody>
          <a:bodyPr/>
          <a:lstStyle/>
          <a:p>
            <a:endParaRPr lang="en-US"/>
          </a:p>
        </p:txBody>
      </p:sp>
      <p:sp>
        <p:nvSpPr>
          <p:cNvPr id="8"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9"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21</a:t>
            </a:fld>
            <a:endParaRPr lang="en-US" sz="1400" spc="-1" dirty="0">
              <a:solidFill>
                <a:srgbClr val="000000"/>
              </a:solidFill>
              <a:uFill>
                <a:solidFill>
                  <a:srgbClr val="FFFFFF"/>
                </a:solidFill>
              </a:uFill>
              <a:latin typeface="Times New Roman"/>
            </a:endParaRPr>
          </a:p>
        </p:txBody>
      </p:sp>
      <p:sp>
        <p:nvSpPr>
          <p:cNvPr id="10" name="Rectangle 9"/>
          <p:cNvSpPr/>
          <p:nvPr/>
        </p:nvSpPr>
        <p:spPr>
          <a:xfrm>
            <a:off x="0" y="6811775"/>
            <a:ext cx="13442950" cy="74948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Shape 1"/>
          <p:cNvSpPr txBox="1"/>
          <p:nvPr/>
        </p:nvSpPr>
        <p:spPr>
          <a:xfrm>
            <a:off x="1863617" y="292587"/>
            <a:ext cx="11386099" cy="598133"/>
          </a:xfrm>
          <a:prstGeom prst="rect">
            <a:avLst/>
          </a:prstGeom>
          <a:noFill/>
          <a:ln>
            <a:noFill/>
          </a:ln>
        </p:spPr>
        <p:txBody>
          <a:bodyPr lIns="0" tIns="0" rIns="0" bIns="0" anchor="ctr"/>
          <a:lstStyle/>
          <a:p>
            <a:pPr algn="r">
              <a:lnSpc>
                <a:spcPct val="100000"/>
              </a:lnSpc>
            </a:pPr>
            <a:r>
              <a:rPr lang="en-US" sz="1805" spc="-1" dirty="0">
                <a:solidFill>
                  <a:srgbClr val="666666"/>
                </a:solidFill>
                <a:latin typeface="Arial"/>
              </a:rPr>
              <a:t>Setup</a:t>
            </a:r>
            <a:endParaRPr lang="cs-CZ" sz="1805" spc="-1" dirty="0">
              <a:solidFill>
                <a:srgbClr val="000000"/>
              </a:solidFill>
              <a:latin typeface="Arial"/>
            </a:endParaRPr>
          </a:p>
        </p:txBody>
      </p:sp>
      <p:pic>
        <p:nvPicPr>
          <p:cNvPr id="12" name="Obrázek 17"/>
          <p:cNvPicPr/>
          <p:nvPr/>
        </p:nvPicPr>
        <p:blipFill rotWithShape="1">
          <a:blip r:embed="rId3" cstate="print">
            <a:extLst>
              <a:ext uri="{28A0092B-C50C-407E-A947-70E740481C1C}">
                <a14:useLocalDpi xmlns:a14="http://schemas.microsoft.com/office/drawing/2010/main" val="0"/>
              </a:ext>
            </a:extLst>
          </a:blip>
          <a:srcRect l="4615" t="15231" b="8612"/>
          <a:stretch/>
        </p:blipFill>
        <p:spPr bwMode="auto">
          <a:xfrm>
            <a:off x="3893770" y="1247555"/>
            <a:ext cx="9256455" cy="4687057"/>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202971" y="5611447"/>
            <a:ext cx="9908183" cy="646331"/>
          </a:xfrm>
          <a:prstGeom prst="rect">
            <a:avLst/>
          </a:prstGeom>
          <a:noFill/>
        </p:spPr>
        <p:txBody>
          <a:bodyPr wrap="square" rtlCol="0">
            <a:spAutoFit/>
          </a:bodyPr>
          <a:lstStyle/>
          <a:p>
            <a:r>
              <a:rPr lang="it-IT" b="1" dirty="0"/>
              <a:t>Technical Design Report (TDR)</a:t>
            </a:r>
          </a:p>
          <a:p>
            <a:pPr marL="285750" indent="-285750">
              <a:buFont typeface="Arial" panose="020B0604020202020204" pitchFamily="34" charset="0"/>
              <a:buChar char="•"/>
            </a:pPr>
            <a:endParaRPr lang="it-IT" dirty="0"/>
          </a:p>
        </p:txBody>
      </p:sp>
      <p:pic>
        <p:nvPicPr>
          <p:cNvPr id="14" name="Picture 13"/>
          <p:cNvPicPr>
            <a:picLocks noChangeAspect="1"/>
          </p:cNvPicPr>
          <p:nvPr/>
        </p:nvPicPr>
        <p:blipFill>
          <a:blip r:embed="rId4"/>
          <a:stretch>
            <a:fillRect/>
          </a:stretch>
        </p:blipFill>
        <p:spPr>
          <a:xfrm>
            <a:off x="271851" y="497558"/>
            <a:ext cx="3367309" cy="3353689"/>
          </a:xfrm>
          <a:prstGeom prst="rect">
            <a:avLst/>
          </a:prstGeom>
        </p:spPr>
      </p:pic>
    </p:spTree>
    <p:extLst>
      <p:ext uri="{BB962C8B-B14F-4D97-AF65-F5344CB8AC3E}">
        <p14:creationId xmlns:p14="http://schemas.microsoft.com/office/powerpoint/2010/main" val="152753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 name="TextShape 2"/>
          <p:cNvSpPr txBox="1"/>
          <p:nvPr/>
        </p:nvSpPr>
        <p:spPr>
          <a:xfrm>
            <a:off x="956437" y="3069520"/>
            <a:ext cx="10234366" cy="1331640"/>
          </a:xfrm>
          <a:prstGeom prst="rect">
            <a:avLst/>
          </a:prstGeom>
          <a:noFill/>
          <a:ln>
            <a:noFill/>
          </a:ln>
        </p:spPr>
        <p:txBody>
          <a:bodyPr lIns="0" tIns="0" rIns="0" bIns="0"/>
          <a:lstStyle/>
          <a:p>
            <a:pPr>
              <a:lnSpc>
                <a:spcPct val="100000"/>
              </a:lnSpc>
            </a:pPr>
            <a:r>
              <a:rPr lang="en-US" sz="4800" b="1" spc="-1" dirty="0">
                <a:solidFill>
                  <a:srgbClr val="666666"/>
                </a:solidFill>
                <a:uFill>
                  <a:solidFill>
                    <a:srgbClr val="FFFFFF"/>
                  </a:solidFill>
                </a:uFill>
                <a:latin typeface="+mj-lt"/>
              </a:rPr>
              <a:t>Thank you for your attention!</a:t>
            </a:r>
            <a:endParaRPr lang="en-US" sz="4800" b="1" spc="-1" dirty="0">
              <a:solidFill>
                <a:srgbClr val="000000"/>
              </a:solidFill>
              <a:uFill>
                <a:solidFill>
                  <a:srgbClr val="FFFFFF"/>
                </a:solidFill>
              </a:uFill>
              <a:latin typeface="+mj-lt"/>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2666702284"/>
              </p:ext>
            </p:extLst>
          </p:nvPr>
        </p:nvGraphicFramePr>
        <p:xfrm>
          <a:off x="827602" y="3903831"/>
          <a:ext cx="3731078" cy="1828800"/>
        </p:xfrm>
        <a:graphic>
          <a:graphicData uri="http://schemas.openxmlformats.org/presentationml/2006/ole">
            <mc:AlternateContent xmlns:mc="http://schemas.openxmlformats.org/markup-compatibility/2006">
              <mc:Choice xmlns:v="urn:schemas-microsoft-com:vml" Requires="v">
                <p:oleObj name="Equation" r:id="rId2" imgW="5803560" imgH="2844720" progId="Equation.DSMT4">
                  <p:embed/>
                </p:oleObj>
              </mc:Choice>
              <mc:Fallback>
                <p:oleObj name="Equation" r:id="rId2" imgW="5803560" imgH="2844720" progId="Equation.DSMT4">
                  <p:embed/>
                  <p:pic>
                    <p:nvPicPr>
                      <p:cNvPr id="9" name="Object 8"/>
                      <p:cNvPicPr/>
                      <p:nvPr/>
                    </p:nvPicPr>
                    <p:blipFill>
                      <a:blip r:embed="rId3"/>
                      <a:stretch>
                        <a:fillRect/>
                      </a:stretch>
                    </p:blipFill>
                    <p:spPr>
                      <a:xfrm>
                        <a:off x="827602" y="3903831"/>
                        <a:ext cx="3731078" cy="1828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1303521"/>
              </p:ext>
            </p:extLst>
          </p:nvPr>
        </p:nvGraphicFramePr>
        <p:xfrm>
          <a:off x="827602" y="901186"/>
          <a:ext cx="3106738" cy="1371600"/>
        </p:xfrm>
        <a:graphic>
          <a:graphicData uri="http://schemas.openxmlformats.org/presentationml/2006/ole">
            <mc:AlternateContent xmlns:mc="http://schemas.openxmlformats.org/markup-compatibility/2006">
              <mc:Choice xmlns:v="urn:schemas-microsoft-com:vml" Requires="v">
                <p:oleObj name="Equation" r:id="rId4" imgW="4660560" imgH="2057400" progId="Equation.DSMT4">
                  <p:embed/>
                </p:oleObj>
              </mc:Choice>
              <mc:Fallback>
                <p:oleObj name="Equation" r:id="rId4" imgW="4660560" imgH="2057400" progId="Equation.DSMT4">
                  <p:embed/>
                  <p:pic>
                    <p:nvPicPr>
                      <p:cNvPr id="9" name="Object 8"/>
                      <p:cNvPicPr/>
                      <p:nvPr/>
                    </p:nvPicPr>
                    <p:blipFill>
                      <a:blip r:embed="rId5"/>
                      <a:stretch>
                        <a:fillRect/>
                      </a:stretch>
                    </p:blipFill>
                    <p:spPr>
                      <a:xfrm>
                        <a:off x="827602" y="901186"/>
                        <a:ext cx="3106738" cy="1371600"/>
                      </a:xfrm>
                      <a:prstGeom prst="rect">
                        <a:avLst/>
                      </a:prstGeom>
                    </p:spPr>
                  </p:pic>
                </p:oleObj>
              </mc:Fallback>
            </mc:AlternateContent>
          </a:graphicData>
        </a:graphic>
      </p:graphicFrame>
      <p:sp>
        <p:nvSpPr>
          <p:cNvPr id="17" name="TextBox 16"/>
          <p:cNvSpPr txBox="1"/>
          <p:nvPr/>
        </p:nvSpPr>
        <p:spPr>
          <a:xfrm>
            <a:off x="354" y="10143"/>
            <a:ext cx="13442596" cy="468248"/>
          </a:xfrm>
          <a:prstGeom prst="rect">
            <a:avLst/>
          </a:prstGeom>
          <a:solidFill>
            <a:schemeClr val="bg1">
              <a:alpha val="32000"/>
            </a:schemeClr>
          </a:solid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 Muons were discovered in CR by </a:t>
            </a:r>
            <a:r>
              <a:rPr lang="en-US" sz="2646" dirty="0" err="1"/>
              <a:t>by</a:t>
            </a:r>
            <a:r>
              <a:rPr lang="en-US" sz="2646" dirty="0"/>
              <a:t> C. D. Anderson and S. </a:t>
            </a:r>
            <a:r>
              <a:rPr lang="en-US" sz="2646" dirty="0" err="1"/>
              <a:t>Neddermeyer</a:t>
            </a:r>
            <a:r>
              <a:rPr lang="en-US" sz="2646" dirty="0"/>
              <a:t> (1936) </a:t>
            </a:r>
          </a:p>
        </p:txBody>
      </p:sp>
      <p:pic>
        <p:nvPicPr>
          <p:cNvPr id="18" name="Picture 17"/>
          <p:cNvPicPr>
            <a:picLocks noChangeAspect="1"/>
          </p:cNvPicPr>
          <p:nvPr/>
        </p:nvPicPr>
        <p:blipFill>
          <a:blip r:embed="rId6"/>
          <a:stretch>
            <a:fillRect/>
          </a:stretch>
        </p:blipFill>
        <p:spPr>
          <a:xfrm>
            <a:off x="9443570" y="5339556"/>
            <a:ext cx="3871858" cy="2042299"/>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23515735"/>
              </p:ext>
            </p:extLst>
          </p:nvPr>
        </p:nvGraphicFramePr>
        <p:xfrm>
          <a:off x="10163175" y="5184775"/>
          <a:ext cx="1412875" cy="309563"/>
        </p:xfrm>
        <a:graphic>
          <a:graphicData uri="http://schemas.openxmlformats.org/presentationml/2006/ole">
            <mc:AlternateContent xmlns:mc="http://schemas.openxmlformats.org/markup-compatibility/2006">
              <mc:Choice xmlns:v="urn:schemas-microsoft-com:vml" Requires="v">
                <p:oleObj name="Equation" r:id="rId7" imgW="2197080" imgH="482400" progId="Equation.DSMT4">
                  <p:embed/>
                </p:oleObj>
              </mc:Choice>
              <mc:Fallback>
                <p:oleObj name="Equation" r:id="rId7" imgW="2197080" imgH="482400" progId="Equation.DSMT4">
                  <p:embed/>
                  <p:pic>
                    <p:nvPicPr>
                      <p:cNvPr id="10" name="Object 9"/>
                      <p:cNvPicPr/>
                      <p:nvPr/>
                    </p:nvPicPr>
                    <p:blipFill>
                      <a:blip r:embed="rId8"/>
                      <a:stretch>
                        <a:fillRect/>
                      </a:stretch>
                    </p:blipFill>
                    <p:spPr>
                      <a:xfrm>
                        <a:off x="10163175" y="5184775"/>
                        <a:ext cx="1412875" cy="309563"/>
                      </a:xfrm>
                      <a:prstGeom prst="rect">
                        <a:avLst/>
                      </a:prstGeom>
                    </p:spPr>
                  </p:pic>
                </p:oleObj>
              </mc:Fallback>
            </mc:AlternateContent>
          </a:graphicData>
        </a:graphic>
      </p:graphicFrame>
      <p:pic>
        <p:nvPicPr>
          <p:cNvPr id="3" name="Picture 2"/>
          <p:cNvPicPr>
            <a:picLocks noChangeAspect="1"/>
          </p:cNvPicPr>
          <p:nvPr/>
        </p:nvPicPr>
        <p:blipFill>
          <a:blip r:embed="rId9"/>
          <a:stretch>
            <a:fillRect/>
          </a:stretch>
        </p:blipFill>
        <p:spPr>
          <a:xfrm>
            <a:off x="4450777" y="3745624"/>
            <a:ext cx="3129162" cy="2878301"/>
          </a:xfrm>
          <a:prstGeom prst="rect">
            <a:avLst/>
          </a:prstGeom>
        </p:spPr>
      </p:pic>
      <p:pic>
        <p:nvPicPr>
          <p:cNvPr id="4" name="Picture 3"/>
          <p:cNvPicPr>
            <a:picLocks noChangeAspect="1"/>
          </p:cNvPicPr>
          <p:nvPr/>
        </p:nvPicPr>
        <p:blipFill>
          <a:blip r:embed="rId10"/>
          <a:stretch>
            <a:fillRect/>
          </a:stretch>
        </p:blipFill>
        <p:spPr>
          <a:xfrm>
            <a:off x="8303330" y="783852"/>
            <a:ext cx="3297643" cy="3297643"/>
          </a:xfrm>
          <a:prstGeom prst="rect">
            <a:avLst/>
          </a:prstGeom>
        </p:spPr>
      </p:pic>
    </p:spTree>
    <p:extLst>
      <p:ext uri="{BB962C8B-B14F-4D97-AF65-F5344CB8AC3E}">
        <p14:creationId xmlns:p14="http://schemas.microsoft.com/office/powerpoint/2010/main" val="400122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497734954"/>
              </p:ext>
            </p:extLst>
          </p:nvPr>
        </p:nvGraphicFramePr>
        <p:xfrm>
          <a:off x="569913" y="930275"/>
          <a:ext cx="5962650" cy="2463800"/>
        </p:xfrm>
        <a:graphic>
          <a:graphicData uri="http://schemas.openxmlformats.org/presentationml/2006/ole">
            <mc:AlternateContent xmlns:mc="http://schemas.openxmlformats.org/markup-compatibility/2006">
              <mc:Choice xmlns:v="urn:schemas-microsoft-com:vml" Requires="v">
                <p:oleObj name="Equation" r:id="rId2" imgW="11925000" imgH="4927320" progId="Equation.DSMT4">
                  <p:embed/>
                </p:oleObj>
              </mc:Choice>
              <mc:Fallback>
                <p:oleObj name="Equation" r:id="rId2" imgW="11925000" imgH="4927320" progId="Equation.DSMT4">
                  <p:embed/>
                  <p:pic>
                    <p:nvPicPr>
                      <p:cNvPr id="9" name="Object 8"/>
                      <p:cNvPicPr/>
                      <p:nvPr/>
                    </p:nvPicPr>
                    <p:blipFill>
                      <a:blip r:embed="rId3"/>
                      <a:stretch>
                        <a:fillRect/>
                      </a:stretch>
                    </p:blipFill>
                    <p:spPr>
                      <a:xfrm>
                        <a:off x="569913" y="930275"/>
                        <a:ext cx="5962650" cy="2463800"/>
                      </a:xfrm>
                      <a:prstGeom prst="rect">
                        <a:avLst/>
                      </a:prstGeom>
                    </p:spPr>
                  </p:pic>
                </p:oleObj>
              </mc:Fallback>
            </mc:AlternateContent>
          </a:graphicData>
        </a:graphic>
      </p:graphicFrame>
      <p:pic>
        <p:nvPicPr>
          <p:cNvPr id="5" name="Picture 4"/>
          <p:cNvPicPr>
            <a:picLocks noChangeAspect="1"/>
          </p:cNvPicPr>
          <p:nvPr/>
        </p:nvPicPr>
        <p:blipFill>
          <a:blip r:embed="rId4"/>
          <a:stretch>
            <a:fillRect/>
          </a:stretch>
        </p:blipFill>
        <p:spPr>
          <a:xfrm>
            <a:off x="7268123" y="2366708"/>
            <a:ext cx="4693114" cy="3414348"/>
          </a:xfrm>
          <a:prstGeom prst="rect">
            <a:avLst/>
          </a:prstGeom>
        </p:spPr>
      </p:pic>
      <p:sp>
        <p:nvSpPr>
          <p:cNvPr id="8" name="TextBox 7"/>
          <p:cNvSpPr txBox="1"/>
          <p:nvPr/>
        </p:nvSpPr>
        <p:spPr>
          <a:xfrm>
            <a:off x="354" y="10143"/>
            <a:ext cx="13442596" cy="468248"/>
          </a:xfrm>
          <a:prstGeom prst="rect">
            <a:avLst/>
          </a:prstGeom>
          <a:solidFill>
            <a:schemeClr val="bg1">
              <a:alpha val="32000"/>
            </a:schemeClr>
          </a:solid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 Muon creation</a:t>
            </a:r>
          </a:p>
        </p:txBody>
      </p:sp>
      <p:pic>
        <p:nvPicPr>
          <p:cNvPr id="9" name="Picture 8"/>
          <p:cNvPicPr>
            <a:picLocks noChangeAspect="1"/>
          </p:cNvPicPr>
          <p:nvPr/>
        </p:nvPicPr>
        <p:blipFill>
          <a:blip r:embed="rId5"/>
          <a:stretch>
            <a:fillRect/>
          </a:stretch>
        </p:blipFill>
        <p:spPr>
          <a:xfrm>
            <a:off x="1030589" y="3869545"/>
            <a:ext cx="4318185" cy="3450315"/>
          </a:xfrm>
          <a:prstGeom prst="rect">
            <a:avLst/>
          </a:prstGeom>
        </p:spPr>
      </p:pic>
    </p:spTree>
    <p:extLst>
      <p:ext uri="{BB962C8B-B14F-4D97-AF65-F5344CB8AC3E}">
        <p14:creationId xmlns:p14="http://schemas.microsoft.com/office/powerpoint/2010/main" val="2765439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532" y="703161"/>
            <a:ext cx="12872407" cy="1042850"/>
          </a:xfrm>
          <a:prstGeom prst="rect">
            <a:avLst/>
          </a:prstGeom>
          <a:noFill/>
        </p:spPr>
        <p:txBody>
          <a:bodyPr wrap="square" rtlCol="0">
            <a:spAutoFit/>
          </a:bodyPr>
          <a:lstStyle/>
          <a:p>
            <a:pPr algn="just"/>
            <a:r>
              <a:rPr lang="en-US" sz="1544" dirty="0"/>
              <a:t>DARPA’s Muons for Science &amp; Security program aims to create a compact source of deeply penetrating subatomic particles known as muons to enable a variety of scientific, commercial, and defense applications – from medical diagnostics, to scans of cargo containers for dangerous materials. MuS2 project aims to employ laser plasma acceleration to develop scalable and practical processes to produce conditions that can create muons exceeding 100 GeV. This unique muon source will also be available for multidisciplinary experiments including the astrobiology.</a:t>
            </a:r>
          </a:p>
        </p:txBody>
      </p:sp>
      <p:sp>
        <p:nvSpPr>
          <p:cNvPr id="3" name="TextBox 2"/>
          <p:cNvSpPr txBox="1"/>
          <p:nvPr/>
        </p:nvSpPr>
        <p:spPr>
          <a:xfrm>
            <a:off x="354" y="15153"/>
            <a:ext cx="13442243"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sz="2646" dirty="0"/>
              <a:t> High energy muon beam generation (ICMuS2 project)</a:t>
            </a:r>
          </a:p>
        </p:txBody>
      </p:sp>
      <p:pic>
        <p:nvPicPr>
          <p:cNvPr id="4" name="Picture 3"/>
          <p:cNvPicPr>
            <a:picLocks noChangeAspect="1"/>
          </p:cNvPicPr>
          <p:nvPr/>
        </p:nvPicPr>
        <p:blipFill>
          <a:blip r:embed="rId2"/>
          <a:stretch>
            <a:fillRect/>
          </a:stretch>
        </p:blipFill>
        <p:spPr>
          <a:xfrm>
            <a:off x="5365348" y="1950566"/>
            <a:ext cx="3686822" cy="1519018"/>
          </a:xfrm>
          <a:prstGeom prst="rect">
            <a:avLst/>
          </a:prstGeom>
        </p:spPr>
      </p:pic>
      <p:pic>
        <p:nvPicPr>
          <p:cNvPr id="5" name="Picture 4"/>
          <p:cNvPicPr>
            <a:picLocks noChangeAspect="1"/>
          </p:cNvPicPr>
          <p:nvPr/>
        </p:nvPicPr>
        <p:blipFill>
          <a:blip r:embed="rId3"/>
          <a:stretch>
            <a:fillRect/>
          </a:stretch>
        </p:blipFill>
        <p:spPr>
          <a:xfrm>
            <a:off x="9822927" y="1801925"/>
            <a:ext cx="3619669" cy="1316243"/>
          </a:xfrm>
          <a:prstGeom prst="rect">
            <a:avLst/>
          </a:prstGeom>
        </p:spPr>
      </p:pic>
      <p:sp>
        <p:nvSpPr>
          <p:cNvPr id="8" name="TextShape 1"/>
          <p:cNvSpPr txBox="1"/>
          <p:nvPr/>
        </p:nvSpPr>
        <p:spPr>
          <a:xfrm>
            <a:off x="354" y="4290096"/>
            <a:ext cx="13442243" cy="598132"/>
          </a:xfrm>
          <a:prstGeom prst="rect">
            <a:avLst/>
          </a:prstGeom>
          <a:noFill/>
          <a:ln>
            <a:noFill/>
          </a:ln>
        </p:spPr>
        <p:txBody>
          <a:bodyPr lIns="0" tIns="0" rIns="0" bIns="0" anchor="ctr"/>
          <a:lstStyle/>
          <a:p>
            <a:pPr algn="ctr">
              <a:lnSpc>
                <a:spcPct val="100000"/>
              </a:lnSpc>
            </a:pPr>
            <a:r>
              <a:rPr lang="en-US" sz="2646" b="1" dirty="0">
                <a:solidFill>
                  <a:srgbClr val="7030A0"/>
                </a:solidFill>
                <a:latin typeface="Times New Roman" panose="02020603050405020304" pitchFamily="18" charset="0"/>
                <a:ea typeface="Calibri" panose="020F0502020204030204" pitchFamily="34" charset="0"/>
              </a:rPr>
              <a:t>MUON TOMOOGRAPHY: 10 PW electron acceleration as a driver for muon production</a:t>
            </a:r>
            <a:endParaRPr lang="cs-CZ" sz="2646" b="1" dirty="0">
              <a:solidFill>
                <a:srgbClr val="7030A0"/>
              </a:solidFill>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4"/>
          <a:stretch>
            <a:fillRect/>
          </a:stretch>
        </p:blipFill>
        <p:spPr>
          <a:xfrm>
            <a:off x="457680" y="4995400"/>
            <a:ext cx="2376715" cy="1814570"/>
          </a:xfrm>
          <a:prstGeom prst="rect">
            <a:avLst/>
          </a:prstGeom>
        </p:spPr>
      </p:pic>
      <p:pic>
        <p:nvPicPr>
          <p:cNvPr id="10" name="Picture 9"/>
          <p:cNvPicPr>
            <a:picLocks noChangeAspect="1"/>
          </p:cNvPicPr>
          <p:nvPr/>
        </p:nvPicPr>
        <p:blipFill>
          <a:blip r:embed="rId5"/>
          <a:stretch>
            <a:fillRect/>
          </a:stretch>
        </p:blipFill>
        <p:spPr>
          <a:xfrm>
            <a:off x="386532" y="1833801"/>
            <a:ext cx="4275213" cy="1870405"/>
          </a:xfrm>
          <a:prstGeom prst="rect">
            <a:avLst/>
          </a:prstGeom>
        </p:spPr>
      </p:pic>
      <p:sp>
        <p:nvSpPr>
          <p:cNvPr id="11" name="TextBox 10"/>
          <p:cNvSpPr txBox="1"/>
          <p:nvPr/>
        </p:nvSpPr>
        <p:spPr>
          <a:xfrm>
            <a:off x="293426" y="3732790"/>
            <a:ext cx="8510816" cy="533095"/>
          </a:xfrm>
          <a:prstGeom prst="rect">
            <a:avLst/>
          </a:prstGeom>
          <a:noFill/>
        </p:spPr>
        <p:txBody>
          <a:bodyPr wrap="square" rtlCol="0">
            <a:spAutoFit/>
          </a:bodyPr>
          <a:lstStyle/>
          <a:p>
            <a:r>
              <a:rPr lang="en-US" sz="1432" dirty="0"/>
              <a:t>L4-Aton laser at ELI-Beamlines has optimized parameters for LWFA: 1.5 kJ, 150 fs, 100s shots/day. </a:t>
            </a:r>
          </a:p>
          <a:p>
            <a:r>
              <a:rPr lang="en-US" sz="1432" dirty="0"/>
              <a:t>10 PW electron acceleration set-up being designed to enable experiments in the near future</a:t>
            </a:r>
            <a:endParaRPr lang="it-IT" sz="1432" dirty="0"/>
          </a:p>
        </p:txBody>
      </p:sp>
      <p:pic>
        <p:nvPicPr>
          <p:cNvPr id="12" name="Picture 11"/>
          <p:cNvPicPr>
            <a:picLocks noChangeAspect="1"/>
          </p:cNvPicPr>
          <p:nvPr/>
        </p:nvPicPr>
        <p:blipFill>
          <a:blip r:embed="rId6"/>
          <a:stretch>
            <a:fillRect/>
          </a:stretch>
        </p:blipFill>
        <p:spPr>
          <a:xfrm>
            <a:off x="3023034" y="4876134"/>
            <a:ext cx="2910619" cy="2185098"/>
          </a:xfrm>
          <a:prstGeom prst="rect">
            <a:avLst/>
          </a:prstGeom>
        </p:spPr>
      </p:pic>
      <p:pic>
        <p:nvPicPr>
          <p:cNvPr id="6" name="Picture 5"/>
          <p:cNvPicPr>
            <a:picLocks noChangeAspect="1"/>
          </p:cNvPicPr>
          <p:nvPr/>
        </p:nvPicPr>
        <p:blipFill>
          <a:blip r:embed="rId7"/>
          <a:stretch>
            <a:fillRect/>
          </a:stretch>
        </p:blipFill>
        <p:spPr>
          <a:xfrm>
            <a:off x="6776249" y="5034293"/>
            <a:ext cx="3415375" cy="1775677"/>
          </a:xfrm>
          <a:prstGeom prst="rect">
            <a:avLst/>
          </a:prstGeom>
        </p:spPr>
      </p:pic>
      <p:pic>
        <p:nvPicPr>
          <p:cNvPr id="7" name="Picture 6"/>
          <p:cNvPicPr>
            <a:picLocks noChangeAspect="1"/>
          </p:cNvPicPr>
          <p:nvPr/>
        </p:nvPicPr>
        <p:blipFill>
          <a:blip r:embed="rId8"/>
          <a:stretch>
            <a:fillRect/>
          </a:stretch>
        </p:blipFill>
        <p:spPr>
          <a:xfrm>
            <a:off x="10827465" y="5034293"/>
            <a:ext cx="2269900" cy="1727535"/>
          </a:xfrm>
          <a:prstGeom prst="rect">
            <a:avLst/>
          </a:prstGeom>
        </p:spPr>
      </p:pic>
      <p:sp>
        <p:nvSpPr>
          <p:cNvPr id="13" name="TextBox 12"/>
          <p:cNvSpPr txBox="1"/>
          <p:nvPr/>
        </p:nvSpPr>
        <p:spPr>
          <a:xfrm>
            <a:off x="3330596" y="7151698"/>
            <a:ext cx="2603057" cy="369332"/>
          </a:xfrm>
          <a:prstGeom prst="rect">
            <a:avLst/>
          </a:prstGeom>
          <a:noFill/>
        </p:spPr>
        <p:txBody>
          <a:bodyPr wrap="square" rtlCol="0">
            <a:spAutoFit/>
          </a:bodyPr>
          <a:lstStyle/>
          <a:p>
            <a:pPr algn="ctr"/>
            <a:r>
              <a:rPr lang="en-US" dirty="0"/>
              <a:t>Archeology</a:t>
            </a:r>
          </a:p>
        </p:txBody>
      </p:sp>
      <p:sp>
        <p:nvSpPr>
          <p:cNvPr id="14" name="TextBox 13"/>
          <p:cNvSpPr txBox="1"/>
          <p:nvPr/>
        </p:nvSpPr>
        <p:spPr>
          <a:xfrm>
            <a:off x="7358592" y="7140590"/>
            <a:ext cx="2603057" cy="369332"/>
          </a:xfrm>
          <a:prstGeom prst="rect">
            <a:avLst/>
          </a:prstGeom>
          <a:noFill/>
        </p:spPr>
        <p:txBody>
          <a:bodyPr wrap="square" rtlCol="0">
            <a:spAutoFit/>
          </a:bodyPr>
          <a:lstStyle/>
          <a:p>
            <a:pPr algn="ctr"/>
            <a:r>
              <a:rPr lang="en-US" dirty="0"/>
              <a:t>Volcanology</a:t>
            </a:r>
          </a:p>
        </p:txBody>
      </p:sp>
      <p:sp>
        <p:nvSpPr>
          <p:cNvPr id="15" name="TextBox 14"/>
          <p:cNvSpPr txBox="1"/>
          <p:nvPr/>
        </p:nvSpPr>
        <p:spPr>
          <a:xfrm>
            <a:off x="10569080" y="7129486"/>
            <a:ext cx="2603057" cy="369332"/>
          </a:xfrm>
          <a:prstGeom prst="rect">
            <a:avLst/>
          </a:prstGeom>
          <a:noFill/>
        </p:spPr>
        <p:txBody>
          <a:bodyPr wrap="square" rtlCol="0">
            <a:spAutoFit/>
          </a:bodyPr>
          <a:lstStyle/>
          <a:p>
            <a:pPr algn="ctr"/>
            <a:r>
              <a:rPr lang="en-US" dirty="0"/>
              <a:t>Fukushima tomography</a:t>
            </a:r>
          </a:p>
        </p:txBody>
      </p:sp>
    </p:spTree>
    <p:extLst>
      <p:ext uri="{BB962C8B-B14F-4D97-AF65-F5344CB8AC3E}">
        <p14:creationId xmlns:p14="http://schemas.microsoft.com/office/powerpoint/2010/main" val="16567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Shape 2"/>
          <p:cNvSpPr txBox="1"/>
          <p:nvPr/>
        </p:nvSpPr>
        <p:spPr>
          <a:xfrm>
            <a:off x="1682695" y="1008168"/>
            <a:ext cx="10079622" cy="1468195"/>
          </a:xfrm>
          <a:prstGeom prst="rect">
            <a:avLst/>
          </a:prstGeom>
          <a:noFill/>
          <a:ln>
            <a:noFill/>
          </a:ln>
        </p:spPr>
        <p:txBody>
          <a:bodyPr lIns="0" tIns="0" rIns="0" bIns="0"/>
          <a:lstStyle/>
          <a:p>
            <a:pPr algn="ctr">
              <a:lnSpc>
                <a:spcPct val="100000"/>
              </a:lnSpc>
            </a:pPr>
            <a:endParaRPr lang="en-US" sz="3528"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endParaRPr>
          </a:p>
          <a:p>
            <a:pPr algn="ctr">
              <a:lnSpc>
                <a:spcPct val="100000"/>
              </a:lnSpc>
            </a:pPr>
            <a:r>
              <a:rPr lang="en-US" sz="3528"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rPr>
              <a:t>Laser Wake Field Acceleration</a:t>
            </a:r>
          </a:p>
          <a:p>
            <a:pPr algn="ctr">
              <a:lnSpc>
                <a:spcPct val="100000"/>
              </a:lnSpc>
            </a:pPr>
            <a:endParaRPr lang="en-US" sz="3528"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endParaRPr>
          </a:p>
          <a:p>
            <a:pPr>
              <a:lnSpc>
                <a:spcPct val="100000"/>
              </a:lnSpc>
            </a:pPr>
            <a:r>
              <a:rPr lang="en-US" sz="2205" b="1" spc="-1" dirty="0">
                <a:solidFill>
                  <a:srgbClr val="002060"/>
                </a:solidFill>
                <a:uFill>
                  <a:solidFill>
                    <a:srgbClr val="FFFFFF"/>
                  </a:solidFill>
                </a:uFill>
                <a:latin typeface="Verdana"/>
              </a:rPr>
              <a:t>          I.</a:t>
            </a:r>
          </a:p>
          <a:p>
            <a:pPr>
              <a:lnSpc>
                <a:spcPct val="100000"/>
              </a:lnSpc>
            </a:pPr>
            <a:r>
              <a:rPr lang="en-US" sz="2205" b="1" spc="-1" dirty="0">
                <a:solidFill>
                  <a:srgbClr val="002060"/>
                </a:solidFill>
                <a:uFill>
                  <a:solidFill>
                    <a:srgbClr val="FFFFFF"/>
                  </a:solidFill>
                </a:uFill>
                <a:latin typeface="Verdana"/>
              </a:rPr>
              <a:t>          a) Wake field generated by short laser pulse </a:t>
            </a:r>
          </a:p>
          <a:p>
            <a:pPr>
              <a:lnSpc>
                <a:spcPct val="100000"/>
              </a:lnSpc>
            </a:pPr>
            <a:r>
              <a:rPr lang="en-US" sz="2205" b="1" spc="-1" dirty="0">
                <a:solidFill>
                  <a:srgbClr val="002060"/>
                </a:solidFill>
                <a:uFill>
                  <a:solidFill>
                    <a:srgbClr val="FFFFFF"/>
                  </a:solidFill>
                </a:uFill>
                <a:latin typeface="Verdana"/>
              </a:rPr>
              <a:t>          b) Relativistic Langmuir wave</a:t>
            </a:r>
          </a:p>
          <a:p>
            <a:pPr>
              <a:lnSpc>
                <a:spcPct val="100000"/>
              </a:lnSpc>
            </a:pPr>
            <a:r>
              <a:rPr lang="en-US" sz="2205" b="1" spc="-1" dirty="0">
                <a:solidFill>
                  <a:srgbClr val="002060"/>
                </a:solidFill>
                <a:uFill>
                  <a:solidFill>
                    <a:srgbClr val="FFFFFF"/>
                  </a:solidFill>
                </a:uFill>
                <a:latin typeface="Verdana"/>
              </a:rPr>
              <a:t>          c) Optimal length of the driver pulse </a:t>
            </a:r>
          </a:p>
          <a:p>
            <a:pPr>
              <a:lnSpc>
                <a:spcPct val="100000"/>
              </a:lnSpc>
            </a:pPr>
            <a:r>
              <a:rPr lang="en-US" sz="2205" b="1" spc="-1" dirty="0">
                <a:solidFill>
                  <a:srgbClr val="002060"/>
                </a:solidFill>
                <a:uFill>
                  <a:solidFill>
                    <a:srgbClr val="FFFFFF"/>
                  </a:solidFill>
                </a:uFill>
                <a:latin typeface="Verdana"/>
              </a:rPr>
              <a:t>          d) The LWFA energy scaling</a:t>
            </a:r>
          </a:p>
          <a:p>
            <a:pPr>
              <a:lnSpc>
                <a:spcPct val="100000"/>
              </a:lnSpc>
            </a:pPr>
            <a:r>
              <a:rPr lang="en-US" sz="2205" b="1" spc="-1" dirty="0">
                <a:solidFill>
                  <a:srgbClr val="002060"/>
                </a:solidFill>
                <a:uFill>
                  <a:solidFill>
                    <a:srgbClr val="FFFFFF"/>
                  </a:solidFill>
                </a:uFill>
                <a:latin typeface="Verdana"/>
              </a:rPr>
              <a:t>          e) Relativistic self-focusing</a:t>
            </a:r>
          </a:p>
          <a:p>
            <a:pPr>
              <a:lnSpc>
                <a:spcPct val="100000"/>
              </a:lnSpc>
            </a:pPr>
            <a:r>
              <a:rPr lang="en-US" sz="2205" b="1" spc="-1" dirty="0">
                <a:solidFill>
                  <a:srgbClr val="002060"/>
                </a:solidFill>
                <a:uFill>
                  <a:solidFill>
                    <a:srgbClr val="FFFFFF"/>
                  </a:solidFill>
                </a:uFill>
                <a:latin typeface="Verdana"/>
              </a:rPr>
              <a:t>          f)  Basic mechanisms of the electron injection</a:t>
            </a:r>
          </a:p>
          <a:p>
            <a:pPr>
              <a:lnSpc>
                <a:spcPct val="100000"/>
              </a:lnSpc>
            </a:pPr>
            <a:endParaRPr lang="en-US" sz="2205" b="1" spc="-1" dirty="0">
              <a:solidFill>
                <a:srgbClr val="002060"/>
              </a:solidFill>
              <a:uFill>
                <a:solidFill>
                  <a:srgbClr val="FFFFFF"/>
                </a:solidFill>
              </a:uFill>
              <a:latin typeface="Verdana"/>
            </a:endParaRPr>
          </a:p>
          <a:p>
            <a:pPr>
              <a:lnSpc>
                <a:spcPct val="100000"/>
              </a:lnSpc>
            </a:pPr>
            <a:r>
              <a:rPr lang="en-US" sz="2205" b="1" spc="-1" dirty="0">
                <a:solidFill>
                  <a:srgbClr val="002060"/>
                </a:solidFill>
                <a:uFill>
                  <a:solidFill>
                    <a:srgbClr val="FFFFFF"/>
                  </a:solidFill>
                </a:uFill>
                <a:latin typeface="Verdana"/>
              </a:rPr>
              <a:t>          II.</a:t>
            </a:r>
          </a:p>
          <a:p>
            <a:pPr>
              <a:lnSpc>
                <a:spcPct val="100000"/>
              </a:lnSpc>
            </a:pPr>
            <a:r>
              <a:rPr lang="en-US" sz="2205" b="1" spc="-1" dirty="0">
                <a:solidFill>
                  <a:srgbClr val="002060"/>
                </a:solidFill>
                <a:uFill>
                  <a:solidFill>
                    <a:srgbClr val="FFFFFF"/>
                  </a:solidFill>
                </a:uFill>
                <a:latin typeface="Verdana"/>
              </a:rPr>
              <a:t>          a)  High-energy muon beam production</a:t>
            </a:r>
          </a:p>
          <a:p>
            <a:pPr>
              <a:lnSpc>
                <a:spcPct val="100000"/>
              </a:lnSpc>
            </a:pPr>
            <a:r>
              <a:rPr lang="en-US" sz="2205" b="1" spc="-1" dirty="0">
                <a:solidFill>
                  <a:srgbClr val="002060"/>
                </a:solidFill>
                <a:uFill>
                  <a:solidFill>
                    <a:srgbClr val="FFFFFF"/>
                  </a:solidFill>
                </a:uFill>
                <a:latin typeface="Verdana"/>
              </a:rPr>
              <a:t>          e)  Medical applications</a:t>
            </a:r>
          </a:p>
          <a:p>
            <a:pPr>
              <a:lnSpc>
                <a:spcPct val="100000"/>
              </a:lnSpc>
            </a:pPr>
            <a:r>
              <a:rPr lang="en-US" sz="2205" b="1" spc="-1" dirty="0">
                <a:solidFill>
                  <a:srgbClr val="002060"/>
                </a:solidFill>
                <a:uFill>
                  <a:solidFill>
                    <a:srgbClr val="FFFFFF"/>
                  </a:solidFill>
                </a:uFill>
                <a:latin typeface="Verdana"/>
              </a:rPr>
              <a:t>          f)   Compact XFEL</a:t>
            </a:r>
            <a:br>
              <a:rPr lang="en-US" sz="3528" b="1" spc="-1" dirty="0">
                <a:solidFill>
                  <a:schemeClr val="accent1">
                    <a:lumMod val="75000"/>
                  </a:schemeClr>
                </a:solidFill>
                <a:effectLst>
                  <a:outerShdw blurRad="38100" dist="38100" dir="2700000" algn="tl">
                    <a:srgbClr val="000000">
                      <a:alpha val="43137"/>
                    </a:srgbClr>
                  </a:outerShdw>
                </a:effectLst>
                <a:uFill>
                  <a:solidFill>
                    <a:srgbClr val="FFFFFF"/>
                  </a:solidFill>
                </a:uFill>
                <a:latin typeface="Verdana"/>
              </a:rPr>
            </a:br>
            <a:br>
              <a:rPr lang="en-US" sz="3528" b="1" spc="-1" dirty="0">
                <a:solidFill>
                  <a:srgbClr val="FF6600"/>
                </a:solidFill>
                <a:effectLst>
                  <a:outerShdw blurRad="38100" dist="38100" dir="2700000" algn="tl">
                    <a:srgbClr val="000000">
                      <a:alpha val="43137"/>
                    </a:srgbClr>
                  </a:outerShdw>
                </a:effectLst>
                <a:uFill>
                  <a:solidFill>
                    <a:srgbClr val="FFFFFF"/>
                  </a:solidFill>
                </a:uFill>
                <a:latin typeface="Verdana"/>
              </a:rPr>
            </a:br>
            <a:endParaRPr lang="cs-CZ" sz="3528" b="1" spc="-1" dirty="0">
              <a:solidFill>
                <a:srgbClr val="FF6600"/>
              </a:solidFill>
              <a:effectLst>
                <a:outerShdw blurRad="38100" dist="38100" dir="2700000" algn="tl">
                  <a:srgbClr val="000000">
                    <a:alpha val="43137"/>
                  </a:srgbClr>
                </a:outerShdw>
              </a:effectLst>
              <a:uFill>
                <a:solidFill>
                  <a:srgbClr val="FFFFFF"/>
                </a:solidFill>
              </a:uFill>
              <a:latin typeface="Arial"/>
            </a:endParaRPr>
          </a:p>
        </p:txBody>
      </p:sp>
    </p:spTree>
    <p:extLst>
      <p:ext uri="{BB962C8B-B14F-4D97-AF65-F5344CB8AC3E}">
        <p14:creationId xmlns:p14="http://schemas.microsoft.com/office/powerpoint/2010/main" val="14223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f2_Z01_019200"/>
          <p:cNvPicPr>
            <a:picLocks noChangeAspect="1" noChangeArrowheads="1"/>
          </p:cNvPicPr>
          <p:nvPr/>
        </p:nvPicPr>
        <p:blipFill>
          <a:blip r:embed="rId2" cstate="print">
            <a:lum bright="2000" contrast="50000"/>
            <a:extLst>
              <a:ext uri="{28A0092B-C50C-407E-A947-70E740481C1C}">
                <a14:useLocalDpi xmlns:a14="http://schemas.microsoft.com/office/drawing/2010/main" val="0"/>
              </a:ext>
            </a:extLst>
          </a:blip>
          <a:srcRect l="5486" t="17436" r="1459" b="26466"/>
          <a:stretch>
            <a:fillRect/>
          </a:stretch>
        </p:blipFill>
        <p:spPr bwMode="auto">
          <a:xfrm>
            <a:off x="2729402" y="2889355"/>
            <a:ext cx="88138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7"/>
          <p:cNvSpPr txBox="1">
            <a:spLocks noChangeArrowheads="1"/>
          </p:cNvSpPr>
          <p:nvPr/>
        </p:nvSpPr>
        <p:spPr bwMode="auto">
          <a:xfrm>
            <a:off x="3643802" y="340370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3300"/>
                </a:solidFill>
                <a:latin typeface="Arial" panose="020B0604020202020204" pitchFamily="34" charset="0"/>
              </a:rPr>
              <a:t>Laser</a:t>
            </a:r>
            <a:endParaRPr lang="ru-RU" altLang="en-US" sz="1800">
              <a:solidFill>
                <a:srgbClr val="FF3300"/>
              </a:solidFill>
              <a:latin typeface="Arial" panose="020B0604020202020204" pitchFamily="34" charset="0"/>
            </a:endParaRPr>
          </a:p>
        </p:txBody>
      </p:sp>
      <p:sp>
        <p:nvSpPr>
          <p:cNvPr id="8" name="AutoShape 18"/>
          <p:cNvSpPr>
            <a:spLocks noChangeArrowheads="1"/>
          </p:cNvSpPr>
          <p:nvPr/>
        </p:nvSpPr>
        <p:spPr bwMode="auto">
          <a:xfrm>
            <a:off x="3658089" y="3267180"/>
            <a:ext cx="828675" cy="657225"/>
          </a:xfrm>
          <a:prstGeom prst="rightArrow">
            <a:avLst>
              <a:gd name="adj1" fmla="val 45759"/>
              <a:gd name="adj2" fmla="val 64450"/>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9" name="Text Box 8"/>
          <p:cNvSpPr txBox="1">
            <a:spLocks noChangeArrowheads="1"/>
          </p:cNvSpPr>
          <p:nvPr/>
        </p:nvSpPr>
        <p:spPr bwMode="auto">
          <a:xfrm>
            <a:off x="2680189" y="2979843"/>
            <a:ext cx="414338" cy="1231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600">
                <a:latin typeface="Arial" panose="020B0604020202020204" pitchFamily="34" charset="0"/>
              </a:rPr>
              <a:t>40</a:t>
            </a:r>
          </a:p>
          <a:p>
            <a:pPr algn="r" eaLnBrk="1" hangingPunct="1">
              <a:spcBef>
                <a:spcPct val="0"/>
              </a:spcBef>
              <a:buFontTx/>
              <a:buNone/>
            </a:pPr>
            <a:r>
              <a:rPr lang="en-US" altLang="en-US" sz="1600">
                <a:latin typeface="Arial" panose="020B0604020202020204" pitchFamily="34" charset="0"/>
              </a:rPr>
              <a:t>20</a:t>
            </a:r>
          </a:p>
          <a:p>
            <a:pPr algn="r" eaLnBrk="1" hangingPunct="1">
              <a:spcBef>
                <a:spcPct val="0"/>
              </a:spcBef>
              <a:buFontTx/>
              <a:buNone/>
            </a:pPr>
            <a:r>
              <a:rPr lang="en-US" altLang="en-US" sz="1600">
                <a:latin typeface="Arial" panose="020B0604020202020204" pitchFamily="34" charset="0"/>
              </a:rPr>
              <a:t>0</a:t>
            </a:r>
          </a:p>
          <a:p>
            <a:pPr algn="r" eaLnBrk="1" hangingPunct="1">
              <a:spcBef>
                <a:spcPct val="0"/>
              </a:spcBef>
              <a:buFontTx/>
              <a:buNone/>
            </a:pPr>
            <a:r>
              <a:rPr lang="en-US" altLang="en-US" sz="1600">
                <a:latin typeface="Arial" panose="020B0604020202020204" pitchFamily="34" charset="0"/>
              </a:rPr>
              <a:t>-20</a:t>
            </a:r>
          </a:p>
          <a:p>
            <a:pPr algn="r" eaLnBrk="1" hangingPunct="1">
              <a:spcBef>
                <a:spcPct val="0"/>
              </a:spcBef>
              <a:buFontTx/>
              <a:buNone/>
            </a:pPr>
            <a:r>
              <a:rPr lang="en-US" altLang="en-US" sz="1600">
                <a:latin typeface="Arial" panose="020B0604020202020204" pitchFamily="34" charset="0"/>
              </a:rPr>
              <a:t>-40</a:t>
            </a:r>
            <a:endParaRPr lang="ru-RU" altLang="en-US" sz="1600">
              <a:latin typeface="Arial" panose="020B0604020202020204" pitchFamily="34" charset="0"/>
            </a:endParaRPr>
          </a:p>
        </p:txBody>
      </p:sp>
      <p:grpSp>
        <p:nvGrpSpPr>
          <p:cNvPr id="10" name="Группа 97"/>
          <p:cNvGrpSpPr>
            <a:grpSpLocks/>
          </p:cNvGrpSpPr>
          <p:nvPr/>
        </p:nvGrpSpPr>
        <p:grpSpPr bwMode="auto">
          <a:xfrm>
            <a:off x="2537314" y="893868"/>
            <a:ext cx="9029700" cy="2589212"/>
            <a:chOff x="2" y="529402"/>
            <a:chExt cx="9029602" cy="2590312"/>
          </a:xfrm>
        </p:grpSpPr>
        <p:grpSp>
          <p:nvGrpSpPr>
            <p:cNvPr id="11" name="Группа 54"/>
            <p:cNvGrpSpPr>
              <a:grpSpLocks/>
            </p:cNvGrpSpPr>
            <p:nvPr/>
          </p:nvGrpSpPr>
          <p:grpSpPr bwMode="auto">
            <a:xfrm>
              <a:off x="206195" y="529402"/>
              <a:ext cx="8823409" cy="1989680"/>
              <a:chOff x="206195" y="4868320"/>
              <a:chExt cx="8823409" cy="1989680"/>
            </a:xfrm>
          </p:grpSpPr>
          <p:pic>
            <p:nvPicPr>
              <p:cNvPr id="25" name="Picture 3" descr="f2_E_01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984" y="4993342"/>
                <a:ext cx="1506620" cy="183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6" descr="f2_E_001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95" y="4868320"/>
                <a:ext cx="1776865" cy="19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 descr="f2_E_006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2508" y="4873046"/>
                <a:ext cx="1162056" cy="198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8" descr="f2_E_0096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533" y="4951417"/>
                <a:ext cx="1232320" cy="19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descr="f2_E_0112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695" y="4955980"/>
                <a:ext cx="1164759" cy="187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1"/>
              <p:cNvSpPr txBox="1">
                <a:spLocks noChangeArrowheads="1"/>
              </p:cNvSpPr>
              <p:nvPr/>
            </p:nvSpPr>
            <p:spPr bwMode="auto">
              <a:xfrm>
                <a:off x="1003953" y="6346824"/>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t=0.24ps</a:t>
                </a:r>
                <a:endParaRPr lang="ru-RU" altLang="en-US" sz="1800">
                  <a:latin typeface="Arial" panose="020B0604020202020204" pitchFamily="34" charset="0"/>
                </a:endParaRPr>
              </a:p>
            </p:txBody>
          </p:sp>
          <p:sp>
            <p:nvSpPr>
              <p:cNvPr id="31" name="Text Box 32"/>
              <p:cNvSpPr txBox="1">
                <a:spLocks noChangeArrowheads="1"/>
              </p:cNvSpPr>
              <p:nvPr/>
            </p:nvSpPr>
            <p:spPr bwMode="auto">
              <a:xfrm>
                <a:off x="2411413" y="6329362"/>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t=0.96ps</a:t>
                </a:r>
                <a:endParaRPr lang="ru-RU" altLang="en-US" sz="1800">
                  <a:latin typeface="Arial" panose="020B0604020202020204" pitchFamily="34" charset="0"/>
                </a:endParaRPr>
              </a:p>
            </p:txBody>
          </p:sp>
          <p:sp>
            <p:nvSpPr>
              <p:cNvPr id="32" name="Text Box 33"/>
              <p:cNvSpPr txBox="1">
                <a:spLocks noChangeArrowheads="1"/>
              </p:cNvSpPr>
              <p:nvPr/>
            </p:nvSpPr>
            <p:spPr bwMode="auto">
              <a:xfrm>
                <a:off x="2272278" y="5149569"/>
                <a:ext cx="150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Self-focusing</a:t>
                </a:r>
                <a:endParaRPr lang="ru-RU" altLang="en-US" sz="1800">
                  <a:latin typeface="Arial" panose="020B0604020202020204" pitchFamily="34" charset="0"/>
                </a:endParaRPr>
              </a:p>
            </p:txBody>
          </p:sp>
          <p:sp>
            <p:nvSpPr>
              <p:cNvPr id="33" name="Text Box 34"/>
              <p:cNvSpPr txBox="1">
                <a:spLocks noChangeArrowheads="1"/>
              </p:cNvSpPr>
              <p:nvPr/>
            </p:nvSpPr>
            <p:spPr bwMode="auto">
              <a:xfrm>
                <a:off x="5780278" y="6334124"/>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t=1.68ps</a:t>
                </a:r>
                <a:endParaRPr lang="ru-RU" altLang="en-US" sz="1800">
                  <a:latin typeface="Arial" panose="020B0604020202020204" pitchFamily="34" charset="0"/>
                </a:endParaRPr>
              </a:p>
            </p:txBody>
          </p:sp>
          <p:sp>
            <p:nvSpPr>
              <p:cNvPr id="34" name="Text Box 35"/>
              <p:cNvSpPr txBox="1">
                <a:spLocks noChangeArrowheads="1"/>
              </p:cNvSpPr>
              <p:nvPr/>
            </p:nvSpPr>
            <p:spPr bwMode="auto">
              <a:xfrm>
                <a:off x="4233585" y="6335712"/>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t=1.44ps</a:t>
                </a:r>
                <a:endParaRPr lang="ru-RU" altLang="en-US" sz="1800">
                  <a:latin typeface="Arial" panose="020B0604020202020204" pitchFamily="34" charset="0"/>
                </a:endParaRPr>
              </a:p>
            </p:txBody>
          </p:sp>
          <p:sp>
            <p:nvSpPr>
              <p:cNvPr id="35" name="Text Box 36"/>
              <p:cNvSpPr txBox="1">
                <a:spLocks noChangeArrowheads="1"/>
              </p:cNvSpPr>
              <p:nvPr/>
            </p:nvSpPr>
            <p:spPr bwMode="auto">
              <a:xfrm>
                <a:off x="8074679" y="6326187"/>
                <a:ext cx="93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t=2.4ps</a:t>
                </a:r>
                <a:endParaRPr lang="ru-RU" altLang="en-US" sz="1800">
                  <a:latin typeface="Arial" panose="020B0604020202020204" pitchFamily="34" charset="0"/>
                </a:endParaRPr>
              </a:p>
            </p:txBody>
          </p:sp>
          <p:sp>
            <p:nvSpPr>
              <p:cNvPr id="36" name="Text Box 37"/>
              <p:cNvSpPr txBox="1">
                <a:spLocks noChangeArrowheads="1"/>
              </p:cNvSpPr>
              <p:nvPr/>
            </p:nvSpPr>
            <p:spPr bwMode="auto">
              <a:xfrm>
                <a:off x="4564628" y="5140044"/>
                <a:ext cx="177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Self-modulation</a:t>
                </a:r>
                <a:endParaRPr lang="ru-RU" altLang="en-US" sz="1800">
                  <a:latin typeface="Arial" panose="020B0604020202020204" pitchFamily="34" charset="0"/>
                </a:endParaRPr>
              </a:p>
            </p:txBody>
          </p:sp>
          <p:sp>
            <p:nvSpPr>
              <p:cNvPr id="37" name="Text Box 43"/>
              <p:cNvSpPr txBox="1">
                <a:spLocks noChangeArrowheads="1"/>
              </p:cNvSpPr>
              <p:nvPr/>
            </p:nvSpPr>
            <p:spPr bwMode="auto">
              <a:xfrm>
                <a:off x="1068762" y="6018212"/>
                <a:ext cx="9412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cs typeface="Times New Roman" panose="02020603050405020304" pitchFamily="18" charset="0"/>
                  </a:rPr>
                  <a:t>a </a:t>
                </a:r>
                <a:r>
                  <a:rPr lang="en-US" altLang="en-US" sz="1800">
                    <a:latin typeface="Arial" panose="020B0604020202020204" pitchFamily="34" charset="0"/>
                  </a:rPr>
                  <a:t>=0.85</a:t>
                </a:r>
                <a:endParaRPr lang="ru-RU" altLang="en-US" sz="1800">
                  <a:latin typeface="Arial" panose="020B0604020202020204" pitchFamily="34" charset="0"/>
                </a:endParaRPr>
              </a:p>
            </p:txBody>
          </p:sp>
          <p:sp>
            <p:nvSpPr>
              <p:cNvPr id="38" name="Text Box 44"/>
              <p:cNvSpPr txBox="1">
                <a:spLocks noChangeArrowheads="1"/>
              </p:cNvSpPr>
              <p:nvPr/>
            </p:nvSpPr>
            <p:spPr bwMode="auto">
              <a:xfrm>
                <a:off x="2530475" y="6018212"/>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cs typeface="Times New Roman" panose="02020603050405020304" pitchFamily="18" charset="0"/>
                  </a:rPr>
                  <a:t>a </a:t>
                </a:r>
                <a:r>
                  <a:rPr lang="en-US" altLang="en-US" sz="1800">
                    <a:latin typeface="Arial" panose="020B0604020202020204" pitchFamily="34" charset="0"/>
                  </a:rPr>
                  <a:t>=1.1</a:t>
                </a:r>
                <a:endParaRPr lang="ru-RU" altLang="en-US" sz="1800">
                  <a:latin typeface="Arial" panose="020B0604020202020204" pitchFamily="34" charset="0"/>
                </a:endParaRPr>
              </a:p>
            </p:txBody>
          </p:sp>
          <p:sp>
            <p:nvSpPr>
              <p:cNvPr id="39" name="Text Box 45"/>
              <p:cNvSpPr txBox="1">
                <a:spLocks noChangeArrowheads="1"/>
              </p:cNvSpPr>
              <p:nvPr/>
            </p:nvSpPr>
            <p:spPr bwMode="auto">
              <a:xfrm>
                <a:off x="4329113" y="6019799"/>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cs typeface="Times New Roman" panose="02020603050405020304" pitchFamily="18" charset="0"/>
                  </a:rPr>
                  <a:t>a </a:t>
                </a:r>
                <a:r>
                  <a:rPr lang="en-US" altLang="en-US" sz="1800">
                    <a:latin typeface="Arial" panose="020B0604020202020204" pitchFamily="34" charset="0"/>
                  </a:rPr>
                  <a:t>=1.9</a:t>
                </a:r>
                <a:endParaRPr lang="ru-RU" altLang="en-US" sz="1800">
                  <a:latin typeface="Arial" panose="020B0604020202020204" pitchFamily="34" charset="0"/>
                </a:endParaRPr>
              </a:p>
            </p:txBody>
          </p:sp>
          <p:sp>
            <p:nvSpPr>
              <p:cNvPr id="40" name="Text Box 46"/>
              <p:cNvSpPr txBox="1">
                <a:spLocks noChangeArrowheads="1"/>
              </p:cNvSpPr>
              <p:nvPr/>
            </p:nvSpPr>
            <p:spPr bwMode="auto">
              <a:xfrm>
                <a:off x="5830888" y="6019799"/>
                <a:ext cx="834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cs typeface="Times New Roman" panose="02020603050405020304" pitchFamily="18" charset="0"/>
                  </a:rPr>
                  <a:t>a </a:t>
                </a:r>
                <a:r>
                  <a:rPr lang="en-US" altLang="en-US" sz="1800">
                    <a:latin typeface="Arial" panose="020B0604020202020204" pitchFamily="34" charset="0"/>
                  </a:rPr>
                  <a:t>=1.8</a:t>
                </a:r>
                <a:endParaRPr lang="ru-RU" altLang="en-US" sz="1800">
                  <a:latin typeface="Arial" panose="020B0604020202020204" pitchFamily="34" charset="0"/>
                </a:endParaRPr>
              </a:p>
            </p:txBody>
          </p:sp>
          <p:sp>
            <p:nvSpPr>
              <p:cNvPr id="41" name="Text Box 47"/>
              <p:cNvSpPr txBox="1">
                <a:spLocks noChangeArrowheads="1"/>
              </p:cNvSpPr>
              <p:nvPr/>
            </p:nvSpPr>
            <p:spPr bwMode="auto">
              <a:xfrm>
                <a:off x="8137710" y="6010274"/>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cs typeface="Times New Roman" panose="02020603050405020304" pitchFamily="18" charset="0"/>
                  </a:rPr>
                  <a:t>a </a:t>
                </a:r>
                <a:r>
                  <a:rPr lang="en-US" altLang="en-US" sz="1800">
                    <a:latin typeface="Arial" panose="020B0604020202020204" pitchFamily="34" charset="0"/>
                  </a:rPr>
                  <a:t>=1.6</a:t>
                </a:r>
                <a:endParaRPr lang="ru-RU" altLang="en-US" sz="1800">
                  <a:latin typeface="Arial" panose="020B0604020202020204" pitchFamily="34" charset="0"/>
                </a:endParaRPr>
              </a:p>
            </p:txBody>
          </p:sp>
          <p:sp>
            <p:nvSpPr>
              <p:cNvPr id="42" name="Text Box 53"/>
              <p:cNvSpPr txBox="1">
                <a:spLocks noChangeArrowheads="1"/>
              </p:cNvSpPr>
              <p:nvPr/>
            </p:nvSpPr>
            <p:spPr bwMode="auto">
              <a:xfrm>
                <a:off x="847072" y="5149568"/>
                <a:ext cx="137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sz="1800">
                    <a:solidFill>
                      <a:srgbClr val="FF0000"/>
                    </a:solidFill>
                    <a:latin typeface="Arial" panose="020B0604020202020204" pitchFamily="34" charset="0"/>
                  </a:rPr>
                  <a:t>Laser pulse</a:t>
                </a:r>
              </a:p>
              <a:p>
                <a:pPr algn="ctr" eaLnBrk="1" hangingPunct="1">
                  <a:lnSpc>
                    <a:spcPct val="80000"/>
                  </a:lnSpc>
                  <a:spcBef>
                    <a:spcPct val="0"/>
                  </a:spcBef>
                  <a:buFontTx/>
                  <a:buNone/>
                </a:pPr>
                <a:r>
                  <a:rPr lang="en-US" altLang="en-US" sz="1200">
                    <a:solidFill>
                      <a:srgbClr val="FF0000"/>
                    </a:solidFill>
                    <a:latin typeface="Arial" panose="020B0604020202020204" pitchFamily="34" charset="0"/>
                  </a:rPr>
                  <a:t>(P-polarized)</a:t>
                </a:r>
                <a:endParaRPr lang="ru-RU" altLang="en-US" sz="1200">
                  <a:solidFill>
                    <a:srgbClr val="FF0000"/>
                  </a:solidFill>
                  <a:latin typeface="Arial" panose="020B0604020202020204" pitchFamily="34" charset="0"/>
                </a:endParaRPr>
              </a:p>
            </p:txBody>
          </p:sp>
        </p:grpSp>
        <p:grpSp>
          <p:nvGrpSpPr>
            <p:cNvPr id="12" name="Группа 56"/>
            <p:cNvGrpSpPr>
              <a:grpSpLocks/>
            </p:cNvGrpSpPr>
            <p:nvPr/>
          </p:nvGrpSpPr>
          <p:grpSpPr bwMode="auto">
            <a:xfrm flipV="1">
              <a:off x="977900" y="2285996"/>
              <a:ext cx="7554913" cy="833718"/>
              <a:chOff x="977900" y="3812514"/>
              <a:chExt cx="7554913" cy="2147888"/>
            </a:xfrm>
          </p:grpSpPr>
          <p:sp>
            <p:nvSpPr>
              <p:cNvPr id="15" name="Line 38"/>
              <p:cNvSpPr>
                <a:spLocks noChangeShapeType="1"/>
              </p:cNvSpPr>
              <p:nvPr/>
            </p:nvSpPr>
            <p:spPr bwMode="auto">
              <a:xfrm>
                <a:off x="977900" y="4488789"/>
                <a:ext cx="608853" cy="14531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39"/>
              <p:cNvSpPr>
                <a:spLocks noChangeShapeType="1"/>
              </p:cNvSpPr>
              <p:nvPr/>
            </p:nvSpPr>
            <p:spPr bwMode="auto">
              <a:xfrm flipH="1">
                <a:off x="2862823" y="4491628"/>
                <a:ext cx="119063" cy="1398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0"/>
              <p:cNvSpPr>
                <a:spLocks noChangeShapeType="1"/>
              </p:cNvSpPr>
              <p:nvPr/>
            </p:nvSpPr>
            <p:spPr bwMode="auto">
              <a:xfrm>
                <a:off x="4242360" y="4482106"/>
                <a:ext cx="508934" cy="14445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41"/>
              <p:cNvSpPr>
                <a:spLocks noChangeShapeType="1"/>
              </p:cNvSpPr>
              <p:nvPr/>
            </p:nvSpPr>
            <p:spPr bwMode="auto">
              <a:xfrm>
                <a:off x="4973639" y="4488789"/>
                <a:ext cx="1373374" cy="14693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42"/>
              <p:cNvSpPr>
                <a:spLocks noChangeShapeType="1"/>
              </p:cNvSpPr>
              <p:nvPr/>
            </p:nvSpPr>
            <p:spPr bwMode="auto">
              <a:xfrm>
                <a:off x="6985000" y="4488789"/>
                <a:ext cx="1547813" cy="1471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flipV="1">
                <a:off x="977900" y="3839500"/>
                <a:ext cx="0" cy="649289"/>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1" name="Line 49"/>
              <p:cNvSpPr>
                <a:spLocks noChangeShapeType="1"/>
              </p:cNvSpPr>
              <p:nvPr/>
            </p:nvSpPr>
            <p:spPr bwMode="auto">
              <a:xfrm flipV="1">
                <a:off x="2981325" y="3850615"/>
                <a:ext cx="0" cy="638175"/>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 name="Line 50"/>
              <p:cNvSpPr>
                <a:spLocks noChangeShapeType="1"/>
              </p:cNvSpPr>
              <p:nvPr/>
            </p:nvSpPr>
            <p:spPr bwMode="auto">
              <a:xfrm flipV="1">
                <a:off x="4243388" y="3823627"/>
                <a:ext cx="0" cy="657226"/>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3" name="Line 51"/>
              <p:cNvSpPr>
                <a:spLocks noChangeShapeType="1"/>
              </p:cNvSpPr>
              <p:nvPr/>
            </p:nvSpPr>
            <p:spPr bwMode="auto">
              <a:xfrm flipV="1">
                <a:off x="4965700" y="3812514"/>
                <a:ext cx="0" cy="658813"/>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flipV="1">
                <a:off x="6994525" y="3866490"/>
                <a:ext cx="0" cy="614362"/>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3" name="Text Box 8"/>
            <p:cNvSpPr txBox="1">
              <a:spLocks noChangeArrowheads="1"/>
            </p:cNvSpPr>
            <p:nvPr/>
          </p:nvSpPr>
          <p:spPr bwMode="auto">
            <a:xfrm>
              <a:off x="259976" y="733524"/>
              <a:ext cx="413487" cy="1567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30000"/>
                </a:lnSpc>
                <a:spcBef>
                  <a:spcPct val="0"/>
                </a:spcBef>
                <a:buFontTx/>
                <a:buNone/>
              </a:pPr>
              <a:r>
                <a:rPr lang="en-US" altLang="en-US" sz="1600">
                  <a:latin typeface="Arial" panose="020B0604020202020204" pitchFamily="34" charset="0"/>
                </a:rPr>
                <a:t>40</a:t>
              </a:r>
            </a:p>
            <a:p>
              <a:pPr algn="r" eaLnBrk="1" hangingPunct="1">
                <a:lnSpc>
                  <a:spcPct val="130000"/>
                </a:lnSpc>
                <a:spcBef>
                  <a:spcPct val="0"/>
                </a:spcBef>
                <a:buFontTx/>
                <a:buNone/>
              </a:pPr>
              <a:r>
                <a:rPr lang="en-US" altLang="en-US" sz="1600">
                  <a:latin typeface="Arial" panose="020B0604020202020204" pitchFamily="34" charset="0"/>
                </a:rPr>
                <a:t>20</a:t>
              </a:r>
            </a:p>
            <a:p>
              <a:pPr algn="r" eaLnBrk="1" hangingPunct="1">
                <a:lnSpc>
                  <a:spcPct val="130000"/>
                </a:lnSpc>
                <a:spcBef>
                  <a:spcPct val="0"/>
                </a:spcBef>
                <a:buFontTx/>
                <a:buNone/>
              </a:pPr>
              <a:r>
                <a:rPr lang="en-US" altLang="en-US" sz="1600">
                  <a:latin typeface="Arial" panose="020B0604020202020204" pitchFamily="34" charset="0"/>
                </a:rPr>
                <a:t>0</a:t>
              </a:r>
            </a:p>
            <a:p>
              <a:pPr algn="r" eaLnBrk="1" hangingPunct="1">
                <a:lnSpc>
                  <a:spcPct val="130000"/>
                </a:lnSpc>
                <a:spcBef>
                  <a:spcPct val="0"/>
                </a:spcBef>
                <a:buFontTx/>
                <a:buNone/>
              </a:pPr>
              <a:r>
                <a:rPr lang="en-US" altLang="en-US" sz="1600">
                  <a:latin typeface="Arial" panose="020B0604020202020204" pitchFamily="34" charset="0"/>
                </a:rPr>
                <a:t>-20</a:t>
              </a:r>
            </a:p>
            <a:p>
              <a:pPr algn="r" eaLnBrk="1" hangingPunct="1">
                <a:lnSpc>
                  <a:spcPct val="130000"/>
                </a:lnSpc>
                <a:spcBef>
                  <a:spcPct val="0"/>
                </a:spcBef>
                <a:buFontTx/>
                <a:buNone/>
              </a:pPr>
              <a:r>
                <a:rPr lang="en-US" altLang="en-US" sz="1600">
                  <a:latin typeface="Arial" panose="020B0604020202020204" pitchFamily="34" charset="0"/>
                </a:rPr>
                <a:t>-40</a:t>
              </a:r>
              <a:endParaRPr lang="ru-RU" altLang="en-US" sz="1600">
                <a:latin typeface="Arial" panose="020B0604020202020204" pitchFamily="34" charset="0"/>
              </a:endParaRPr>
            </a:p>
          </p:txBody>
        </p:sp>
        <p:sp>
          <p:nvSpPr>
            <p:cNvPr id="14" name="TextBox 81"/>
            <p:cNvSpPr txBox="1">
              <a:spLocks noChangeArrowheads="1"/>
            </p:cNvSpPr>
            <p:nvPr/>
          </p:nvSpPr>
          <p:spPr bwMode="auto">
            <a:xfrm rot="-5400000">
              <a:off x="-224259" y="1272990"/>
              <a:ext cx="817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y [</a:t>
              </a:r>
              <a:r>
                <a:rPr lang="en-US" altLang="en-US" sz="1800">
                  <a:latin typeface="Arial" panose="020B0604020202020204" pitchFamily="34" charset="0"/>
                  <a:sym typeface="Symbol" panose="05050102010706020507" pitchFamily="18" charset="2"/>
                </a:rPr>
                <a:t></a:t>
              </a:r>
              <a:r>
                <a:rPr lang="en-US" altLang="en-US" sz="1800">
                  <a:latin typeface="Arial" panose="020B0604020202020204" pitchFamily="34" charset="0"/>
                </a:rPr>
                <a:t>m]</a:t>
              </a:r>
              <a:endParaRPr lang="ru-RU" altLang="en-US" sz="1800">
                <a:latin typeface="Arial" panose="020B0604020202020204" pitchFamily="34" charset="0"/>
              </a:endParaRPr>
            </a:p>
          </p:txBody>
        </p:sp>
      </p:grpSp>
      <p:sp>
        <p:nvSpPr>
          <p:cNvPr id="43" name="TextBox 82"/>
          <p:cNvSpPr txBox="1">
            <a:spLocks noChangeArrowheads="1"/>
          </p:cNvSpPr>
          <p:nvPr/>
        </p:nvSpPr>
        <p:spPr bwMode="auto">
          <a:xfrm rot="16200000">
            <a:off x="2259502" y="3241780"/>
            <a:ext cx="81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y [</a:t>
            </a:r>
            <a:r>
              <a:rPr lang="en-US" altLang="en-US" sz="1800">
                <a:latin typeface="Arial" panose="020B0604020202020204" pitchFamily="34" charset="0"/>
                <a:sym typeface="Symbol" panose="05050102010706020507" pitchFamily="18" charset="2"/>
              </a:rPr>
              <a:t></a:t>
            </a:r>
            <a:r>
              <a:rPr lang="en-US" altLang="en-US" sz="1800">
                <a:latin typeface="Arial" panose="020B0604020202020204" pitchFamily="34" charset="0"/>
              </a:rPr>
              <a:t>m]</a:t>
            </a:r>
            <a:endParaRPr lang="ru-RU" altLang="en-US" sz="1800">
              <a:latin typeface="Arial" panose="020B0604020202020204" pitchFamily="34" charset="0"/>
            </a:endParaRPr>
          </a:p>
        </p:txBody>
      </p:sp>
      <p:grpSp>
        <p:nvGrpSpPr>
          <p:cNvPr id="44" name="Группа 103"/>
          <p:cNvGrpSpPr>
            <a:grpSpLocks/>
          </p:cNvGrpSpPr>
          <p:nvPr/>
        </p:nvGrpSpPr>
        <p:grpSpPr bwMode="auto">
          <a:xfrm>
            <a:off x="2540489" y="4137130"/>
            <a:ext cx="8788400" cy="1562100"/>
            <a:chOff x="3562" y="3772554"/>
            <a:chExt cx="8787366" cy="1563227"/>
          </a:xfrm>
        </p:grpSpPr>
        <p:grpSp>
          <p:nvGrpSpPr>
            <p:cNvPr id="45" name="Группа 55"/>
            <p:cNvGrpSpPr>
              <a:grpSpLocks/>
            </p:cNvGrpSpPr>
            <p:nvPr/>
          </p:nvGrpSpPr>
          <p:grpSpPr bwMode="auto">
            <a:xfrm>
              <a:off x="3562" y="3772554"/>
              <a:ext cx="8594339" cy="1550355"/>
              <a:chOff x="3562" y="4059425"/>
              <a:chExt cx="8594339" cy="1550355"/>
            </a:xfrm>
          </p:grpSpPr>
          <p:pic>
            <p:nvPicPr>
              <p:cNvPr id="47" name="Picture 6" descr="f2_Z01_000000"/>
              <p:cNvPicPr>
                <a:picLocks noChangeAspect="1" noChangeArrowheads="1"/>
              </p:cNvPicPr>
              <p:nvPr/>
            </p:nvPicPr>
            <p:blipFill>
              <a:blip r:embed="rId8">
                <a:extLst>
                  <a:ext uri="{28A0092B-C50C-407E-A947-70E740481C1C}">
                    <a14:useLocalDpi xmlns:a14="http://schemas.microsoft.com/office/drawing/2010/main" val="0"/>
                  </a:ext>
                </a:extLst>
              </a:blip>
              <a:srcRect l="8922" t="9816"/>
              <a:stretch>
                <a:fillRect/>
              </a:stretch>
            </p:blipFill>
            <p:spPr bwMode="auto">
              <a:xfrm>
                <a:off x="446088" y="4216305"/>
                <a:ext cx="815181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8"/>
              <p:cNvSpPr txBox="1">
                <a:spLocks noChangeArrowheads="1"/>
              </p:cNvSpPr>
              <p:nvPr/>
            </p:nvSpPr>
            <p:spPr bwMode="auto">
              <a:xfrm>
                <a:off x="3562" y="4059425"/>
                <a:ext cx="583813"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30000"/>
                  </a:lnSpc>
                  <a:spcBef>
                    <a:spcPct val="0"/>
                  </a:spcBef>
                  <a:buFontTx/>
                  <a:buNone/>
                </a:pPr>
                <a:r>
                  <a:rPr lang="en-US" altLang="en-US" sz="1600">
                    <a:latin typeface="Arial" panose="020B0604020202020204" pitchFamily="34" charset="0"/>
                  </a:rPr>
                  <a:t>0.03</a:t>
                </a:r>
              </a:p>
              <a:p>
                <a:pPr algn="r" eaLnBrk="1" hangingPunct="1">
                  <a:lnSpc>
                    <a:spcPct val="130000"/>
                  </a:lnSpc>
                  <a:spcBef>
                    <a:spcPct val="0"/>
                  </a:spcBef>
                  <a:buFontTx/>
                  <a:buNone/>
                </a:pPr>
                <a:r>
                  <a:rPr lang="en-US" altLang="en-US" sz="1600">
                    <a:latin typeface="Arial" panose="020B0604020202020204" pitchFamily="34" charset="0"/>
                  </a:rPr>
                  <a:t>0.02</a:t>
                </a:r>
              </a:p>
              <a:p>
                <a:pPr algn="r" eaLnBrk="1" hangingPunct="1">
                  <a:lnSpc>
                    <a:spcPct val="130000"/>
                  </a:lnSpc>
                  <a:spcBef>
                    <a:spcPct val="0"/>
                  </a:spcBef>
                  <a:buFontTx/>
                  <a:buNone/>
                </a:pPr>
                <a:r>
                  <a:rPr lang="en-US" altLang="en-US" sz="1600">
                    <a:latin typeface="Arial" panose="020B0604020202020204" pitchFamily="34" charset="0"/>
                  </a:rPr>
                  <a:t>0.01</a:t>
                </a:r>
              </a:p>
              <a:p>
                <a:pPr algn="r" eaLnBrk="1" hangingPunct="1">
                  <a:lnSpc>
                    <a:spcPct val="130000"/>
                  </a:lnSpc>
                  <a:spcBef>
                    <a:spcPct val="0"/>
                  </a:spcBef>
                  <a:buFontTx/>
                  <a:buNone/>
                </a:pPr>
                <a:r>
                  <a:rPr lang="en-US" altLang="en-US" sz="1600">
                    <a:latin typeface="Arial" panose="020B0604020202020204" pitchFamily="34" charset="0"/>
                  </a:rPr>
                  <a:t>0</a:t>
                </a:r>
                <a:endParaRPr lang="ru-RU" altLang="en-US" sz="1600">
                  <a:latin typeface="Arial" panose="020B0604020202020204" pitchFamily="34" charset="0"/>
                </a:endParaRPr>
              </a:p>
            </p:txBody>
          </p:sp>
          <p:sp>
            <p:nvSpPr>
              <p:cNvPr id="49" name="Text Box 14"/>
              <p:cNvSpPr txBox="1">
                <a:spLocks noChangeArrowheads="1"/>
              </p:cNvSpPr>
              <p:nvPr/>
            </p:nvSpPr>
            <p:spPr bwMode="auto">
              <a:xfrm>
                <a:off x="551145" y="5290856"/>
                <a:ext cx="7605214" cy="3189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0                     200                  400                   600                   800                 1000   </a:t>
                </a:r>
                <a:endParaRPr lang="ru-RU" altLang="en-US" sz="1600">
                  <a:latin typeface="Arial" panose="020B0604020202020204" pitchFamily="34" charset="0"/>
                </a:endParaRPr>
              </a:p>
            </p:txBody>
          </p:sp>
          <p:sp>
            <p:nvSpPr>
              <p:cNvPr id="50" name="Line 15"/>
              <p:cNvSpPr>
                <a:spLocks noChangeShapeType="1"/>
              </p:cNvSpPr>
              <p:nvPr/>
            </p:nvSpPr>
            <p:spPr bwMode="auto">
              <a:xfrm>
                <a:off x="719138" y="5014818"/>
                <a:ext cx="7646988" cy="0"/>
              </a:xfrm>
              <a:prstGeom prst="line">
                <a:avLst/>
              </a:prstGeom>
              <a:noFill/>
              <a:ln w="127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1" name="Text Box 16"/>
              <p:cNvSpPr txBox="1">
                <a:spLocks noChangeArrowheads="1"/>
              </p:cNvSpPr>
              <p:nvPr/>
            </p:nvSpPr>
            <p:spPr bwMode="auto">
              <a:xfrm>
                <a:off x="3657600" y="4805268"/>
                <a:ext cx="1682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Simulation box</a:t>
                </a:r>
                <a:endParaRPr lang="ru-RU" altLang="en-US" sz="1800">
                  <a:latin typeface="Arial" panose="020B0604020202020204" pitchFamily="34" charset="0"/>
                </a:endParaRPr>
              </a:p>
            </p:txBody>
          </p:sp>
          <p:sp>
            <p:nvSpPr>
              <p:cNvPr id="52" name="Text Box 19"/>
              <p:cNvSpPr txBox="1">
                <a:spLocks noChangeArrowheads="1"/>
              </p:cNvSpPr>
              <p:nvPr/>
            </p:nvSpPr>
            <p:spPr bwMode="auto">
              <a:xfrm>
                <a:off x="1359460" y="4397280"/>
                <a:ext cx="1483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Density profile</a:t>
                </a:r>
                <a:endParaRPr lang="ru-RU" altLang="en-US" sz="1600">
                  <a:latin typeface="Arial" panose="020B0604020202020204" pitchFamily="34" charset="0"/>
                </a:endParaRPr>
              </a:p>
            </p:txBody>
          </p:sp>
          <p:sp>
            <p:nvSpPr>
              <p:cNvPr id="53" name="Text Box 20"/>
              <p:cNvSpPr txBox="1">
                <a:spLocks noChangeArrowheads="1"/>
              </p:cNvSpPr>
              <p:nvPr/>
            </p:nvSpPr>
            <p:spPr bwMode="auto">
              <a:xfrm>
                <a:off x="573088" y="4202018"/>
                <a:ext cx="671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n</a:t>
                </a:r>
                <a:r>
                  <a:rPr lang="en-US" altLang="en-US" sz="1800" i="1" baseline="-25000">
                    <a:latin typeface="Times New Roman" panose="02020603050405020304" pitchFamily="18" charset="0"/>
                  </a:rPr>
                  <a:t>e</a:t>
                </a:r>
                <a:r>
                  <a:rPr lang="en-US" altLang="en-US" sz="1800" i="1">
                    <a:latin typeface="Times New Roman" panose="02020603050405020304" pitchFamily="18" charset="0"/>
                  </a:rPr>
                  <a:t>/n</a:t>
                </a:r>
                <a:r>
                  <a:rPr lang="en-US" altLang="en-US" sz="1800" i="1" baseline="-25000">
                    <a:latin typeface="Times New Roman" panose="02020603050405020304" pitchFamily="18" charset="0"/>
                  </a:rPr>
                  <a:t>cr</a:t>
                </a:r>
                <a:endParaRPr lang="ru-RU" altLang="en-US" sz="1800" i="1" baseline="-25000">
                  <a:latin typeface="Times New Roman" panose="02020603050405020304" pitchFamily="18" charset="0"/>
                </a:endParaRPr>
              </a:p>
            </p:txBody>
          </p:sp>
        </p:grpSp>
        <p:sp>
          <p:nvSpPr>
            <p:cNvPr id="46" name="TextBox 83"/>
            <p:cNvSpPr txBox="1">
              <a:spLocks noChangeArrowheads="1"/>
            </p:cNvSpPr>
            <p:nvPr/>
          </p:nvSpPr>
          <p:spPr bwMode="auto">
            <a:xfrm>
              <a:off x="7973075" y="4966449"/>
              <a:ext cx="817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x [</a:t>
              </a:r>
              <a:r>
                <a:rPr lang="en-US" altLang="en-US" sz="1800">
                  <a:latin typeface="Arial" panose="020B0604020202020204" pitchFamily="34" charset="0"/>
                  <a:sym typeface="Symbol" panose="05050102010706020507" pitchFamily="18" charset="2"/>
                </a:rPr>
                <a:t></a:t>
              </a:r>
              <a:r>
                <a:rPr lang="en-US" altLang="en-US" sz="1800">
                  <a:latin typeface="Arial" panose="020B0604020202020204" pitchFamily="34" charset="0"/>
                </a:rPr>
                <a:t>m]</a:t>
              </a:r>
              <a:endParaRPr lang="ru-RU" altLang="en-US" sz="1800">
                <a:latin typeface="Arial" panose="020B0604020202020204" pitchFamily="34" charset="0"/>
              </a:endParaRPr>
            </a:p>
          </p:txBody>
        </p:sp>
      </p:grpSp>
      <p:grpSp>
        <p:nvGrpSpPr>
          <p:cNvPr id="54" name="Группа 101"/>
          <p:cNvGrpSpPr>
            <a:grpSpLocks/>
          </p:cNvGrpSpPr>
          <p:nvPr/>
        </p:nvGrpSpPr>
        <p:grpSpPr bwMode="auto">
          <a:xfrm>
            <a:off x="7082327" y="3063980"/>
            <a:ext cx="2398712" cy="2692400"/>
            <a:chOff x="4545013" y="2582292"/>
            <a:chExt cx="2399822" cy="2692123"/>
          </a:xfrm>
        </p:grpSpPr>
        <p:sp>
          <p:nvSpPr>
            <p:cNvPr id="55" name="Rectangle 12"/>
            <p:cNvSpPr>
              <a:spLocks noChangeArrowheads="1"/>
            </p:cNvSpPr>
            <p:nvPr/>
          </p:nvSpPr>
          <p:spPr bwMode="auto">
            <a:xfrm>
              <a:off x="4545013" y="2582292"/>
              <a:ext cx="2028825" cy="129857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 name="Text Box 25"/>
            <p:cNvSpPr txBox="1">
              <a:spLocks noChangeArrowheads="1"/>
            </p:cNvSpPr>
            <p:nvPr/>
          </p:nvSpPr>
          <p:spPr bwMode="auto">
            <a:xfrm>
              <a:off x="5106988" y="3369455"/>
              <a:ext cx="9969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en-US" sz="1800">
                  <a:latin typeface="Arial" panose="020B0604020202020204" pitchFamily="34" charset="0"/>
                </a:rPr>
                <a:t>Solitons</a:t>
              </a:r>
              <a:endParaRPr lang="ru-RU" altLang="en-US" sz="1800">
                <a:latin typeface="Arial" panose="020B0604020202020204" pitchFamily="34" charset="0"/>
              </a:endParaRPr>
            </a:p>
          </p:txBody>
        </p:sp>
        <p:grpSp>
          <p:nvGrpSpPr>
            <p:cNvPr id="57" name="Группа 78"/>
            <p:cNvGrpSpPr>
              <a:grpSpLocks/>
            </p:cNvGrpSpPr>
            <p:nvPr/>
          </p:nvGrpSpPr>
          <p:grpSpPr bwMode="auto">
            <a:xfrm>
              <a:off x="4589928" y="4387112"/>
              <a:ext cx="2354907" cy="887303"/>
              <a:chOff x="4634646" y="4595782"/>
              <a:chExt cx="2614989" cy="887303"/>
            </a:xfrm>
          </p:grpSpPr>
          <p:grpSp>
            <p:nvGrpSpPr>
              <p:cNvPr id="58" name="Группа 66"/>
              <p:cNvGrpSpPr>
                <a:grpSpLocks/>
              </p:cNvGrpSpPr>
              <p:nvPr/>
            </p:nvGrpSpPr>
            <p:grpSpPr bwMode="auto">
              <a:xfrm>
                <a:off x="4634646" y="4595782"/>
                <a:ext cx="2614989" cy="887303"/>
                <a:chOff x="3656834" y="1857785"/>
                <a:chExt cx="1911658" cy="648653"/>
              </a:xfrm>
            </p:grpSpPr>
            <p:pic>
              <p:nvPicPr>
                <p:cNvPr id="63" name="Picture 5" descr="f2_E_013440"/>
                <p:cNvPicPr>
                  <a:picLocks noChangeAspect="1" noChangeArrowheads="1"/>
                </p:cNvPicPr>
                <p:nvPr/>
              </p:nvPicPr>
              <p:blipFill>
                <a:blip r:embed="rId9">
                  <a:lum bright="-40000" contrast="64000"/>
                  <a:extLst>
                    <a:ext uri="{28A0092B-C50C-407E-A947-70E740481C1C}">
                      <a14:useLocalDpi xmlns:a14="http://schemas.microsoft.com/office/drawing/2010/main" val="0"/>
                    </a:ext>
                  </a:extLst>
                </a:blip>
                <a:srcRect l="16792" t="28970" r="54219" b="32147"/>
                <a:stretch>
                  <a:fillRect/>
                </a:stretch>
              </p:blipFill>
              <p:spPr bwMode="auto">
                <a:xfrm>
                  <a:off x="3656834" y="1857785"/>
                  <a:ext cx="1911658" cy="60181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4" name="Text Box 15"/>
                <p:cNvSpPr txBox="1">
                  <a:spLocks noChangeArrowheads="1"/>
                </p:cNvSpPr>
                <p:nvPr/>
              </p:nvSpPr>
              <p:spPr bwMode="auto">
                <a:xfrm>
                  <a:off x="4166634" y="2303941"/>
                  <a:ext cx="667021" cy="20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5000"/>
                    </a:lnSpc>
                    <a:spcBef>
                      <a:spcPct val="0"/>
                    </a:spcBef>
                    <a:buFontTx/>
                    <a:buNone/>
                  </a:pPr>
                  <a:r>
                    <a:rPr lang="en-US" altLang="en-US" sz="1600">
                      <a:latin typeface="Arial" panose="020B0604020202020204" pitchFamily="34" charset="0"/>
                    </a:rPr>
                    <a:t>Solitons</a:t>
                  </a:r>
                </a:p>
              </p:txBody>
            </p:sp>
          </p:grpSp>
          <p:cxnSp>
            <p:nvCxnSpPr>
              <p:cNvPr id="59" name="Прямая со стрелкой 69"/>
              <p:cNvCxnSpPr/>
              <p:nvPr/>
            </p:nvCxnSpPr>
            <p:spPr>
              <a:xfrm rot="10800000">
                <a:off x="4958663" y="5079901"/>
                <a:ext cx="460310" cy="174607"/>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70"/>
              <p:cNvCxnSpPr/>
              <p:nvPr/>
            </p:nvCxnSpPr>
            <p:spPr>
              <a:xfrm rot="5400000" flipH="1" flipV="1">
                <a:off x="5693130" y="5153713"/>
                <a:ext cx="125399" cy="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73"/>
              <p:cNvCxnSpPr/>
              <p:nvPr/>
            </p:nvCxnSpPr>
            <p:spPr>
              <a:xfrm rot="5400000" flipH="1" flipV="1">
                <a:off x="6113935" y="5098687"/>
                <a:ext cx="144447" cy="116400"/>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76"/>
              <p:cNvCxnSpPr/>
              <p:nvPr/>
            </p:nvCxnSpPr>
            <p:spPr>
              <a:xfrm flipV="1">
                <a:off x="6251413" y="5091013"/>
                <a:ext cx="259256" cy="179369"/>
              </a:xfrm>
              <a:prstGeom prst="straightConnector1">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65" name="Группа 99"/>
          <p:cNvGrpSpPr>
            <a:grpSpLocks/>
          </p:cNvGrpSpPr>
          <p:nvPr/>
        </p:nvGrpSpPr>
        <p:grpSpPr bwMode="auto">
          <a:xfrm>
            <a:off x="5161452" y="2946505"/>
            <a:ext cx="2036762" cy="3414713"/>
            <a:chOff x="2623949" y="2582292"/>
            <a:chExt cx="2036790" cy="3415098"/>
          </a:xfrm>
        </p:grpSpPr>
        <p:sp>
          <p:nvSpPr>
            <p:cNvPr id="66" name="Rectangle 11"/>
            <p:cNvSpPr>
              <a:spLocks noChangeArrowheads="1"/>
            </p:cNvSpPr>
            <p:nvPr/>
          </p:nvSpPr>
          <p:spPr bwMode="auto">
            <a:xfrm>
              <a:off x="3803651" y="2582292"/>
              <a:ext cx="690563" cy="129857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 name="Text Box 23"/>
            <p:cNvSpPr txBox="1">
              <a:spLocks noChangeArrowheads="1"/>
            </p:cNvSpPr>
            <p:nvPr/>
          </p:nvSpPr>
          <p:spPr bwMode="auto">
            <a:xfrm>
              <a:off x="3768818" y="3362231"/>
              <a:ext cx="76597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en-US" sz="1800">
                  <a:latin typeface="Arial" panose="020B0604020202020204" pitchFamily="34" charset="0"/>
                </a:rPr>
                <a:t>Wake</a:t>
              </a:r>
            </a:p>
            <a:p>
              <a:pPr algn="ctr" eaLnBrk="1" hangingPunct="1">
                <a:lnSpc>
                  <a:spcPct val="85000"/>
                </a:lnSpc>
                <a:spcBef>
                  <a:spcPct val="0"/>
                </a:spcBef>
                <a:buFontTx/>
                <a:buNone/>
              </a:pPr>
              <a:r>
                <a:rPr lang="en-US" altLang="en-US" sz="1800">
                  <a:latin typeface="Arial" panose="020B0604020202020204" pitchFamily="34" charset="0"/>
                </a:rPr>
                <a:t>wave</a:t>
              </a:r>
              <a:endParaRPr lang="ru-RU" altLang="en-US" sz="1800">
                <a:latin typeface="Arial" panose="020B0604020202020204" pitchFamily="34" charset="0"/>
              </a:endParaRPr>
            </a:p>
          </p:txBody>
        </p:sp>
        <p:pic>
          <p:nvPicPr>
            <p:cNvPr id="68" name="Picture 3" descr="f2_Z01_010240"/>
            <p:cNvPicPr>
              <a:picLocks noChangeAspect="1" noChangeArrowheads="1"/>
            </p:cNvPicPr>
            <p:nvPr/>
          </p:nvPicPr>
          <p:blipFill>
            <a:blip r:embed="rId10">
              <a:extLst>
                <a:ext uri="{28A0092B-C50C-407E-A947-70E740481C1C}">
                  <a14:useLocalDpi xmlns:a14="http://schemas.microsoft.com/office/drawing/2010/main" val="0"/>
                </a:ext>
              </a:extLst>
            </a:blip>
            <a:srcRect l="63316" t="31519" r="22260" b="40279"/>
            <a:stretch>
              <a:fillRect/>
            </a:stretch>
          </p:blipFill>
          <p:spPr bwMode="auto">
            <a:xfrm>
              <a:off x="2716308" y="4383742"/>
              <a:ext cx="1810868" cy="9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42" descr="f2_Z02_019200"/>
            <p:cNvPicPr>
              <a:picLocks noChangeAspect="1" noChangeArrowheads="1"/>
            </p:cNvPicPr>
            <p:nvPr/>
          </p:nvPicPr>
          <p:blipFill>
            <a:blip r:embed="rId11" cstate="print">
              <a:extLst>
                <a:ext uri="{28A0092B-C50C-407E-A947-70E740481C1C}">
                  <a14:useLocalDpi xmlns:a14="http://schemas.microsoft.com/office/drawing/2010/main" val="0"/>
                </a:ext>
              </a:extLst>
            </a:blip>
            <a:srcRect l="43788" t="36066" r="48944" b="45987"/>
            <a:stretch>
              <a:fillRect/>
            </a:stretch>
          </p:blipFill>
          <p:spPr bwMode="auto">
            <a:xfrm>
              <a:off x="2718175" y="5217459"/>
              <a:ext cx="1800038" cy="71717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 name="Text Box 45"/>
            <p:cNvSpPr txBox="1">
              <a:spLocks noChangeArrowheads="1"/>
            </p:cNvSpPr>
            <p:nvPr/>
          </p:nvSpPr>
          <p:spPr bwMode="auto">
            <a:xfrm>
              <a:off x="2658874" y="5200375"/>
              <a:ext cx="1695473" cy="27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He</a:t>
              </a:r>
              <a:r>
                <a:rPr lang="en-US" altLang="en-US" sz="1200" b="1" baseline="30000"/>
                <a:t>2+</a:t>
              </a:r>
              <a:r>
                <a:rPr lang="en-US" altLang="en-US" sz="1200" b="1"/>
                <a:t> density 2.88 ps</a:t>
              </a:r>
              <a:endParaRPr lang="ru-RU" altLang="en-US" sz="1200" b="1"/>
            </a:p>
          </p:txBody>
        </p:sp>
        <p:sp>
          <p:nvSpPr>
            <p:cNvPr id="71" name="Text Box 24"/>
            <p:cNvSpPr txBox="1">
              <a:spLocks noChangeArrowheads="1"/>
            </p:cNvSpPr>
            <p:nvPr/>
          </p:nvSpPr>
          <p:spPr bwMode="auto">
            <a:xfrm>
              <a:off x="2663637" y="4328739"/>
              <a:ext cx="1997102" cy="27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Electron density 1.54 ps</a:t>
              </a:r>
              <a:endParaRPr lang="ru-RU" altLang="en-US" sz="1200" b="1"/>
            </a:p>
          </p:txBody>
        </p:sp>
        <p:sp>
          <p:nvSpPr>
            <p:cNvPr id="72" name="Text Box 40"/>
            <p:cNvSpPr txBox="1">
              <a:spLocks noChangeArrowheads="1"/>
            </p:cNvSpPr>
            <p:nvPr/>
          </p:nvSpPr>
          <p:spPr bwMode="auto">
            <a:xfrm>
              <a:off x="2623949" y="5729111"/>
              <a:ext cx="2008884" cy="26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0000"/>
                </a:lnSpc>
                <a:spcBef>
                  <a:spcPct val="0"/>
                </a:spcBef>
                <a:buFontTx/>
                <a:buNone/>
              </a:pPr>
              <a:r>
                <a:rPr lang="en-US" altLang="en-US" sz="1600" b="1">
                  <a:latin typeface="Arial" panose="020B0604020202020204" pitchFamily="34" charset="0"/>
                </a:rPr>
                <a:t>Snake skin pattern</a:t>
              </a:r>
              <a:endParaRPr lang="ru-RU" altLang="en-US" sz="1600" b="1">
                <a:latin typeface="Arial" panose="020B0604020202020204" pitchFamily="34" charset="0"/>
              </a:endParaRPr>
            </a:p>
          </p:txBody>
        </p:sp>
      </p:grpSp>
      <p:grpSp>
        <p:nvGrpSpPr>
          <p:cNvPr id="73" name="Группа 98"/>
          <p:cNvGrpSpPr>
            <a:grpSpLocks/>
          </p:cNvGrpSpPr>
          <p:nvPr/>
        </p:nvGrpSpPr>
        <p:grpSpPr bwMode="auto">
          <a:xfrm>
            <a:off x="2600814" y="2946505"/>
            <a:ext cx="3687763" cy="3267075"/>
            <a:chOff x="62751" y="2582292"/>
            <a:chExt cx="3688512" cy="3267476"/>
          </a:xfrm>
        </p:grpSpPr>
        <p:sp>
          <p:nvSpPr>
            <p:cNvPr id="74" name="Rectangle 10"/>
            <p:cNvSpPr>
              <a:spLocks noChangeArrowheads="1"/>
            </p:cNvSpPr>
            <p:nvPr/>
          </p:nvSpPr>
          <p:spPr bwMode="auto">
            <a:xfrm>
              <a:off x="1227138" y="2582292"/>
              <a:ext cx="2524125" cy="129857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 name="Text Box 22"/>
            <p:cNvSpPr txBox="1">
              <a:spLocks noChangeArrowheads="1"/>
            </p:cNvSpPr>
            <p:nvPr/>
          </p:nvSpPr>
          <p:spPr bwMode="auto">
            <a:xfrm>
              <a:off x="1782763" y="3352706"/>
              <a:ext cx="15938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en-US" sz="1800">
                  <a:latin typeface="Arial" panose="020B0604020202020204" pitchFamily="34" charset="0"/>
                </a:rPr>
                <a:t>Quasistatic</a:t>
              </a:r>
            </a:p>
            <a:p>
              <a:pPr algn="ctr" eaLnBrk="1" hangingPunct="1">
                <a:lnSpc>
                  <a:spcPct val="85000"/>
                </a:lnSpc>
                <a:spcBef>
                  <a:spcPct val="0"/>
                </a:spcBef>
                <a:buFontTx/>
                <a:buNone/>
              </a:pPr>
              <a:r>
                <a:rPr lang="en-US" altLang="en-US" sz="1800">
                  <a:latin typeface="Arial" panose="020B0604020202020204" pitchFamily="34" charset="0"/>
                </a:rPr>
                <a:t>magnetic field</a:t>
              </a:r>
              <a:endParaRPr lang="ru-RU" altLang="en-US" sz="1800">
                <a:latin typeface="Arial" panose="020B0604020202020204" pitchFamily="34" charset="0"/>
              </a:endParaRPr>
            </a:p>
          </p:txBody>
        </p:sp>
        <p:pic>
          <p:nvPicPr>
            <p:cNvPr id="76" name="Picture 20" descr="f2_B_013440"/>
            <p:cNvPicPr>
              <a:picLocks noChangeAspect="1" noChangeArrowheads="1"/>
            </p:cNvPicPr>
            <p:nvPr/>
          </p:nvPicPr>
          <p:blipFill>
            <a:blip r:embed="rId12">
              <a:lum bright="-72000" contrast="84000"/>
              <a:extLst>
                <a:ext uri="{28A0092B-C50C-407E-A947-70E740481C1C}">
                  <a14:useLocalDpi xmlns:a14="http://schemas.microsoft.com/office/drawing/2010/main" val="0"/>
                </a:ext>
              </a:extLst>
            </a:blip>
            <a:srcRect l="48920" t="34451" r="19154" b="32555"/>
            <a:stretch>
              <a:fillRect/>
            </a:stretch>
          </p:blipFill>
          <p:spPr bwMode="auto">
            <a:xfrm>
              <a:off x="114094" y="5096734"/>
              <a:ext cx="2396023" cy="7530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7" name="TextBox 94"/>
            <p:cNvSpPr txBox="1">
              <a:spLocks noChangeArrowheads="1"/>
            </p:cNvSpPr>
            <p:nvPr/>
          </p:nvSpPr>
          <p:spPr bwMode="auto">
            <a:xfrm>
              <a:off x="62751" y="5087674"/>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B</a:t>
              </a:r>
              <a:r>
                <a:rPr lang="en-US" altLang="en-US" sz="1800" b="1" baseline="-25000">
                  <a:latin typeface="Arial" panose="020B0604020202020204" pitchFamily="34" charset="0"/>
                </a:rPr>
                <a:t>z</a:t>
              </a:r>
              <a:endParaRPr lang="ru-RU" altLang="en-US" sz="1800" b="1" baseline="-25000">
                <a:latin typeface="Arial" panose="020B0604020202020204" pitchFamily="34" charset="0"/>
              </a:endParaRPr>
            </a:p>
          </p:txBody>
        </p:sp>
      </p:grpSp>
      <p:grpSp>
        <p:nvGrpSpPr>
          <p:cNvPr id="78" name="Группа 102"/>
          <p:cNvGrpSpPr>
            <a:grpSpLocks/>
          </p:cNvGrpSpPr>
          <p:nvPr/>
        </p:nvGrpSpPr>
        <p:grpSpPr bwMode="auto">
          <a:xfrm>
            <a:off x="9175578" y="3009954"/>
            <a:ext cx="2376488" cy="2662238"/>
            <a:chOff x="6626226" y="2582292"/>
            <a:chExt cx="2375926" cy="2662061"/>
          </a:xfrm>
        </p:grpSpPr>
        <p:sp>
          <p:nvSpPr>
            <p:cNvPr id="79" name="Rectangle 13"/>
            <p:cNvSpPr>
              <a:spLocks noChangeArrowheads="1"/>
            </p:cNvSpPr>
            <p:nvPr/>
          </p:nvSpPr>
          <p:spPr bwMode="auto">
            <a:xfrm>
              <a:off x="6626226" y="2582292"/>
              <a:ext cx="1584325" cy="129857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 name="Text Box 24"/>
            <p:cNvSpPr txBox="1">
              <a:spLocks noChangeArrowheads="1"/>
            </p:cNvSpPr>
            <p:nvPr/>
          </p:nvSpPr>
          <p:spPr bwMode="auto">
            <a:xfrm>
              <a:off x="6891338" y="3420826"/>
              <a:ext cx="108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Wake #2</a:t>
              </a:r>
              <a:endParaRPr lang="ru-RU" altLang="en-US" sz="1800" dirty="0">
                <a:latin typeface="Times New Roman" panose="02020603050405020304" pitchFamily="18" charset="0"/>
              </a:endParaRPr>
            </a:p>
          </p:txBody>
        </p:sp>
        <p:pic>
          <p:nvPicPr>
            <p:cNvPr id="81" name="Picture 4" descr="f2_Z01_016960"/>
            <p:cNvPicPr>
              <a:picLocks noChangeAspect="1" noChangeArrowheads="1"/>
            </p:cNvPicPr>
            <p:nvPr/>
          </p:nvPicPr>
          <p:blipFill>
            <a:blip r:embed="rId13">
              <a:extLst>
                <a:ext uri="{28A0092B-C50C-407E-A947-70E740481C1C}">
                  <a14:useLocalDpi xmlns:a14="http://schemas.microsoft.com/office/drawing/2010/main" val="0"/>
                </a:ext>
              </a:extLst>
            </a:blip>
            <a:srcRect l="42383" t="43391" r="38824" b="24632"/>
            <a:stretch>
              <a:fillRect/>
            </a:stretch>
          </p:blipFill>
          <p:spPr bwMode="auto">
            <a:xfrm>
              <a:off x="7100047" y="4374776"/>
              <a:ext cx="1631577" cy="86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24"/>
            <p:cNvSpPr txBox="1">
              <a:spLocks noChangeArrowheads="1"/>
            </p:cNvSpPr>
            <p:nvPr/>
          </p:nvSpPr>
          <p:spPr bwMode="auto">
            <a:xfrm>
              <a:off x="7056337" y="4337950"/>
              <a:ext cx="1945815" cy="27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t>Electron density 2.54 ps</a:t>
              </a:r>
              <a:endParaRPr lang="ru-RU" altLang="en-US" sz="1200" b="1"/>
            </a:p>
          </p:txBody>
        </p:sp>
      </p:grpSp>
      <p:sp>
        <p:nvSpPr>
          <p:cNvPr id="83" name="TextBox 96"/>
          <p:cNvSpPr txBox="1">
            <a:spLocks noChangeArrowheads="1"/>
          </p:cNvSpPr>
          <p:nvPr/>
        </p:nvSpPr>
        <p:spPr bwMode="auto">
          <a:xfrm>
            <a:off x="0" y="18165"/>
            <a:ext cx="13442950" cy="387798"/>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2400" b="1" dirty="0" err="1">
                <a:solidFill>
                  <a:srgbClr val="002060"/>
                </a:solidFill>
                <a:latin typeface="Arial" panose="020B0604020202020204" pitchFamily="34" charset="0"/>
              </a:rPr>
              <a:t>Relativistically</a:t>
            </a:r>
            <a:r>
              <a:rPr lang="en-US" altLang="en-US" sz="2400" b="1" dirty="0">
                <a:solidFill>
                  <a:srgbClr val="002060"/>
                </a:solidFill>
                <a:latin typeface="Arial" panose="020B0604020202020204" pitchFamily="34" charset="0"/>
              </a:rPr>
              <a:t> strong laser pulse interaction with </a:t>
            </a:r>
            <a:r>
              <a:rPr lang="en-US" altLang="en-US" sz="2400" b="1" dirty="0" err="1">
                <a:solidFill>
                  <a:srgbClr val="002060"/>
                </a:solidFill>
                <a:latin typeface="Arial" panose="020B0604020202020204" pitchFamily="34" charset="0"/>
              </a:rPr>
              <a:t>underdense</a:t>
            </a:r>
            <a:r>
              <a:rPr lang="en-US" altLang="en-US" sz="2400" b="1" dirty="0">
                <a:solidFill>
                  <a:srgbClr val="002060"/>
                </a:solidFill>
                <a:latin typeface="Arial" panose="020B0604020202020204" pitchFamily="34" charset="0"/>
              </a:rPr>
              <a:t> plasma</a:t>
            </a:r>
          </a:p>
        </p:txBody>
      </p:sp>
      <p:grpSp>
        <p:nvGrpSpPr>
          <p:cNvPr id="84" name="Group 21"/>
          <p:cNvGrpSpPr>
            <a:grpSpLocks/>
          </p:cNvGrpSpPr>
          <p:nvPr/>
        </p:nvGrpSpPr>
        <p:grpSpPr bwMode="auto">
          <a:xfrm>
            <a:off x="12657138" y="418075"/>
            <a:ext cx="711200" cy="528638"/>
            <a:chOff x="0" y="3926"/>
            <a:chExt cx="530" cy="394"/>
          </a:xfrm>
        </p:grpSpPr>
        <p:pic>
          <p:nvPicPr>
            <p:cNvPr id="85" name="Picture 22" descr="remp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960"/>
              <a:ext cx="53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xt Box 23"/>
            <p:cNvSpPr txBox="1">
              <a:spLocks noChangeArrowheads="1"/>
            </p:cNvSpPr>
            <p:nvPr/>
          </p:nvSpPr>
          <p:spPr bwMode="auto">
            <a:xfrm>
              <a:off x="98" y="3926"/>
              <a:ext cx="31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latin typeface="Arial" panose="020B0604020202020204" pitchFamily="34" charset="0"/>
                </a:rPr>
                <a:t>code</a:t>
              </a:r>
              <a:endParaRPr lang="ru-RU" altLang="en-US" sz="1400" b="1" dirty="0">
                <a:latin typeface="Arial" panose="020B0604020202020204" pitchFamily="34" charset="0"/>
              </a:endParaRPr>
            </a:p>
          </p:txBody>
        </p:sp>
      </p:grpSp>
      <p:sp>
        <p:nvSpPr>
          <p:cNvPr id="87" name="Прямоугольник 108"/>
          <p:cNvSpPr>
            <a:spLocks noChangeArrowheads="1"/>
          </p:cNvSpPr>
          <p:nvPr/>
        </p:nvSpPr>
        <p:spPr bwMode="auto">
          <a:xfrm>
            <a:off x="6652114" y="6881918"/>
            <a:ext cx="5029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en-US" sz="1000" dirty="0">
                <a:solidFill>
                  <a:srgbClr val="002060"/>
                </a:solidFill>
                <a:latin typeface="Arial" panose="020B0604020202020204" pitchFamily="34" charset="0"/>
              </a:rPr>
              <a:t>(2007)</a:t>
            </a:r>
            <a:endParaRPr lang="ru-RU" altLang="en-US" sz="10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6244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4"/>
                                        </p:tgtEl>
                                      </p:cBhvr>
                                    </p:animEffect>
                                    <p:set>
                                      <p:cBhvr>
                                        <p:cTn id="12" dur="1" fill="hold">
                                          <p:stCondLst>
                                            <p:cond delay="499"/>
                                          </p:stCondLst>
                                        </p:cTn>
                                        <p:tgtEl>
                                          <p:spTgt spid="4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up)">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up)">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44" y="840141"/>
            <a:ext cx="5135357" cy="34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ctrTitle"/>
          </p:nvPr>
        </p:nvSpPr>
        <p:spPr>
          <a:xfrm>
            <a:off x="706" y="9810"/>
            <a:ext cx="13442244" cy="366447"/>
          </a:xfrm>
          <a:noFill/>
        </p:spPr>
        <p:txBody>
          <a:bodyPr wrap="square" rtlCol="0">
            <a:spAutoFit/>
          </a:bodyPr>
          <a:lstStyle/>
          <a:p>
            <a:r>
              <a:rPr lang="en-US" altLang="en-US" sz="2646" b="1" dirty="0">
                <a:latin typeface="+mn-lt"/>
                <a:ea typeface="+mn-ea"/>
                <a:cs typeface="+mn-cs"/>
              </a:rPr>
              <a:t>Wakefield Generated by Short Laser Pulse (</a:t>
            </a:r>
            <a:r>
              <a:rPr lang="en-US" altLang="en-US" sz="2646" b="1" dirty="0" err="1">
                <a:latin typeface="+mn-lt"/>
                <a:ea typeface="+mn-ea"/>
                <a:cs typeface="+mn-cs"/>
              </a:rPr>
              <a:t>Tajima&amp;Dawson</a:t>
            </a:r>
            <a:r>
              <a:rPr lang="en-US" altLang="en-US" sz="2646" b="1" dirty="0">
                <a:latin typeface="+mn-lt"/>
                <a:ea typeface="+mn-ea"/>
                <a:cs typeface="+mn-cs"/>
              </a:rPr>
              <a:t> 1979) </a:t>
            </a:r>
          </a:p>
        </p:txBody>
      </p:sp>
      <p:graphicFrame>
        <p:nvGraphicFramePr>
          <p:cNvPr id="10245" name="Object 5"/>
          <p:cNvGraphicFramePr>
            <a:graphicFrameLocks noChangeAspect="1"/>
          </p:cNvGraphicFramePr>
          <p:nvPr/>
        </p:nvGraphicFramePr>
        <p:xfrm>
          <a:off x="3780984" y="4284717"/>
          <a:ext cx="4914821" cy="3148776"/>
        </p:xfrm>
        <a:graphic>
          <a:graphicData uri="http://schemas.openxmlformats.org/presentationml/2006/ole">
            <mc:AlternateContent xmlns:mc="http://schemas.openxmlformats.org/markup-compatibility/2006">
              <mc:Choice xmlns:v="urn:schemas-microsoft-com:vml" Requires="v">
                <p:oleObj name="Equation" r:id="rId3" imgW="2971800" imgH="1904760" progId="Equation.DSMT4">
                  <p:embed/>
                </p:oleObj>
              </mc:Choice>
              <mc:Fallback>
                <p:oleObj name="Equation" r:id="rId3" imgW="2971800" imgH="1904760" progId="Equation.DSMT4">
                  <p:embed/>
                  <p:pic>
                    <p:nvPicPr>
                      <p:cNvPr id="10245" name="Object 5"/>
                      <p:cNvPicPr>
                        <a:picLocks noChangeAspect="1" noChangeArrowheads="1"/>
                      </p:cNvPicPr>
                      <p:nvPr/>
                    </p:nvPicPr>
                    <p:blipFill>
                      <a:blip r:embed="rId4"/>
                      <a:srcRect/>
                      <a:stretch>
                        <a:fillRect/>
                      </a:stretch>
                    </p:blipFill>
                    <p:spPr bwMode="auto">
                      <a:xfrm>
                        <a:off x="3780984" y="4284717"/>
                        <a:ext cx="4914821" cy="314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6" name="Text Box 6"/>
          <p:cNvSpPr txBox="1">
            <a:spLocks noChangeArrowheads="1"/>
          </p:cNvSpPr>
          <p:nvPr/>
        </p:nvSpPr>
        <p:spPr bwMode="auto">
          <a:xfrm>
            <a:off x="2132211" y="2765462"/>
            <a:ext cx="1741541" cy="6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764" b="1">
                <a:latin typeface="Helvetica" panose="020B0604020202020204" pitchFamily="34" charset="0"/>
                <a:cs typeface="Helvetica" panose="020B0604020202020204" pitchFamily="34" charset="0"/>
              </a:rPr>
              <a:t>Wake Plasma Wave</a:t>
            </a:r>
          </a:p>
        </p:txBody>
      </p:sp>
      <p:sp>
        <p:nvSpPr>
          <p:cNvPr id="10247" name="Rectangle 7"/>
          <p:cNvSpPr>
            <a:spLocks noChangeArrowheads="1"/>
          </p:cNvSpPr>
          <p:nvPr/>
        </p:nvSpPr>
        <p:spPr bwMode="auto">
          <a:xfrm>
            <a:off x="2187528" y="6385066"/>
            <a:ext cx="2619820" cy="70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985" b="1">
                <a:solidFill>
                  <a:srgbClr val="FF0000"/>
                </a:solidFill>
                <a:latin typeface="Helvetica" panose="020B0604020202020204" pitchFamily="34" charset="0"/>
                <a:cs typeface="Helvetica" panose="020B0604020202020204" pitchFamily="34" charset="0"/>
              </a:rPr>
              <a:t>Wakewave Breaking</a:t>
            </a:r>
            <a:br>
              <a:rPr lang="en-US" altLang="en-US" sz="1985" b="1">
                <a:solidFill>
                  <a:srgbClr val="FF0000"/>
                </a:solidFill>
                <a:latin typeface="Helvetica" panose="020B0604020202020204" pitchFamily="34" charset="0"/>
                <a:cs typeface="Helvetica" panose="020B0604020202020204" pitchFamily="34" charset="0"/>
              </a:rPr>
            </a:br>
            <a:r>
              <a:rPr lang="en-US" altLang="en-US" sz="1985" b="1">
                <a:solidFill>
                  <a:srgbClr val="FF0000"/>
                </a:solidFill>
                <a:latin typeface="Helvetica" panose="020B0604020202020204" pitchFamily="34" charset="0"/>
                <a:cs typeface="Helvetica" panose="020B0604020202020204" pitchFamily="34" charset="0"/>
              </a:rPr>
              <a:t>Threshold</a:t>
            </a:r>
          </a:p>
        </p:txBody>
      </p:sp>
      <p:sp>
        <p:nvSpPr>
          <p:cNvPr id="10248" name="Text Box 6"/>
          <p:cNvSpPr txBox="1">
            <a:spLocks noChangeArrowheads="1"/>
          </p:cNvSpPr>
          <p:nvPr/>
        </p:nvSpPr>
        <p:spPr bwMode="auto">
          <a:xfrm>
            <a:off x="7309575" y="2520421"/>
            <a:ext cx="1741541" cy="6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764" b="1">
                <a:solidFill>
                  <a:srgbClr val="FF0000"/>
                </a:solidFill>
                <a:latin typeface="Helvetica" panose="020B0604020202020204" pitchFamily="34" charset="0"/>
                <a:cs typeface="Helvetica" panose="020B0604020202020204" pitchFamily="34" charset="0"/>
              </a:rPr>
              <a:t>Laser </a:t>
            </a:r>
            <a:br>
              <a:rPr lang="en-US" altLang="en-US" sz="1764" b="1">
                <a:solidFill>
                  <a:srgbClr val="FF0000"/>
                </a:solidFill>
                <a:latin typeface="Helvetica" panose="020B0604020202020204" pitchFamily="34" charset="0"/>
                <a:cs typeface="Helvetica" panose="020B0604020202020204" pitchFamily="34" charset="0"/>
              </a:rPr>
            </a:br>
            <a:r>
              <a:rPr lang="en-US" altLang="en-US" sz="1764" b="1">
                <a:solidFill>
                  <a:srgbClr val="FF0000"/>
                </a:solidFill>
                <a:latin typeface="Helvetica" panose="020B0604020202020204" pitchFamily="34" charset="0"/>
                <a:cs typeface="Helvetica" panose="020B0604020202020204" pitchFamily="34" charset="0"/>
              </a:rPr>
              <a:t>pulse</a:t>
            </a:r>
          </a:p>
        </p:txBody>
      </p:sp>
      <p:sp>
        <p:nvSpPr>
          <p:cNvPr id="10249" name="Text Box 6"/>
          <p:cNvSpPr txBox="1">
            <a:spLocks noChangeArrowheads="1"/>
          </p:cNvSpPr>
          <p:nvPr/>
        </p:nvSpPr>
        <p:spPr bwMode="auto">
          <a:xfrm>
            <a:off x="4789154" y="2884481"/>
            <a:ext cx="1741541" cy="6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764" b="1">
                <a:solidFill>
                  <a:srgbClr val="003399"/>
                </a:solidFill>
                <a:latin typeface="Helvetica" panose="020B0604020202020204" pitchFamily="34" charset="0"/>
                <a:cs typeface="Helvetica" panose="020B0604020202020204" pitchFamily="34" charset="0"/>
              </a:rPr>
              <a:t>Electric </a:t>
            </a:r>
            <a:br>
              <a:rPr lang="en-US" altLang="en-US" sz="1764" b="1">
                <a:solidFill>
                  <a:srgbClr val="003399"/>
                </a:solidFill>
                <a:latin typeface="Helvetica" panose="020B0604020202020204" pitchFamily="34" charset="0"/>
                <a:cs typeface="Helvetica" panose="020B0604020202020204" pitchFamily="34" charset="0"/>
              </a:rPr>
            </a:br>
            <a:r>
              <a:rPr lang="en-US" altLang="en-US" sz="1764" b="1">
                <a:solidFill>
                  <a:srgbClr val="003399"/>
                </a:solidFill>
                <a:latin typeface="Helvetica" panose="020B0604020202020204" pitchFamily="34" charset="0"/>
                <a:cs typeface="Helvetica" panose="020B0604020202020204" pitchFamily="34" charset="0"/>
              </a:rPr>
              <a:t>field</a:t>
            </a:r>
          </a:p>
        </p:txBody>
      </p:sp>
      <p:sp>
        <p:nvSpPr>
          <p:cNvPr id="10250" name="Text Box 6"/>
          <p:cNvSpPr txBox="1">
            <a:spLocks noChangeArrowheads="1"/>
          </p:cNvSpPr>
          <p:nvPr/>
        </p:nvSpPr>
        <p:spPr bwMode="auto">
          <a:xfrm>
            <a:off x="4873168" y="1260210"/>
            <a:ext cx="1741541" cy="6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764" b="1">
                <a:latin typeface="Helvetica" panose="020B0604020202020204" pitchFamily="34" charset="0"/>
                <a:cs typeface="Helvetica" panose="020B0604020202020204" pitchFamily="34" charset="0"/>
              </a:rPr>
              <a:t>Electron density</a:t>
            </a:r>
          </a:p>
        </p:txBody>
      </p:sp>
    </p:spTree>
    <p:extLst>
      <p:ext uri="{BB962C8B-B14F-4D97-AF65-F5344CB8AC3E}">
        <p14:creationId xmlns:p14="http://schemas.microsoft.com/office/powerpoint/2010/main" val="14921442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3" name="Text Box 2"/>
          <p:cNvSpPr txBox="1">
            <a:spLocks noChangeArrowheads="1"/>
          </p:cNvSpPr>
          <p:nvPr/>
        </p:nvSpPr>
        <p:spPr bwMode="auto">
          <a:xfrm>
            <a:off x="353" y="14339"/>
            <a:ext cx="13442244" cy="468248"/>
          </a:xfrm>
          <a:prstGeom prst="rect">
            <a:avLst/>
          </a:prstGeom>
          <a:noFill/>
        </p:spPr>
        <p:txBody>
          <a:bodyPr vert="horz" wrap="square" lIns="100817" tIns="50408" rIns="100817" bIns="50408" rtlCol="0" anchor="b">
            <a:spAutoFit/>
          </a:bodyPr>
          <a:lstStyle>
            <a:defPPr>
              <a:defRPr lang="en-US"/>
            </a:defPPr>
            <a:lvl1pPr algn="ctr">
              <a:lnSpc>
                <a:spcPct val="90000"/>
              </a:lnSpc>
              <a:spcBef>
                <a:spcPct val="0"/>
              </a:spcBef>
              <a:buNone/>
              <a:defRPr sz="2400" b="1"/>
            </a:lvl1pPr>
          </a:lstStyle>
          <a:p>
            <a:r>
              <a:rPr lang="en-US" altLang="en-US" sz="2646" dirty="0"/>
              <a:t>Limit            ; Optimal Length of the Driver Pulse </a:t>
            </a:r>
            <a:endParaRPr lang="ru-RU" altLang="en-US" sz="2646" dirty="0"/>
          </a:p>
        </p:txBody>
      </p:sp>
      <p:sp>
        <p:nvSpPr>
          <p:cNvPr id="13319" name="TextBox 22"/>
          <p:cNvSpPr txBox="1">
            <a:spLocks noChangeArrowheads="1"/>
          </p:cNvSpPr>
          <p:nvPr/>
        </p:nvSpPr>
        <p:spPr bwMode="auto">
          <a:xfrm>
            <a:off x="7057531" y="3911905"/>
            <a:ext cx="4872814"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764">
                <a:latin typeface="Arial" panose="020B0604020202020204" pitchFamily="34" charset="0"/>
              </a:rPr>
              <a:t>Optimal laser length vs pulse amplitude</a:t>
            </a:r>
          </a:p>
        </p:txBody>
      </p:sp>
      <p:graphicFrame>
        <p:nvGraphicFramePr>
          <p:cNvPr id="13320" name="Object 4"/>
          <p:cNvGraphicFramePr>
            <a:graphicFrameLocks noChangeAspect="1"/>
          </p:cNvGraphicFramePr>
          <p:nvPr/>
        </p:nvGraphicFramePr>
        <p:xfrm>
          <a:off x="1860916" y="745626"/>
          <a:ext cx="5364645" cy="5891484"/>
        </p:xfrm>
        <a:graphic>
          <a:graphicData uri="http://schemas.openxmlformats.org/presentationml/2006/ole">
            <mc:AlternateContent xmlns:mc="http://schemas.openxmlformats.org/markup-compatibility/2006">
              <mc:Choice xmlns:v="urn:schemas-microsoft-com:vml" Requires="v">
                <p:oleObj name="Equation" r:id="rId3" imgW="3225600" imgH="3530520" progId="Equation.DSMT4">
                  <p:embed/>
                </p:oleObj>
              </mc:Choice>
              <mc:Fallback>
                <p:oleObj name="Equation" r:id="rId3" imgW="3225600" imgH="3530520" progId="Equation.DSMT4">
                  <p:embed/>
                  <p:pic>
                    <p:nvPicPr>
                      <p:cNvPr id="1332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916" y="745626"/>
                        <a:ext cx="5364645" cy="58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oleObj>
              </mc:Fallback>
            </mc:AlternateContent>
          </a:graphicData>
        </a:graphic>
      </p:graphicFrame>
      <p:pic>
        <p:nvPicPr>
          <p:cNvPr id="133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574" y="789384"/>
            <a:ext cx="3353560" cy="312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22" name="Object 7"/>
          <p:cNvGraphicFramePr>
            <a:graphicFrameLocks noChangeAspect="1"/>
          </p:cNvGraphicFramePr>
          <p:nvPr/>
        </p:nvGraphicFramePr>
        <p:xfrm>
          <a:off x="7561615" y="4452745"/>
          <a:ext cx="3752627" cy="2180864"/>
        </p:xfrm>
        <a:graphic>
          <a:graphicData uri="http://schemas.openxmlformats.org/presentationml/2006/ole">
            <mc:AlternateContent xmlns:mc="http://schemas.openxmlformats.org/markup-compatibility/2006">
              <mc:Choice xmlns:v="urn:schemas-microsoft-com:vml" Requires="v">
                <p:oleObj name="Equation" r:id="rId6" imgW="2273300" imgH="1320800" progId="Equation.DSMT4">
                  <p:embed/>
                </p:oleObj>
              </mc:Choice>
              <mc:Fallback>
                <p:oleObj name="Equation" r:id="rId6" imgW="2273300" imgH="1320800" progId="Equation.DSMT4">
                  <p:embed/>
                  <p:pic>
                    <p:nvPicPr>
                      <p:cNvPr id="13322"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615" y="4452745"/>
                        <a:ext cx="3752627" cy="2180864"/>
                      </a:xfrm>
                      <a:prstGeom prst="rect">
                        <a:avLst/>
                      </a:prstGeom>
                      <a:noFill/>
                      <a:ln>
                        <a:noFill/>
                      </a:ln>
                      <a:effectLst/>
                      <a:extLst>
                        <a:ext uri="{909E8E84-426E-40DD-AFC4-6F175D3DCCD1}">
                          <a14:hiddenFill xmlns:a14="http://schemas.microsoft.com/office/drawing/2010/main">
                            <a:solidFill>
                              <a:srgbClr val="FF9900">
                                <a:alpha val="2196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5C00"/>
                              </a:outerShdw>
                            </a:effectLst>
                          </a14:hiddenEffects>
                        </a:ext>
                      </a:extLst>
                    </p:spPr>
                  </p:pic>
                </p:oleObj>
              </mc:Fallback>
            </mc:AlternateContent>
          </a:graphicData>
        </a:graphic>
      </p:graphicFrame>
      <p:sp>
        <p:nvSpPr>
          <p:cNvPr id="17" name="Rounded Rectangle 16"/>
          <p:cNvSpPr/>
          <p:nvPr/>
        </p:nvSpPr>
        <p:spPr>
          <a:xfrm>
            <a:off x="9073868" y="5880982"/>
            <a:ext cx="2016337" cy="8401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GB" altLang="en-US" sz="1985">
              <a:solidFill>
                <a:srgbClr val="FFFFFF"/>
              </a:solidFill>
              <a:latin typeface="Calibri" pitchFamily="34" charset="0"/>
            </a:endParaRPr>
          </a:p>
        </p:txBody>
      </p:sp>
      <p:pic>
        <p:nvPicPr>
          <p:cNvPr id="1332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6586" y="72204"/>
            <a:ext cx="897899" cy="42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038843"/>
      </p:ext>
    </p:extLst>
  </p:cSld>
  <p:clrMapOvr>
    <a:masterClrMapping/>
  </p:clrMapOvr>
</p:sld>
</file>

<file path=ppt/theme/theme1.xml><?xml version="1.0" encoding="utf-8"?>
<a:theme xmlns:a="http://schemas.openxmlformats.org/drawingml/2006/main" name="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prezentace</Template>
  <TotalTime>4892</TotalTime>
  <Words>1558</Words>
  <Application>Microsoft Office PowerPoint</Application>
  <PresentationFormat>Custom</PresentationFormat>
  <Paragraphs>150</Paragraphs>
  <Slides>22</Slides>
  <Notes>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Cambria Math</vt:lpstr>
      <vt:lpstr>Helvetica</vt:lpstr>
      <vt:lpstr>Symbol</vt:lpstr>
      <vt:lpstr>Times</vt:lpstr>
      <vt:lpstr>Times New Roman</vt:lpstr>
      <vt:lpstr>Verdana</vt:lpstr>
      <vt:lpstr>Wingdings</vt:lpstr>
      <vt:lpstr>Office Theme</vt:lpstr>
      <vt:lpstr>Office Theme</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Wakefield Generated by Short Laser Pulse (Tajima&amp;Dawson 1979)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Bulanov Sergey Vladimirovich</dc:creator>
  <dc:description/>
  <cp:lastModifiedBy>Bulanov Sergey Vladimirovich</cp:lastModifiedBy>
  <cp:revision>75</cp:revision>
  <dcterms:created xsi:type="dcterms:W3CDTF">2022-12-03T10:45:28Z</dcterms:created>
  <dcterms:modified xsi:type="dcterms:W3CDTF">2025-03-19T11:03:26Z</dcterms:modified>
  <dc:language/>
</cp:coreProperties>
</file>