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12"/>
  </p:notesMasterIdLst>
  <p:sldIdLst>
    <p:sldId id="277" r:id="rId2"/>
    <p:sldId id="280" r:id="rId3"/>
    <p:sldId id="292" r:id="rId4"/>
    <p:sldId id="282" r:id="rId5"/>
    <p:sldId id="291" r:id="rId6"/>
    <p:sldId id="287" r:id="rId7"/>
    <p:sldId id="288" r:id="rId8"/>
    <p:sldId id="289" r:id="rId9"/>
    <p:sldId id="293" r:id="rId10"/>
    <p:sldId id="286" r:id="rId11"/>
  </p:sldIdLst>
  <p:sldSz cx="10691813" cy="756126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 autoAdjust="0"/>
    <p:restoredTop sz="94694" autoAdjust="0"/>
  </p:normalViewPr>
  <p:slideViewPr>
    <p:cSldViewPr snapToGrid="0">
      <p:cViewPr varScale="1">
        <p:scale>
          <a:sx n="110" d="100"/>
          <a:sy n="110" d="100"/>
        </p:scale>
        <p:origin x="156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AA761-40C8-4246-8A00-D61718843F4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3CA910-DB3D-42E5-AD1A-25DD0485937E}">
      <dgm:prSet phldrT="[Text]"/>
      <dgm:spPr/>
      <dgm:t>
        <a:bodyPr/>
        <a:lstStyle/>
        <a:p>
          <a:r>
            <a:rPr lang="en-US" dirty="0"/>
            <a:t>L4 compressor</a:t>
          </a:r>
        </a:p>
        <a:p>
          <a:r>
            <a:rPr lang="en-US" dirty="0"/>
            <a:t>(not shown in picture, but in same room)</a:t>
          </a:r>
        </a:p>
      </dgm:t>
    </dgm:pt>
    <dgm:pt modelId="{4F6E65E6-D175-4F10-B217-526D6D30FF2C}" type="parTrans" cxnId="{2DE467C4-39F1-45FC-8F37-7AB7C7FC1D00}">
      <dgm:prSet/>
      <dgm:spPr/>
      <dgm:t>
        <a:bodyPr/>
        <a:lstStyle/>
        <a:p>
          <a:endParaRPr lang="en-US"/>
        </a:p>
      </dgm:t>
    </dgm:pt>
    <dgm:pt modelId="{C6AEDCEF-794E-49FA-BC5A-FE56584BFFEA}" type="sibTrans" cxnId="{2DE467C4-39F1-45FC-8F37-7AB7C7FC1D00}">
      <dgm:prSet/>
      <dgm:spPr/>
      <dgm:t>
        <a:bodyPr/>
        <a:lstStyle/>
        <a:p>
          <a:endParaRPr lang="en-US"/>
        </a:p>
      </dgm:t>
    </dgm:pt>
    <dgm:pt modelId="{944D8A68-6C9D-495A-9E6C-C0B3F0395403}">
      <dgm:prSet phldrT="[Text]"/>
      <dgm:spPr/>
      <dgm:t>
        <a:bodyPr/>
        <a:lstStyle/>
        <a:p>
          <a:r>
            <a:rPr lang="en-US" dirty="0"/>
            <a:t>Optics installation (Nov. 24)</a:t>
          </a:r>
        </a:p>
      </dgm:t>
    </dgm:pt>
    <dgm:pt modelId="{AA61E928-D76A-45C1-BD5E-49617F954593}" type="parTrans" cxnId="{5DDDCEE7-0F90-41E1-ADC3-712DD94EE8FF}">
      <dgm:prSet/>
      <dgm:spPr/>
      <dgm:t>
        <a:bodyPr/>
        <a:lstStyle/>
        <a:p>
          <a:endParaRPr lang="en-US"/>
        </a:p>
      </dgm:t>
    </dgm:pt>
    <dgm:pt modelId="{E56B87A4-A289-439F-9F11-60B40569383D}" type="sibTrans" cxnId="{5DDDCEE7-0F90-41E1-ADC3-712DD94EE8FF}">
      <dgm:prSet/>
      <dgm:spPr/>
      <dgm:t>
        <a:bodyPr/>
        <a:lstStyle/>
        <a:p>
          <a:endParaRPr lang="en-US"/>
        </a:p>
      </dgm:t>
    </dgm:pt>
    <dgm:pt modelId="{82F40634-7611-4D5C-85AB-F787F7FFD351}">
      <dgm:prSet phldrT="[Text]"/>
      <dgm:spPr/>
      <dgm:t>
        <a:bodyPr/>
        <a:lstStyle/>
        <a:p>
          <a:r>
            <a:rPr lang="en-US" dirty="0"/>
            <a:t>Laser beam transport in L4c</a:t>
          </a:r>
        </a:p>
      </dgm:t>
    </dgm:pt>
    <dgm:pt modelId="{77F1E17C-8B23-489A-B46F-4CC4A53EFBF6}" type="parTrans" cxnId="{8C40083B-1621-4801-B3D0-99331FB5AA7C}">
      <dgm:prSet/>
      <dgm:spPr/>
      <dgm:t>
        <a:bodyPr/>
        <a:lstStyle/>
        <a:p>
          <a:endParaRPr lang="en-US"/>
        </a:p>
      </dgm:t>
    </dgm:pt>
    <dgm:pt modelId="{12A08392-9579-4E08-AC17-C7652D03EADA}" type="sibTrans" cxnId="{8C40083B-1621-4801-B3D0-99331FB5AA7C}">
      <dgm:prSet/>
      <dgm:spPr/>
      <dgm:t>
        <a:bodyPr/>
        <a:lstStyle/>
        <a:p>
          <a:endParaRPr lang="en-US"/>
        </a:p>
      </dgm:t>
    </dgm:pt>
    <dgm:pt modelId="{14BF9D5A-B892-417B-971D-F22FAF0DF7E2}">
      <dgm:prSet phldrT="[Text]"/>
      <dgm:spPr/>
      <dgm:t>
        <a:bodyPr/>
        <a:lstStyle/>
        <a:p>
          <a:r>
            <a:rPr lang="en-US" dirty="0"/>
            <a:t>Procurement (ordered, delivery scheduled on Dec. 24)</a:t>
          </a:r>
        </a:p>
      </dgm:t>
    </dgm:pt>
    <dgm:pt modelId="{42E54E99-C785-446F-B0AB-34085461556B}" type="parTrans" cxnId="{3D0D1EFD-6A39-44CA-A5AC-5FF44E0C5D7A}">
      <dgm:prSet/>
      <dgm:spPr/>
      <dgm:t>
        <a:bodyPr/>
        <a:lstStyle/>
        <a:p>
          <a:endParaRPr lang="en-US"/>
        </a:p>
      </dgm:t>
    </dgm:pt>
    <dgm:pt modelId="{D6C769BA-64F3-465E-A1D1-B686F454AEBF}" type="sibTrans" cxnId="{3D0D1EFD-6A39-44CA-A5AC-5FF44E0C5D7A}">
      <dgm:prSet/>
      <dgm:spPr/>
      <dgm:t>
        <a:bodyPr/>
        <a:lstStyle/>
        <a:p>
          <a:endParaRPr lang="en-US"/>
        </a:p>
      </dgm:t>
    </dgm:pt>
    <dgm:pt modelId="{F328EC11-2E56-409D-8DFA-C17CFB681E5B}">
      <dgm:prSet phldrT="[Text]"/>
      <dgm:spPr/>
      <dgm:t>
        <a:bodyPr/>
        <a:lstStyle/>
        <a:p>
          <a:r>
            <a:rPr lang="en-US" dirty="0"/>
            <a:t>Installation (Q2/25, depending on L4 beamtime)</a:t>
          </a:r>
        </a:p>
      </dgm:t>
    </dgm:pt>
    <dgm:pt modelId="{B5EC488E-842A-4943-AF16-2529E335B403}" type="parTrans" cxnId="{B1FCDF87-0290-4D8A-ABD0-8CAA42DA6FE0}">
      <dgm:prSet/>
      <dgm:spPr/>
      <dgm:t>
        <a:bodyPr/>
        <a:lstStyle/>
        <a:p>
          <a:endParaRPr lang="en-US"/>
        </a:p>
      </dgm:t>
    </dgm:pt>
    <dgm:pt modelId="{6A49A6E5-65D4-4D38-9AA2-D08B11E5E7FF}" type="sibTrans" cxnId="{B1FCDF87-0290-4D8A-ABD0-8CAA42DA6FE0}">
      <dgm:prSet/>
      <dgm:spPr/>
      <dgm:t>
        <a:bodyPr/>
        <a:lstStyle/>
        <a:p>
          <a:endParaRPr lang="en-US"/>
        </a:p>
      </dgm:t>
    </dgm:pt>
    <dgm:pt modelId="{A2092E99-26A1-4322-9DBB-8277B481532A}">
      <dgm:prSet phldrT="[Text]"/>
      <dgm:spPr/>
      <dgm:t>
        <a:bodyPr/>
        <a:lstStyle/>
        <a:p>
          <a:r>
            <a:rPr lang="en-US" dirty="0"/>
            <a:t>Laser beam transport L4c to E5</a:t>
          </a:r>
        </a:p>
      </dgm:t>
    </dgm:pt>
    <dgm:pt modelId="{D5298001-09A1-490C-B717-BE1E3DA31F09}" type="parTrans" cxnId="{C850EE65-2CB5-4904-9455-9BEDBEB5EFFB}">
      <dgm:prSet/>
      <dgm:spPr/>
      <dgm:t>
        <a:bodyPr/>
        <a:lstStyle/>
        <a:p>
          <a:endParaRPr lang="en-US"/>
        </a:p>
      </dgm:t>
    </dgm:pt>
    <dgm:pt modelId="{91C55AF5-7CD3-4FE0-9E69-AD9C865B2BF2}" type="sibTrans" cxnId="{C850EE65-2CB5-4904-9455-9BEDBEB5EFFB}">
      <dgm:prSet/>
      <dgm:spPr/>
      <dgm:t>
        <a:bodyPr/>
        <a:lstStyle/>
        <a:p>
          <a:endParaRPr lang="en-US"/>
        </a:p>
      </dgm:t>
    </dgm:pt>
    <dgm:pt modelId="{356E92B2-D27F-4BB4-96FC-77FFCB27ED93}">
      <dgm:prSet phldrT="[Text]"/>
      <dgm:spPr/>
      <dgm:t>
        <a:bodyPr/>
        <a:lstStyle/>
        <a:p>
          <a:r>
            <a:rPr lang="en-US" dirty="0"/>
            <a:t>Design (Sept. 24)</a:t>
          </a:r>
        </a:p>
      </dgm:t>
    </dgm:pt>
    <dgm:pt modelId="{E9ADBCE1-9DFA-49A7-AE0F-EB2F628DBA25}" type="parTrans" cxnId="{07DB16D1-89E5-443D-A635-8D9848E878F4}">
      <dgm:prSet/>
      <dgm:spPr/>
      <dgm:t>
        <a:bodyPr/>
        <a:lstStyle/>
        <a:p>
          <a:endParaRPr lang="en-US"/>
        </a:p>
      </dgm:t>
    </dgm:pt>
    <dgm:pt modelId="{DAC856B4-3D22-4A7F-9CCA-9D06B507E3F2}" type="sibTrans" cxnId="{07DB16D1-89E5-443D-A635-8D9848E878F4}">
      <dgm:prSet/>
      <dgm:spPr/>
      <dgm:t>
        <a:bodyPr/>
        <a:lstStyle/>
        <a:p>
          <a:endParaRPr lang="en-US"/>
        </a:p>
      </dgm:t>
    </dgm:pt>
    <dgm:pt modelId="{2CC6353B-E411-4069-B747-8B9A4FD41AE3}">
      <dgm:prSet phldrT="[Text]"/>
      <dgm:spPr/>
      <dgm:t>
        <a:bodyPr/>
        <a:lstStyle/>
        <a:p>
          <a:r>
            <a:rPr lang="en-US" dirty="0"/>
            <a:t>First Light (Dec. 24)</a:t>
          </a:r>
        </a:p>
      </dgm:t>
    </dgm:pt>
    <dgm:pt modelId="{BB426B13-8228-4D46-8D85-77D87ABC684B}" type="sibTrans" cxnId="{C6F0FDA7-9DB2-4148-9798-86A48C1FE2A9}">
      <dgm:prSet/>
      <dgm:spPr/>
      <dgm:t>
        <a:bodyPr/>
        <a:lstStyle/>
        <a:p>
          <a:endParaRPr lang="en-US"/>
        </a:p>
      </dgm:t>
    </dgm:pt>
    <dgm:pt modelId="{1D975F7F-1AFE-424E-B9BB-8F7F79243101}" type="parTrans" cxnId="{C6F0FDA7-9DB2-4148-9798-86A48C1FE2A9}">
      <dgm:prSet/>
      <dgm:spPr/>
      <dgm:t>
        <a:bodyPr/>
        <a:lstStyle/>
        <a:p>
          <a:endParaRPr lang="en-US"/>
        </a:p>
      </dgm:t>
    </dgm:pt>
    <dgm:pt modelId="{FD67BDBC-FAB9-4EF6-B1F1-9666AF88105C}">
      <dgm:prSet phldrT="[Text]"/>
      <dgm:spPr/>
      <dgm:t>
        <a:bodyPr/>
        <a:lstStyle/>
        <a:p>
          <a:r>
            <a:rPr lang="en-US" dirty="0"/>
            <a:t>100s J demonstration (Feb. 25)</a:t>
          </a:r>
        </a:p>
      </dgm:t>
    </dgm:pt>
    <dgm:pt modelId="{0F327350-3BFD-424B-B023-72C9D31F98A8}" type="parTrans" cxnId="{5EE2DA0C-D384-4BBC-8267-27F58B7306CB}">
      <dgm:prSet/>
      <dgm:spPr/>
      <dgm:t>
        <a:bodyPr/>
        <a:lstStyle/>
        <a:p>
          <a:endParaRPr lang="en-US"/>
        </a:p>
      </dgm:t>
    </dgm:pt>
    <dgm:pt modelId="{1D898827-6F93-4F4E-96C9-7278CAF06B71}" type="sibTrans" cxnId="{5EE2DA0C-D384-4BBC-8267-27F58B7306CB}">
      <dgm:prSet/>
      <dgm:spPr/>
      <dgm:t>
        <a:bodyPr/>
        <a:lstStyle/>
        <a:p>
          <a:endParaRPr lang="en-US"/>
        </a:p>
      </dgm:t>
    </dgm:pt>
    <dgm:pt modelId="{A4B1CC1D-2DAF-41F2-9846-8D3407A347F9}">
      <dgm:prSet phldrT="[Text]"/>
      <dgm:spPr/>
      <dgm:t>
        <a:bodyPr/>
        <a:lstStyle/>
        <a:p>
          <a:r>
            <a:rPr lang="en-US" dirty="0"/>
            <a:t>Procurement (Dec. 24)</a:t>
          </a:r>
        </a:p>
      </dgm:t>
    </dgm:pt>
    <dgm:pt modelId="{521C8FF9-474D-44BE-A53B-E5455350004A}" type="sibTrans" cxnId="{801D406A-C023-4C05-8AAF-4BCCCBE81E2C}">
      <dgm:prSet/>
      <dgm:spPr/>
      <dgm:t>
        <a:bodyPr/>
        <a:lstStyle/>
        <a:p>
          <a:endParaRPr lang="en-US"/>
        </a:p>
      </dgm:t>
    </dgm:pt>
    <dgm:pt modelId="{D60F3679-999A-486B-95BD-2EA30C419F62}" type="parTrans" cxnId="{801D406A-C023-4C05-8AAF-4BCCCBE81E2C}">
      <dgm:prSet/>
      <dgm:spPr/>
      <dgm:t>
        <a:bodyPr/>
        <a:lstStyle/>
        <a:p>
          <a:endParaRPr lang="en-US"/>
        </a:p>
      </dgm:t>
    </dgm:pt>
    <dgm:pt modelId="{49EFF3A2-5F11-462E-8201-3DE0FCF928CB}">
      <dgm:prSet phldrT="[Text]"/>
      <dgm:spPr/>
      <dgm:t>
        <a:bodyPr/>
        <a:lstStyle/>
        <a:p>
          <a:r>
            <a:rPr lang="en-US" dirty="0"/>
            <a:t>Installation (Q1/25)</a:t>
          </a:r>
        </a:p>
      </dgm:t>
    </dgm:pt>
    <dgm:pt modelId="{D3DC7B5A-A044-4C11-91C3-FEB5A882B128}" type="parTrans" cxnId="{F489A068-0986-4AF7-88FB-6B91DA1669D5}">
      <dgm:prSet/>
      <dgm:spPr/>
      <dgm:t>
        <a:bodyPr/>
        <a:lstStyle/>
        <a:p>
          <a:endParaRPr lang="en-US"/>
        </a:p>
      </dgm:t>
    </dgm:pt>
    <dgm:pt modelId="{D6472399-D295-450C-95A7-7E56DFB064A8}" type="sibTrans" cxnId="{F489A068-0986-4AF7-88FB-6B91DA1669D5}">
      <dgm:prSet/>
      <dgm:spPr/>
      <dgm:t>
        <a:bodyPr/>
        <a:lstStyle/>
        <a:p>
          <a:endParaRPr lang="en-US"/>
        </a:p>
      </dgm:t>
    </dgm:pt>
    <dgm:pt modelId="{FED5E8CA-172E-4CFE-A1BD-BF11CB65F86D}" type="pres">
      <dgm:prSet presAssocID="{1E4AA761-40C8-4246-8A00-D61718843F41}" presName="Name0" presStyleCnt="0">
        <dgm:presLayoutVars>
          <dgm:dir/>
          <dgm:animLvl val="lvl"/>
          <dgm:resizeHandles val="exact"/>
        </dgm:presLayoutVars>
      </dgm:prSet>
      <dgm:spPr/>
    </dgm:pt>
    <dgm:pt modelId="{8B8278E1-D14F-4858-B16C-D79F9E41CC83}" type="pres">
      <dgm:prSet presAssocID="{203CA910-DB3D-42E5-AD1A-25DD0485937E}" presName="linNode" presStyleCnt="0"/>
      <dgm:spPr/>
    </dgm:pt>
    <dgm:pt modelId="{21F41A3E-3010-4F59-942E-2220591A665C}" type="pres">
      <dgm:prSet presAssocID="{203CA910-DB3D-42E5-AD1A-25DD0485937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9B42D55-74CF-4658-9586-0DEA474940FE}" type="pres">
      <dgm:prSet presAssocID="{203CA910-DB3D-42E5-AD1A-25DD0485937E}" presName="descendantText" presStyleLbl="alignAccFollowNode1" presStyleIdx="0" presStyleCnt="3">
        <dgm:presLayoutVars>
          <dgm:bulletEnabled val="1"/>
        </dgm:presLayoutVars>
      </dgm:prSet>
      <dgm:spPr/>
    </dgm:pt>
    <dgm:pt modelId="{A6F6745A-1910-4671-833F-6206CD483EAF}" type="pres">
      <dgm:prSet presAssocID="{C6AEDCEF-794E-49FA-BC5A-FE56584BFFEA}" presName="sp" presStyleCnt="0"/>
      <dgm:spPr/>
    </dgm:pt>
    <dgm:pt modelId="{FC0BCA38-C3A2-4D30-BC83-F4DC71B71663}" type="pres">
      <dgm:prSet presAssocID="{82F40634-7611-4D5C-85AB-F787F7FFD351}" presName="linNode" presStyleCnt="0"/>
      <dgm:spPr/>
    </dgm:pt>
    <dgm:pt modelId="{4E4C692F-D265-4BAF-8BDA-975472C1B846}" type="pres">
      <dgm:prSet presAssocID="{82F40634-7611-4D5C-85AB-F787F7FFD35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57CCD62-26F6-485E-A521-71AB3F25F462}" type="pres">
      <dgm:prSet presAssocID="{82F40634-7611-4D5C-85AB-F787F7FFD351}" presName="descendantText" presStyleLbl="alignAccFollowNode1" presStyleIdx="1" presStyleCnt="3">
        <dgm:presLayoutVars>
          <dgm:bulletEnabled val="1"/>
        </dgm:presLayoutVars>
      </dgm:prSet>
      <dgm:spPr/>
    </dgm:pt>
    <dgm:pt modelId="{99411D1D-967A-4755-8308-11C07FE99B78}" type="pres">
      <dgm:prSet presAssocID="{12A08392-9579-4E08-AC17-C7652D03EADA}" presName="sp" presStyleCnt="0"/>
      <dgm:spPr/>
    </dgm:pt>
    <dgm:pt modelId="{7B7A4EA5-6568-41BE-A091-2175D66A19B2}" type="pres">
      <dgm:prSet presAssocID="{A2092E99-26A1-4322-9DBB-8277B481532A}" presName="linNode" presStyleCnt="0"/>
      <dgm:spPr/>
    </dgm:pt>
    <dgm:pt modelId="{95A2EFC0-8FBA-454C-8217-D324F66086DA}" type="pres">
      <dgm:prSet presAssocID="{A2092E99-26A1-4322-9DBB-8277B481532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5ADF404-98AD-4F2C-BB81-D97E72A92298}" type="pres">
      <dgm:prSet presAssocID="{A2092E99-26A1-4322-9DBB-8277B481532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06AF602-4B28-440A-88B0-79394214DEA7}" type="presOf" srcId="{14BF9D5A-B892-417B-971D-F22FAF0DF7E2}" destId="{157CCD62-26F6-485E-A521-71AB3F25F462}" srcOrd="0" destOrd="0" presId="urn:microsoft.com/office/officeart/2005/8/layout/vList5"/>
    <dgm:cxn modelId="{5EE2DA0C-D384-4BBC-8267-27F58B7306CB}" srcId="{203CA910-DB3D-42E5-AD1A-25DD0485937E}" destId="{FD67BDBC-FAB9-4EF6-B1F1-9666AF88105C}" srcOrd="2" destOrd="0" parTransId="{0F327350-3BFD-424B-B023-72C9D31F98A8}" sibTransId="{1D898827-6F93-4F4E-96C9-7278CAF06B71}"/>
    <dgm:cxn modelId="{8C40083B-1621-4801-B3D0-99331FB5AA7C}" srcId="{1E4AA761-40C8-4246-8A00-D61718843F41}" destId="{82F40634-7611-4D5C-85AB-F787F7FFD351}" srcOrd="1" destOrd="0" parTransId="{77F1E17C-8B23-489A-B46F-4CC4A53EFBF6}" sibTransId="{12A08392-9579-4E08-AC17-C7652D03EADA}"/>
    <dgm:cxn modelId="{2AFD803D-94EC-468B-8B56-73FA752D9ACF}" type="presOf" srcId="{82F40634-7611-4D5C-85AB-F787F7FFD351}" destId="{4E4C692F-D265-4BAF-8BDA-975472C1B846}" srcOrd="0" destOrd="0" presId="urn:microsoft.com/office/officeart/2005/8/layout/vList5"/>
    <dgm:cxn modelId="{C02A7845-5339-4E04-8D9E-372DD7F6DC78}" type="presOf" srcId="{FD67BDBC-FAB9-4EF6-B1F1-9666AF88105C}" destId="{19B42D55-74CF-4658-9586-0DEA474940FE}" srcOrd="0" destOrd="2" presId="urn:microsoft.com/office/officeart/2005/8/layout/vList5"/>
    <dgm:cxn modelId="{451CA04A-7670-42AE-A132-952D948843E2}" type="presOf" srcId="{944D8A68-6C9D-495A-9E6C-C0B3F0395403}" destId="{19B42D55-74CF-4658-9586-0DEA474940FE}" srcOrd="0" destOrd="0" presId="urn:microsoft.com/office/officeart/2005/8/layout/vList5"/>
    <dgm:cxn modelId="{BCE0EF4F-BC0A-44E6-8A31-B04D663FE4B1}" type="presOf" srcId="{2CC6353B-E411-4069-B747-8B9A4FD41AE3}" destId="{19B42D55-74CF-4658-9586-0DEA474940FE}" srcOrd="0" destOrd="1" presId="urn:microsoft.com/office/officeart/2005/8/layout/vList5"/>
    <dgm:cxn modelId="{DB5D3E62-4D2A-4EE3-A65D-17FEC517F3B0}" type="presOf" srcId="{49EFF3A2-5F11-462E-8201-3DE0FCF928CB}" destId="{25ADF404-98AD-4F2C-BB81-D97E72A92298}" srcOrd="0" destOrd="2" presId="urn:microsoft.com/office/officeart/2005/8/layout/vList5"/>
    <dgm:cxn modelId="{C850EE65-2CB5-4904-9455-9BEDBEB5EFFB}" srcId="{1E4AA761-40C8-4246-8A00-D61718843F41}" destId="{A2092E99-26A1-4322-9DBB-8277B481532A}" srcOrd="2" destOrd="0" parTransId="{D5298001-09A1-490C-B717-BE1E3DA31F09}" sibTransId="{91C55AF5-7CD3-4FE0-9E69-AD9C865B2BF2}"/>
    <dgm:cxn modelId="{F489A068-0986-4AF7-88FB-6B91DA1669D5}" srcId="{A2092E99-26A1-4322-9DBB-8277B481532A}" destId="{49EFF3A2-5F11-462E-8201-3DE0FCF928CB}" srcOrd="2" destOrd="0" parTransId="{D3DC7B5A-A044-4C11-91C3-FEB5A882B128}" sibTransId="{D6472399-D295-450C-95A7-7E56DFB064A8}"/>
    <dgm:cxn modelId="{801D406A-C023-4C05-8AAF-4BCCCBE81E2C}" srcId="{A2092E99-26A1-4322-9DBB-8277B481532A}" destId="{A4B1CC1D-2DAF-41F2-9846-8D3407A347F9}" srcOrd="1" destOrd="0" parTransId="{D60F3679-999A-486B-95BD-2EA30C419F62}" sibTransId="{521C8FF9-474D-44BE-A53B-E5455350004A}"/>
    <dgm:cxn modelId="{D36F3175-6C2A-4A19-8E55-349007015D1A}" type="presOf" srcId="{A4B1CC1D-2DAF-41F2-9846-8D3407A347F9}" destId="{25ADF404-98AD-4F2C-BB81-D97E72A92298}" srcOrd="0" destOrd="1" presId="urn:microsoft.com/office/officeart/2005/8/layout/vList5"/>
    <dgm:cxn modelId="{3F71A786-785D-4DF4-8809-3C4996D93E4B}" type="presOf" srcId="{1E4AA761-40C8-4246-8A00-D61718843F41}" destId="{FED5E8CA-172E-4CFE-A1BD-BF11CB65F86D}" srcOrd="0" destOrd="0" presId="urn:microsoft.com/office/officeart/2005/8/layout/vList5"/>
    <dgm:cxn modelId="{B1FCDF87-0290-4D8A-ABD0-8CAA42DA6FE0}" srcId="{82F40634-7611-4D5C-85AB-F787F7FFD351}" destId="{F328EC11-2E56-409D-8DFA-C17CFB681E5B}" srcOrd="1" destOrd="0" parTransId="{B5EC488E-842A-4943-AF16-2529E335B403}" sibTransId="{6A49A6E5-65D4-4D38-9AA2-D08B11E5E7FF}"/>
    <dgm:cxn modelId="{C6F0FDA7-9DB2-4148-9798-86A48C1FE2A9}" srcId="{203CA910-DB3D-42E5-AD1A-25DD0485937E}" destId="{2CC6353B-E411-4069-B747-8B9A4FD41AE3}" srcOrd="1" destOrd="0" parTransId="{1D975F7F-1AFE-424E-B9BB-8F7F79243101}" sibTransId="{BB426B13-8228-4D46-8D85-77D87ABC684B}"/>
    <dgm:cxn modelId="{773320A8-179F-4DD5-9D84-1EF0CB93463B}" type="presOf" srcId="{203CA910-DB3D-42E5-AD1A-25DD0485937E}" destId="{21F41A3E-3010-4F59-942E-2220591A665C}" srcOrd="0" destOrd="0" presId="urn:microsoft.com/office/officeart/2005/8/layout/vList5"/>
    <dgm:cxn modelId="{5D170FAA-2E28-4B5B-B354-B5420561C515}" type="presOf" srcId="{A2092E99-26A1-4322-9DBB-8277B481532A}" destId="{95A2EFC0-8FBA-454C-8217-D324F66086DA}" srcOrd="0" destOrd="0" presId="urn:microsoft.com/office/officeart/2005/8/layout/vList5"/>
    <dgm:cxn modelId="{2DE467C4-39F1-45FC-8F37-7AB7C7FC1D00}" srcId="{1E4AA761-40C8-4246-8A00-D61718843F41}" destId="{203CA910-DB3D-42E5-AD1A-25DD0485937E}" srcOrd="0" destOrd="0" parTransId="{4F6E65E6-D175-4F10-B217-526D6D30FF2C}" sibTransId="{C6AEDCEF-794E-49FA-BC5A-FE56584BFFEA}"/>
    <dgm:cxn modelId="{07DB16D1-89E5-443D-A635-8D9848E878F4}" srcId="{A2092E99-26A1-4322-9DBB-8277B481532A}" destId="{356E92B2-D27F-4BB4-96FC-77FFCB27ED93}" srcOrd="0" destOrd="0" parTransId="{E9ADBCE1-9DFA-49A7-AE0F-EB2F628DBA25}" sibTransId="{DAC856B4-3D22-4A7F-9CCA-9D06B507E3F2}"/>
    <dgm:cxn modelId="{B376DFD4-3D60-4548-A9B3-B082930E0062}" type="presOf" srcId="{356E92B2-D27F-4BB4-96FC-77FFCB27ED93}" destId="{25ADF404-98AD-4F2C-BB81-D97E72A92298}" srcOrd="0" destOrd="0" presId="urn:microsoft.com/office/officeart/2005/8/layout/vList5"/>
    <dgm:cxn modelId="{067BC3E0-055F-47C2-8738-FC16B405F11E}" type="presOf" srcId="{F328EC11-2E56-409D-8DFA-C17CFB681E5B}" destId="{157CCD62-26F6-485E-A521-71AB3F25F462}" srcOrd="0" destOrd="1" presId="urn:microsoft.com/office/officeart/2005/8/layout/vList5"/>
    <dgm:cxn modelId="{5DDDCEE7-0F90-41E1-ADC3-712DD94EE8FF}" srcId="{203CA910-DB3D-42E5-AD1A-25DD0485937E}" destId="{944D8A68-6C9D-495A-9E6C-C0B3F0395403}" srcOrd="0" destOrd="0" parTransId="{AA61E928-D76A-45C1-BD5E-49617F954593}" sibTransId="{E56B87A4-A289-439F-9F11-60B40569383D}"/>
    <dgm:cxn modelId="{3D0D1EFD-6A39-44CA-A5AC-5FF44E0C5D7A}" srcId="{82F40634-7611-4D5C-85AB-F787F7FFD351}" destId="{14BF9D5A-B892-417B-971D-F22FAF0DF7E2}" srcOrd="0" destOrd="0" parTransId="{42E54E99-C785-446F-B0AB-34085461556B}" sibTransId="{D6C769BA-64F3-465E-A1D1-B686F454AEBF}"/>
    <dgm:cxn modelId="{40DC4E6A-E8B3-4F65-8246-50A65FB5C450}" type="presParOf" srcId="{FED5E8CA-172E-4CFE-A1BD-BF11CB65F86D}" destId="{8B8278E1-D14F-4858-B16C-D79F9E41CC83}" srcOrd="0" destOrd="0" presId="urn:microsoft.com/office/officeart/2005/8/layout/vList5"/>
    <dgm:cxn modelId="{C30BBBEF-E62B-46D4-A3DE-858C72E8B92C}" type="presParOf" srcId="{8B8278E1-D14F-4858-B16C-D79F9E41CC83}" destId="{21F41A3E-3010-4F59-942E-2220591A665C}" srcOrd="0" destOrd="0" presId="urn:microsoft.com/office/officeart/2005/8/layout/vList5"/>
    <dgm:cxn modelId="{FA4F04C0-8479-47AC-85E8-42DA95B0ADCA}" type="presParOf" srcId="{8B8278E1-D14F-4858-B16C-D79F9E41CC83}" destId="{19B42D55-74CF-4658-9586-0DEA474940FE}" srcOrd="1" destOrd="0" presId="urn:microsoft.com/office/officeart/2005/8/layout/vList5"/>
    <dgm:cxn modelId="{693D9643-0AE5-4BD5-892F-F94E69858856}" type="presParOf" srcId="{FED5E8CA-172E-4CFE-A1BD-BF11CB65F86D}" destId="{A6F6745A-1910-4671-833F-6206CD483EAF}" srcOrd="1" destOrd="0" presId="urn:microsoft.com/office/officeart/2005/8/layout/vList5"/>
    <dgm:cxn modelId="{9AD747C6-E135-4858-B1EB-6DE76983DB62}" type="presParOf" srcId="{FED5E8CA-172E-4CFE-A1BD-BF11CB65F86D}" destId="{FC0BCA38-C3A2-4D30-BC83-F4DC71B71663}" srcOrd="2" destOrd="0" presId="urn:microsoft.com/office/officeart/2005/8/layout/vList5"/>
    <dgm:cxn modelId="{ADBA4CE8-0679-4C50-9571-949CC7C65048}" type="presParOf" srcId="{FC0BCA38-C3A2-4D30-BC83-F4DC71B71663}" destId="{4E4C692F-D265-4BAF-8BDA-975472C1B846}" srcOrd="0" destOrd="0" presId="urn:microsoft.com/office/officeart/2005/8/layout/vList5"/>
    <dgm:cxn modelId="{FFB6AA66-1FF2-48ED-BD68-48BB50C9DCC5}" type="presParOf" srcId="{FC0BCA38-C3A2-4D30-BC83-F4DC71B71663}" destId="{157CCD62-26F6-485E-A521-71AB3F25F462}" srcOrd="1" destOrd="0" presId="urn:microsoft.com/office/officeart/2005/8/layout/vList5"/>
    <dgm:cxn modelId="{4914A9D3-9041-4745-97D9-FF6237C47A18}" type="presParOf" srcId="{FED5E8CA-172E-4CFE-A1BD-BF11CB65F86D}" destId="{99411D1D-967A-4755-8308-11C07FE99B78}" srcOrd="3" destOrd="0" presId="urn:microsoft.com/office/officeart/2005/8/layout/vList5"/>
    <dgm:cxn modelId="{00CDD0F5-7DD6-417C-B74E-0327D18D0FA8}" type="presParOf" srcId="{FED5E8CA-172E-4CFE-A1BD-BF11CB65F86D}" destId="{7B7A4EA5-6568-41BE-A091-2175D66A19B2}" srcOrd="4" destOrd="0" presId="urn:microsoft.com/office/officeart/2005/8/layout/vList5"/>
    <dgm:cxn modelId="{B578764A-F61C-4600-80AB-B862E7FF3C71}" type="presParOf" srcId="{7B7A4EA5-6568-41BE-A091-2175D66A19B2}" destId="{95A2EFC0-8FBA-454C-8217-D324F66086DA}" srcOrd="0" destOrd="0" presId="urn:microsoft.com/office/officeart/2005/8/layout/vList5"/>
    <dgm:cxn modelId="{7A601B3F-FCF5-4E40-AF6F-1DB0B0B5A269}" type="presParOf" srcId="{7B7A4EA5-6568-41BE-A091-2175D66A19B2}" destId="{25ADF404-98AD-4F2C-BB81-D97E72A922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AA761-40C8-4246-8A00-D61718843F4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3CA910-DB3D-42E5-AD1A-25DD0485937E}">
      <dgm:prSet phldrT="[Text]"/>
      <dgm:spPr/>
      <dgm:t>
        <a:bodyPr/>
        <a:lstStyle/>
        <a:p>
          <a:r>
            <a:rPr lang="en-US" dirty="0"/>
            <a:t>E5 works to “free up” space for L4c and E6 pipes</a:t>
          </a:r>
        </a:p>
      </dgm:t>
    </dgm:pt>
    <dgm:pt modelId="{4F6E65E6-D175-4F10-B217-526D6D30FF2C}" type="parTrans" cxnId="{2DE467C4-39F1-45FC-8F37-7AB7C7FC1D00}">
      <dgm:prSet/>
      <dgm:spPr/>
      <dgm:t>
        <a:bodyPr/>
        <a:lstStyle/>
        <a:p>
          <a:endParaRPr lang="en-US"/>
        </a:p>
      </dgm:t>
    </dgm:pt>
    <dgm:pt modelId="{C6AEDCEF-794E-49FA-BC5A-FE56584BFFEA}" type="sibTrans" cxnId="{2DE467C4-39F1-45FC-8F37-7AB7C7FC1D00}">
      <dgm:prSet/>
      <dgm:spPr/>
      <dgm:t>
        <a:bodyPr/>
        <a:lstStyle/>
        <a:p>
          <a:endParaRPr lang="en-US"/>
        </a:p>
      </dgm:t>
    </dgm:pt>
    <dgm:pt modelId="{944D8A68-6C9D-495A-9E6C-C0B3F0395403}">
      <dgm:prSet phldrT="[Text]"/>
      <dgm:spPr/>
      <dgm:t>
        <a:bodyPr/>
        <a:lstStyle/>
        <a:p>
          <a:r>
            <a:rPr lang="en-US" dirty="0"/>
            <a:t>Completed in August 24</a:t>
          </a:r>
        </a:p>
      </dgm:t>
    </dgm:pt>
    <dgm:pt modelId="{AA61E928-D76A-45C1-BD5E-49617F954593}" type="parTrans" cxnId="{5DDDCEE7-0F90-41E1-ADC3-712DD94EE8FF}">
      <dgm:prSet/>
      <dgm:spPr/>
      <dgm:t>
        <a:bodyPr/>
        <a:lstStyle/>
        <a:p>
          <a:endParaRPr lang="en-US"/>
        </a:p>
      </dgm:t>
    </dgm:pt>
    <dgm:pt modelId="{E56B87A4-A289-439F-9F11-60B40569383D}" type="sibTrans" cxnId="{5DDDCEE7-0F90-41E1-ADC3-712DD94EE8FF}">
      <dgm:prSet/>
      <dgm:spPr/>
      <dgm:t>
        <a:bodyPr/>
        <a:lstStyle/>
        <a:p>
          <a:endParaRPr lang="en-US"/>
        </a:p>
      </dgm:t>
    </dgm:pt>
    <dgm:pt modelId="{82F40634-7611-4D5C-85AB-F787F7FFD351}">
      <dgm:prSet phldrT="[Text]"/>
      <dgm:spPr/>
      <dgm:t>
        <a:bodyPr/>
        <a:lstStyle/>
        <a:p>
          <a:r>
            <a:rPr lang="en-US" dirty="0"/>
            <a:t>Vacuum chambers 7 and 8</a:t>
          </a:r>
        </a:p>
      </dgm:t>
    </dgm:pt>
    <dgm:pt modelId="{77F1E17C-8B23-489A-B46F-4CC4A53EFBF6}" type="parTrans" cxnId="{8C40083B-1621-4801-B3D0-99331FB5AA7C}">
      <dgm:prSet/>
      <dgm:spPr/>
      <dgm:t>
        <a:bodyPr/>
        <a:lstStyle/>
        <a:p>
          <a:endParaRPr lang="en-US"/>
        </a:p>
      </dgm:t>
    </dgm:pt>
    <dgm:pt modelId="{12A08392-9579-4E08-AC17-C7652D03EADA}" type="sibTrans" cxnId="{8C40083B-1621-4801-B3D0-99331FB5AA7C}">
      <dgm:prSet/>
      <dgm:spPr/>
      <dgm:t>
        <a:bodyPr/>
        <a:lstStyle/>
        <a:p>
          <a:endParaRPr lang="en-US"/>
        </a:p>
      </dgm:t>
    </dgm:pt>
    <dgm:pt modelId="{14BF9D5A-B892-417B-971D-F22FAF0DF7E2}">
      <dgm:prSet phldrT="[Text]"/>
      <dgm:spPr/>
      <dgm:t>
        <a:bodyPr/>
        <a:lstStyle/>
        <a:p>
          <a:r>
            <a:rPr lang="en-US" dirty="0"/>
            <a:t>Design (Oct. 24)</a:t>
          </a:r>
        </a:p>
      </dgm:t>
    </dgm:pt>
    <dgm:pt modelId="{42E54E99-C785-446F-B0AB-34085461556B}" type="parTrans" cxnId="{3D0D1EFD-6A39-44CA-A5AC-5FF44E0C5D7A}">
      <dgm:prSet/>
      <dgm:spPr/>
      <dgm:t>
        <a:bodyPr/>
        <a:lstStyle/>
        <a:p>
          <a:endParaRPr lang="en-US"/>
        </a:p>
      </dgm:t>
    </dgm:pt>
    <dgm:pt modelId="{D6C769BA-64F3-465E-A1D1-B686F454AEBF}" type="sibTrans" cxnId="{3D0D1EFD-6A39-44CA-A5AC-5FF44E0C5D7A}">
      <dgm:prSet/>
      <dgm:spPr/>
      <dgm:t>
        <a:bodyPr/>
        <a:lstStyle/>
        <a:p>
          <a:endParaRPr lang="en-US"/>
        </a:p>
      </dgm:t>
    </dgm:pt>
    <dgm:pt modelId="{F328EC11-2E56-409D-8DFA-C17CFB681E5B}">
      <dgm:prSet phldrT="[Text]"/>
      <dgm:spPr/>
      <dgm:t>
        <a:bodyPr/>
        <a:lstStyle/>
        <a:p>
          <a:r>
            <a:rPr lang="en-US" dirty="0"/>
            <a:t>Installation (Q4/25)</a:t>
          </a:r>
        </a:p>
      </dgm:t>
    </dgm:pt>
    <dgm:pt modelId="{B5EC488E-842A-4943-AF16-2529E335B403}" type="parTrans" cxnId="{B1FCDF87-0290-4D8A-ABD0-8CAA42DA6FE0}">
      <dgm:prSet/>
      <dgm:spPr/>
      <dgm:t>
        <a:bodyPr/>
        <a:lstStyle/>
        <a:p>
          <a:endParaRPr lang="en-US"/>
        </a:p>
      </dgm:t>
    </dgm:pt>
    <dgm:pt modelId="{6A49A6E5-65D4-4D38-9AA2-D08B11E5E7FF}" type="sibTrans" cxnId="{B1FCDF87-0290-4D8A-ABD0-8CAA42DA6FE0}">
      <dgm:prSet/>
      <dgm:spPr/>
      <dgm:t>
        <a:bodyPr/>
        <a:lstStyle/>
        <a:p>
          <a:endParaRPr lang="en-US"/>
        </a:p>
      </dgm:t>
    </dgm:pt>
    <dgm:pt modelId="{A2092E99-26A1-4322-9DBB-8277B481532A}">
      <dgm:prSet phldrT="[Text]"/>
      <dgm:spPr/>
      <dgm:t>
        <a:bodyPr/>
        <a:lstStyle/>
        <a:p>
          <a:r>
            <a:rPr lang="en-US" dirty="0"/>
            <a:t>Vacuum chamber 9</a:t>
          </a:r>
        </a:p>
      </dgm:t>
    </dgm:pt>
    <dgm:pt modelId="{D5298001-09A1-490C-B717-BE1E3DA31F09}" type="parTrans" cxnId="{C850EE65-2CB5-4904-9455-9BEDBEB5EFFB}">
      <dgm:prSet/>
      <dgm:spPr/>
      <dgm:t>
        <a:bodyPr/>
        <a:lstStyle/>
        <a:p>
          <a:endParaRPr lang="en-US"/>
        </a:p>
      </dgm:t>
    </dgm:pt>
    <dgm:pt modelId="{91C55AF5-7CD3-4FE0-9E69-AD9C865B2BF2}" type="sibTrans" cxnId="{C850EE65-2CB5-4904-9455-9BEDBEB5EFFB}">
      <dgm:prSet/>
      <dgm:spPr/>
      <dgm:t>
        <a:bodyPr/>
        <a:lstStyle/>
        <a:p>
          <a:endParaRPr lang="en-US"/>
        </a:p>
      </dgm:t>
    </dgm:pt>
    <dgm:pt modelId="{356E92B2-D27F-4BB4-96FC-77FFCB27ED93}">
      <dgm:prSet phldrT="[Text]"/>
      <dgm:spPr/>
      <dgm:t>
        <a:bodyPr/>
        <a:lstStyle/>
        <a:p>
          <a:r>
            <a:rPr lang="en-US" dirty="0"/>
            <a:t>Design (Dec. 24)</a:t>
          </a:r>
        </a:p>
      </dgm:t>
    </dgm:pt>
    <dgm:pt modelId="{E9ADBCE1-9DFA-49A7-AE0F-EB2F628DBA25}" type="parTrans" cxnId="{07DB16D1-89E5-443D-A635-8D9848E878F4}">
      <dgm:prSet/>
      <dgm:spPr/>
      <dgm:t>
        <a:bodyPr/>
        <a:lstStyle/>
        <a:p>
          <a:endParaRPr lang="en-US"/>
        </a:p>
      </dgm:t>
    </dgm:pt>
    <dgm:pt modelId="{DAC856B4-3D22-4A7F-9CCA-9D06B507E3F2}" type="sibTrans" cxnId="{07DB16D1-89E5-443D-A635-8D9848E878F4}">
      <dgm:prSet/>
      <dgm:spPr/>
      <dgm:t>
        <a:bodyPr/>
        <a:lstStyle/>
        <a:p>
          <a:endParaRPr lang="en-US"/>
        </a:p>
      </dgm:t>
    </dgm:pt>
    <dgm:pt modelId="{06686FF2-E39D-40B0-95D3-851F569A90DF}">
      <dgm:prSet phldrT="[Text]"/>
      <dgm:spPr/>
      <dgm:t>
        <a:bodyPr/>
        <a:lstStyle/>
        <a:p>
          <a:r>
            <a:rPr lang="en-US" dirty="0"/>
            <a:t>Procurement (Q3/25)</a:t>
          </a:r>
        </a:p>
      </dgm:t>
    </dgm:pt>
    <dgm:pt modelId="{013BED58-47BA-4187-B774-CE9AE2338F1E}" type="parTrans" cxnId="{EF8585B3-BEAE-4A15-9AAA-05F1599F409D}">
      <dgm:prSet/>
      <dgm:spPr/>
      <dgm:t>
        <a:bodyPr/>
        <a:lstStyle/>
        <a:p>
          <a:endParaRPr lang="en-US"/>
        </a:p>
      </dgm:t>
    </dgm:pt>
    <dgm:pt modelId="{7717AD2C-BD4E-46E2-BFCF-E230CF3738DA}" type="sibTrans" cxnId="{EF8585B3-BEAE-4A15-9AAA-05F1599F409D}">
      <dgm:prSet/>
      <dgm:spPr/>
      <dgm:t>
        <a:bodyPr/>
        <a:lstStyle/>
        <a:p>
          <a:endParaRPr lang="en-US"/>
        </a:p>
      </dgm:t>
    </dgm:pt>
    <dgm:pt modelId="{FEA763E7-8FF0-4C5D-B7DF-14A49C30BA3E}">
      <dgm:prSet/>
      <dgm:spPr/>
      <dgm:t>
        <a:bodyPr/>
        <a:lstStyle/>
        <a:p>
          <a:r>
            <a:rPr lang="en-US" dirty="0"/>
            <a:t>OAP vacuum chamber</a:t>
          </a:r>
        </a:p>
      </dgm:t>
    </dgm:pt>
    <dgm:pt modelId="{FE965ABD-362D-4E3B-82C4-152DAEE3C861}" type="parTrans" cxnId="{C5BC767C-1023-4469-8710-CF07539D206A}">
      <dgm:prSet/>
      <dgm:spPr/>
      <dgm:t>
        <a:bodyPr/>
        <a:lstStyle/>
        <a:p>
          <a:endParaRPr lang="en-US"/>
        </a:p>
      </dgm:t>
    </dgm:pt>
    <dgm:pt modelId="{8B93AA3C-6D2B-443C-94B7-2E8B93C71656}" type="sibTrans" cxnId="{C5BC767C-1023-4469-8710-CF07539D206A}">
      <dgm:prSet/>
      <dgm:spPr/>
      <dgm:t>
        <a:bodyPr/>
        <a:lstStyle/>
        <a:p>
          <a:endParaRPr lang="en-US"/>
        </a:p>
      </dgm:t>
    </dgm:pt>
    <dgm:pt modelId="{A3B6CE18-A47F-4CA0-8700-BC1AE9033312}">
      <dgm:prSet/>
      <dgm:spPr/>
      <dgm:t>
        <a:bodyPr/>
        <a:lstStyle/>
        <a:p>
          <a:r>
            <a:rPr lang="en-US" dirty="0"/>
            <a:t>Design (Dec. 24)</a:t>
          </a:r>
        </a:p>
      </dgm:t>
    </dgm:pt>
    <dgm:pt modelId="{F345C1F5-95A6-49F0-BBCF-85E92296367E}" type="parTrans" cxnId="{9DBC420F-0486-48CE-8F2E-98A899FC97E8}">
      <dgm:prSet/>
      <dgm:spPr/>
      <dgm:t>
        <a:bodyPr/>
        <a:lstStyle/>
        <a:p>
          <a:endParaRPr lang="en-US"/>
        </a:p>
      </dgm:t>
    </dgm:pt>
    <dgm:pt modelId="{FB240270-7005-47B9-BD77-9303FE643A81}" type="sibTrans" cxnId="{9DBC420F-0486-48CE-8F2E-98A899FC97E8}">
      <dgm:prSet/>
      <dgm:spPr/>
      <dgm:t>
        <a:bodyPr/>
        <a:lstStyle/>
        <a:p>
          <a:endParaRPr lang="en-US"/>
        </a:p>
      </dgm:t>
    </dgm:pt>
    <dgm:pt modelId="{4AA15981-64B6-4250-B79E-AFBBAA252F16}">
      <dgm:prSet/>
      <dgm:spPr/>
      <dgm:t>
        <a:bodyPr/>
        <a:lstStyle/>
        <a:p>
          <a:r>
            <a:rPr lang="en-US" dirty="0"/>
            <a:t>Optics</a:t>
          </a:r>
        </a:p>
      </dgm:t>
    </dgm:pt>
    <dgm:pt modelId="{CAE6F3B8-18C4-4982-8630-3EB843D7BCA6}" type="parTrans" cxnId="{FEFE016F-2B7E-426E-94E0-2B1227029F3C}">
      <dgm:prSet/>
      <dgm:spPr/>
      <dgm:t>
        <a:bodyPr/>
        <a:lstStyle/>
        <a:p>
          <a:endParaRPr lang="en-US"/>
        </a:p>
      </dgm:t>
    </dgm:pt>
    <dgm:pt modelId="{DB08E85C-9F17-4CDF-AE92-6A1C589352A8}" type="sibTrans" cxnId="{FEFE016F-2B7E-426E-94E0-2B1227029F3C}">
      <dgm:prSet/>
      <dgm:spPr/>
      <dgm:t>
        <a:bodyPr/>
        <a:lstStyle/>
        <a:p>
          <a:endParaRPr lang="en-US"/>
        </a:p>
      </dgm:t>
    </dgm:pt>
    <dgm:pt modelId="{508677E8-5C10-426E-8075-1D2BDD08026F}">
      <dgm:prSet/>
      <dgm:spPr/>
      <dgm:t>
        <a:bodyPr/>
        <a:lstStyle/>
        <a:p>
          <a:r>
            <a:rPr lang="en-US" dirty="0"/>
            <a:t>OAP (delivery exp. Q2/26)</a:t>
          </a:r>
        </a:p>
      </dgm:t>
    </dgm:pt>
    <dgm:pt modelId="{5D205F5E-3F56-4BEB-94EF-621A3261F070}" type="parTrans" cxnId="{AEC331B2-2373-4F43-8214-2E6B705ADD15}">
      <dgm:prSet/>
      <dgm:spPr/>
      <dgm:t>
        <a:bodyPr/>
        <a:lstStyle/>
        <a:p>
          <a:endParaRPr lang="en-US"/>
        </a:p>
      </dgm:t>
    </dgm:pt>
    <dgm:pt modelId="{15BE25DE-163A-4199-9ADF-D4459D5E855A}" type="sibTrans" cxnId="{AEC331B2-2373-4F43-8214-2E6B705ADD15}">
      <dgm:prSet/>
      <dgm:spPr/>
      <dgm:t>
        <a:bodyPr/>
        <a:lstStyle/>
        <a:p>
          <a:endParaRPr lang="en-US"/>
        </a:p>
      </dgm:t>
    </dgm:pt>
    <dgm:pt modelId="{14BEEC90-DC19-410E-AD48-426B607973FE}">
      <dgm:prSet/>
      <dgm:spPr/>
      <dgm:t>
        <a:bodyPr/>
        <a:lstStyle/>
        <a:p>
          <a:r>
            <a:rPr lang="en-US" dirty="0"/>
            <a:t>Mirrors (delivery exp. Q4/25)</a:t>
          </a:r>
        </a:p>
      </dgm:t>
    </dgm:pt>
    <dgm:pt modelId="{26415854-1586-481C-801E-6A9084B99A91}" type="parTrans" cxnId="{A611BF7E-F895-4666-93E1-0AA7344D7E34}">
      <dgm:prSet/>
      <dgm:spPr/>
      <dgm:t>
        <a:bodyPr/>
        <a:lstStyle/>
        <a:p>
          <a:endParaRPr lang="en-US"/>
        </a:p>
      </dgm:t>
    </dgm:pt>
    <dgm:pt modelId="{71C2B947-0913-40F0-B4BE-BA0D9668017A}" type="sibTrans" cxnId="{A611BF7E-F895-4666-93E1-0AA7344D7E34}">
      <dgm:prSet/>
      <dgm:spPr/>
      <dgm:t>
        <a:bodyPr/>
        <a:lstStyle/>
        <a:p>
          <a:endParaRPr lang="en-US"/>
        </a:p>
      </dgm:t>
    </dgm:pt>
    <dgm:pt modelId="{496142D3-787B-444F-9659-7AE08F911457}">
      <dgm:prSet/>
      <dgm:spPr/>
      <dgm:t>
        <a:bodyPr/>
        <a:lstStyle/>
        <a:p>
          <a:r>
            <a:rPr lang="en-US" dirty="0"/>
            <a:t>Procurement (Q4/25)</a:t>
          </a:r>
        </a:p>
      </dgm:t>
    </dgm:pt>
    <dgm:pt modelId="{EA4F6934-F192-411D-83F4-50BA36289306}" type="parTrans" cxnId="{99494AFB-0947-45F0-8754-B63A8619C8E1}">
      <dgm:prSet/>
      <dgm:spPr/>
      <dgm:t>
        <a:bodyPr/>
        <a:lstStyle/>
        <a:p>
          <a:endParaRPr lang="en-US"/>
        </a:p>
      </dgm:t>
    </dgm:pt>
    <dgm:pt modelId="{297DD434-09EF-498F-B4B9-C9BD2732A1BD}" type="sibTrans" cxnId="{99494AFB-0947-45F0-8754-B63A8619C8E1}">
      <dgm:prSet/>
      <dgm:spPr/>
      <dgm:t>
        <a:bodyPr/>
        <a:lstStyle/>
        <a:p>
          <a:endParaRPr lang="en-US"/>
        </a:p>
      </dgm:t>
    </dgm:pt>
    <dgm:pt modelId="{F01E373E-C2F7-414A-B6FC-198D87D3C5FE}">
      <dgm:prSet/>
      <dgm:spPr/>
      <dgm:t>
        <a:bodyPr/>
        <a:lstStyle/>
        <a:p>
          <a:r>
            <a:rPr lang="en-US" dirty="0"/>
            <a:t>Installation (Q1/26)</a:t>
          </a:r>
        </a:p>
      </dgm:t>
    </dgm:pt>
    <dgm:pt modelId="{C6C90AC9-7298-4881-91B4-ED9B234C3DFD}" type="parTrans" cxnId="{3152E117-600A-4242-87F4-047D53DB8498}">
      <dgm:prSet/>
      <dgm:spPr/>
      <dgm:t>
        <a:bodyPr/>
        <a:lstStyle/>
        <a:p>
          <a:endParaRPr lang="en-US"/>
        </a:p>
      </dgm:t>
    </dgm:pt>
    <dgm:pt modelId="{72E15F97-E519-4979-ACB4-3D8BDAAE8C70}" type="sibTrans" cxnId="{3152E117-600A-4242-87F4-047D53DB8498}">
      <dgm:prSet/>
      <dgm:spPr/>
      <dgm:t>
        <a:bodyPr/>
        <a:lstStyle/>
        <a:p>
          <a:endParaRPr lang="en-US"/>
        </a:p>
      </dgm:t>
    </dgm:pt>
    <dgm:pt modelId="{03E5E8F9-25A7-4BBE-B899-FDEE8506EFDF}">
      <dgm:prSet/>
      <dgm:spPr/>
      <dgm:t>
        <a:bodyPr/>
        <a:lstStyle/>
        <a:p>
          <a:r>
            <a:rPr lang="en-US" dirty="0"/>
            <a:t>Procurement (Q4/25)</a:t>
          </a:r>
        </a:p>
      </dgm:t>
    </dgm:pt>
    <dgm:pt modelId="{BC50D5B7-2B99-4884-AED8-5848642CB96A}" type="parTrans" cxnId="{396B5657-8613-443E-893A-0D63E2FC04C5}">
      <dgm:prSet/>
      <dgm:spPr/>
      <dgm:t>
        <a:bodyPr/>
        <a:lstStyle/>
        <a:p>
          <a:endParaRPr lang="en-US"/>
        </a:p>
      </dgm:t>
    </dgm:pt>
    <dgm:pt modelId="{3408CA98-93D0-4FA4-AD2D-F2CA1186410B}" type="sibTrans" cxnId="{396B5657-8613-443E-893A-0D63E2FC04C5}">
      <dgm:prSet/>
      <dgm:spPr/>
      <dgm:t>
        <a:bodyPr/>
        <a:lstStyle/>
        <a:p>
          <a:endParaRPr lang="en-US"/>
        </a:p>
      </dgm:t>
    </dgm:pt>
    <dgm:pt modelId="{4D4AA8CB-5B32-4660-9100-DA30BACA962A}">
      <dgm:prSet/>
      <dgm:spPr/>
      <dgm:t>
        <a:bodyPr/>
        <a:lstStyle/>
        <a:p>
          <a:r>
            <a:rPr lang="en-US" dirty="0"/>
            <a:t>Installation (Q1/26)</a:t>
          </a:r>
        </a:p>
      </dgm:t>
    </dgm:pt>
    <dgm:pt modelId="{59C4369C-90F3-4691-B8EB-2A56D90F0323}" type="parTrans" cxnId="{1D9F895D-94BC-4311-A03B-C4C05B45F730}">
      <dgm:prSet/>
      <dgm:spPr/>
      <dgm:t>
        <a:bodyPr/>
        <a:lstStyle/>
        <a:p>
          <a:endParaRPr lang="en-US"/>
        </a:p>
      </dgm:t>
    </dgm:pt>
    <dgm:pt modelId="{C8A15D26-5B04-4EDC-A3DB-AC24EEF1D330}" type="sibTrans" cxnId="{1D9F895D-94BC-4311-A03B-C4C05B45F730}">
      <dgm:prSet/>
      <dgm:spPr/>
      <dgm:t>
        <a:bodyPr/>
        <a:lstStyle/>
        <a:p>
          <a:endParaRPr lang="en-US"/>
        </a:p>
      </dgm:t>
    </dgm:pt>
    <dgm:pt modelId="{FED5E8CA-172E-4CFE-A1BD-BF11CB65F86D}" type="pres">
      <dgm:prSet presAssocID="{1E4AA761-40C8-4246-8A00-D61718843F41}" presName="Name0" presStyleCnt="0">
        <dgm:presLayoutVars>
          <dgm:dir/>
          <dgm:animLvl val="lvl"/>
          <dgm:resizeHandles val="exact"/>
        </dgm:presLayoutVars>
      </dgm:prSet>
      <dgm:spPr/>
    </dgm:pt>
    <dgm:pt modelId="{8B8278E1-D14F-4858-B16C-D79F9E41CC83}" type="pres">
      <dgm:prSet presAssocID="{203CA910-DB3D-42E5-AD1A-25DD0485937E}" presName="linNode" presStyleCnt="0"/>
      <dgm:spPr/>
    </dgm:pt>
    <dgm:pt modelId="{21F41A3E-3010-4F59-942E-2220591A665C}" type="pres">
      <dgm:prSet presAssocID="{203CA910-DB3D-42E5-AD1A-25DD0485937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9B42D55-74CF-4658-9586-0DEA474940FE}" type="pres">
      <dgm:prSet presAssocID="{203CA910-DB3D-42E5-AD1A-25DD0485937E}" presName="descendantText" presStyleLbl="alignAccFollowNode1" presStyleIdx="0" presStyleCnt="5">
        <dgm:presLayoutVars>
          <dgm:bulletEnabled val="1"/>
        </dgm:presLayoutVars>
      </dgm:prSet>
      <dgm:spPr/>
    </dgm:pt>
    <dgm:pt modelId="{A6F6745A-1910-4671-833F-6206CD483EAF}" type="pres">
      <dgm:prSet presAssocID="{C6AEDCEF-794E-49FA-BC5A-FE56584BFFEA}" presName="sp" presStyleCnt="0"/>
      <dgm:spPr/>
    </dgm:pt>
    <dgm:pt modelId="{FC0BCA38-C3A2-4D30-BC83-F4DC71B71663}" type="pres">
      <dgm:prSet presAssocID="{82F40634-7611-4D5C-85AB-F787F7FFD351}" presName="linNode" presStyleCnt="0"/>
      <dgm:spPr/>
    </dgm:pt>
    <dgm:pt modelId="{4E4C692F-D265-4BAF-8BDA-975472C1B846}" type="pres">
      <dgm:prSet presAssocID="{82F40634-7611-4D5C-85AB-F787F7FFD351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57CCD62-26F6-485E-A521-71AB3F25F462}" type="pres">
      <dgm:prSet presAssocID="{82F40634-7611-4D5C-85AB-F787F7FFD351}" presName="descendantText" presStyleLbl="alignAccFollowNode1" presStyleIdx="1" presStyleCnt="5">
        <dgm:presLayoutVars>
          <dgm:bulletEnabled val="1"/>
        </dgm:presLayoutVars>
      </dgm:prSet>
      <dgm:spPr/>
    </dgm:pt>
    <dgm:pt modelId="{99411D1D-967A-4755-8308-11C07FE99B78}" type="pres">
      <dgm:prSet presAssocID="{12A08392-9579-4E08-AC17-C7652D03EADA}" presName="sp" presStyleCnt="0"/>
      <dgm:spPr/>
    </dgm:pt>
    <dgm:pt modelId="{7B7A4EA5-6568-41BE-A091-2175D66A19B2}" type="pres">
      <dgm:prSet presAssocID="{A2092E99-26A1-4322-9DBB-8277B481532A}" presName="linNode" presStyleCnt="0"/>
      <dgm:spPr/>
    </dgm:pt>
    <dgm:pt modelId="{95A2EFC0-8FBA-454C-8217-D324F66086DA}" type="pres">
      <dgm:prSet presAssocID="{A2092E99-26A1-4322-9DBB-8277B481532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5ADF404-98AD-4F2C-BB81-D97E72A92298}" type="pres">
      <dgm:prSet presAssocID="{A2092E99-26A1-4322-9DBB-8277B481532A}" presName="descendantText" presStyleLbl="alignAccFollowNode1" presStyleIdx="2" presStyleCnt="5">
        <dgm:presLayoutVars>
          <dgm:bulletEnabled val="1"/>
        </dgm:presLayoutVars>
      </dgm:prSet>
      <dgm:spPr/>
    </dgm:pt>
    <dgm:pt modelId="{6CAE81DC-5A2E-406A-A601-CEFCE9F7B5AC}" type="pres">
      <dgm:prSet presAssocID="{91C55AF5-7CD3-4FE0-9E69-AD9C865B2BF2}" presName="sp" presStyleCnt="0"/>
      <dgm:spPr/>
    </dgm:pt>
    <dgm:pt modelId="{BCA625D4-D143-4EA3-B163-40EB138CA494}" type="pres">
      <dgm:prSet presAssocID="{FEA763E7-8FF0-4C5D-B7DF-14A49C30BA3E}" presName="linNode" presStyleCnt="0"/>
      <dgm:spPr/>
    </dgm:pt>
    <dgm:pt modelId="{4DB143EF-0837-4F1A-B706-A70B4CDA5850}" type="pres">
      <dgm:prSet presAssocID="{FEA763E7-8FF0-4C5D-B7DF-14A49C30BA3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378872C-69E7-4204-BA05-D1D4B5498CDC}" type="pres">
      <dgm:prSet presAssocID="{FEA763E7-8FF0-4C5D-B7DF-14A49C30BA3E}" presName="descendantText" presStyleLbl="alignAccFollowNode1" presStyleIdx="3" presStyleCnt="5">
        <dgm:presLayoutVars>
          <dgm:bulletEnabled val="1"/>
        </dgm:presLayoutVars>
      </dgm:prSet>
      <dgm:spPr/>
    </dgm:pt>
    <dgm:pt modelId="{D4830B73-EB16-4C4A-AAE1-69758D609F0E}" type="pres">
      <dgm:prSet presAssocID="{8B93AA3C-6D2B-443C-94B7-2E8B93C71656}" presName="sp" presStyleCnt="0"/>
      <dgm:spPr/>
    </dgm:pt>
    <dgm:pt modelId="{6D72D67B-B7A8-4B0A-8997-E79A345E449B}" type="pres">
      <dgm:prSet presAssocID="{4AA15981-64B6-4250-B79E-AFBBAA252F16}" presName="linNode" presStyleCnt="0"/>
      <dgm:spPr/>
    </dgm:pt>
    <dgm:pt modelId="{5A2A0CFA-2B65-489D-A47F-F53C6F55F4FD}" type="pres">
      <dgm:prSet presAssocID="{4AA15981-64B6-4250-B79E-AFBBAA252F16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B351176-2402-4964-AC19-E070E83486B9}" type="pres">
      <dgm:prSet presAssocID="{4AA15981-64B6-4250-B79E-AFBBAA252F16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06AF602-4B28-440A-88B0-79394214DEA7}" type="presOf" srcId="{14BF9D5A-B892-417B-971D-F22FAF0DF7E2}" destId="{157CCD62-26F6-485E-A521-71AB3F25F462}" srcOrd="0" destOrd="0" presId="urn:microsoft.com/office/officeart/2005/8/layout/vList5"/>
    <dgm:cxn modelId="{9DBC420F-0486-48CE-8F2E-98A899FC97E8}" srcId="{FEA763E7-8FF0-4C5D-B7DF-14A49C30BA3E}" destId="{A3B6CE18-A47F-4CA0-8700-BC1AE9033312}" srcOrd="0" destOrd="0" parTransId="{F345C1F5-95A6-49F0-BBCF-85E92296367E}" sibTransId="{FB240270-7005-47B9-BD77-9303FE643A81}"/>
    <dgm:cxn modelId="{3152E117-600A-4242-87F4-047D53DB8498}" srcId="{A2092E99-26A1-4322-9DBB-8277B481532A}" destId="{F01E373E-C2F7-414A-B6FC-198D87D3C5FE}" srcOrd="2" destOrd="0" parTransId="{C6C90AC9-7298-4881-91B4-ED9B234C3DFD}" sibTransId="{72E15F97-E519-4979-ACB4-3D8BDAAE8C70}"/>
    <dgm:cxn modelId="{8C40083B-1621-4801-B3D0-99331FB5AA7C}" srcId="{1E4AA761-40C8-4246-8A00-D61718843F41}" destId="{82F40634-7611-4D5C-85AB-F787F7FFD351}" srcOrd="1" destOrd="0" parTransId="{77F1E17C-8B23-489A-B46F-4CC4A53EFBF6}" sibTransId="{12A08392-9579-4E08-AC17-C7652D03EADA}"/>
    <dgm:cxn modelId="{2AFD803D-94EC-468B-8B56-73FA752D9ACF}" type="presOf" srcId="{82F40634-7611-4D5C-85AB-F787F7FFD351}" destId="{4E4C692F-D265-4BAF-8BDA-975472C1B846}" srcOrd="0" destOrd="0" presId="urn:microsoft.com/office/officeart/2005/8/layout/vList5"/>
    <dgm:cxn modelId="{F6282649-DF44-4B7B-925C-0A4574D85863}" type="presOf" srcId="{496142D3-787B-444F-9659-7AE08F911457}" destId="{25ADF404-98AD-4F2C-BB81-D97E72A92298}" srcOrd="0" destOrd="1" presId="urn:microsoft.com/office/officeart/2005/8/layout/vList5"/>
    <dgm:cxn modelId="{451CA04A-7670-42AE-A132-952D948843E2}" type="presOf" srcId="{944D8A68-6C9D-495A-9E6C-C0B3F0395403}" destId="{19B42D55-74CF-4658-9586-0DEA474940FE}" srcOrd="0" destOrd="0" presId="urn:microsoft.com/office/officeart/2005/8/layout/vList5"/>
    <dgm:cxn modelId="{FE0A314E-BC60-4186-B397-47C4E4D3EF6D}" type="presOf" srcId="{508677E8-5C10-426E-8075-1D2BDD08026F}" destId="{3B351176-2402-4964-AC19-E070E83486B9}" srcOrd="0" destOrd="0" presId="urn:microsoft.com/office/officeart/2005/8/layout/vList5"/>
    <dgm:cxn modelId="{396B5657-8613-443E-893A-0D63E2FC04C5}" srcId="{FEA763E7-8FF0-4C5D-B7DF-14A49C30BA3E}" destId="{03E5E8F9-25A7-4BBE-B899-FDEE8506EFDF}" srcOrd="1" destOrd="0" parTransId="{BC50D5B7-2B99-4884-AED8-5848642CB96A}" sibTransId="{3408CA98-93D0-4FA4-AD2D-F2CA1186410B}"/>
    <dgm:cxn modelId="{1D9F895D-94BC-4311-A03B-C4C05B45F730}" srcId="{FEA763E7-8FF0-4C5D-B7DF-14A49C30BA3E}" destId="{4D4AA8CB-5B32-4660-9100-DA30BACA962A}" srcOrd="2" destOrd="0" parTransId="{59C4369C-90F3-4691-B8EB-2A56D90F0323}" sibTransId="{C8A15D26-5B04-4EDC-A3DB-AC24EEF1D330}"/>
    <dgm:cxn modelId="{C850EE65-2CB5-4904-9455-9BEDBEB5EFFB}" srcId="{1E4AA761-40C8-4246-8A00-D61718843F41}" destId="{A2092E99-26A1-4322-9DBB-8277B481532A}" srcOrd="2" destOrd="0" parTransId="{D5298001-09A1-490C-B717-BE1E3DA31F09}" sibTransId="{91C55AF5-7CD3-4FE0-9E69-AD9C865B2BF2}"/>
    <dgm:cxn modelId="{FEFE016F-2B7E-426E-94E0-2B1227029F3C}" srcId="{1E4AA761-40C8-4246-8A00-D61718843F41}" destId="{4AA15981-64B6-4250-B79E-AFBBAA252F16}" srcOrd="4" destOrd="0" parTransId="{CAE6F3B8-18C4-4982-8630-3EB843D7BCA6}" sibTransId="{DB08E85C-9F17-4CDF-AE92-6A1C589352A8}"/>
    <dgm:cxn modelId="{C5BC767C-1023-4469-8710-CF07539D206A}" srcId="{1E4AA761-40C8-4246-8A00-D61718843F41}" destId="{FEA763E7-8FF0-4C5D-B7DF-14A49C30BA3E}" srcOrd="3" destOrd="0" parTransId="{FE965ABD-362D-4E3B-82C4-152DAEE3C861}" sibTransId="{8B93AA3C-6D2B-443C-94B7-2E8B93C71656}"/>
    <dgm:cxn modelId="{A611BF7E-F895-4666-93E1-0AA7344D7E34}" srcId="{4AA15981-64B6-4250-B79E-AFBBAA252F16}" destId="{14BEEC90-DC19-410E-AD48-426B607973FE}" srcOrd="1" destOrd="0" parTransId="{26415854-1586-481C-801E-6A9084B99A91}" sibTransId="{71C2B947-0913-40F0-B4BE-BA0D9668017A}"/>
    <dgm:cxn modelId="{3F71A786-785D-4DF4-8809-3C4996D93E4B}" type="presOf" srcId="{1E4AA761-40C8-4246-8A00-D61718843F41}" destId="{FED5E8CA-172E-4CFE-A1BD-BF11CB65F86D}" srcOrd="0" destOrd="0" presId="urn:microsoft.com/office/officeart/2005/8/layout/vList5"/>
    <dgm:cxn modelId="{B1FCDF87-0290-4D8A-ABD0-8CAA42DA6FE0}" srcId="{82F40634-7611-4D5C-85AB-F787F7FFD351}" destId="{F328EC11-2E56-409D-8DFA-C17CFB681E5B}" srcOrd="2" destOrd="0" parTransId="{B5EC488E-842A-4943-AF16-2529E335B403}" sibTransId="{6A49A6E5-65D4-4D38-9AA2-D08B11E5E7FF}"/>
    <dgm:cxn modelId="{773320A8-179F-4DD5-9D84-1EF0CB93463B}" type="presOf" srcId="{203CA910-DB3D-42E5-AD1A-25DD0485937E}" destId="{21F41A3E-3010-4F59-942E-2220591A665C}" srcOrd="0" destOrd="0" presId="urn:microsoft.com/office/officeart/2005/8/layout/vList5"/>
    <dgm:cxn modelId="{5D170FAA-2E28-4B5B-B354-B5420561C515}" type="presOf" srcId="{A2092E99-26A1-4322-9DBB-8277B481532A}" destId="{95A2EFC0-8FBA-454C-8217-D324F66086DA}" srcOrd="0" destOrd="0" presId="urn:microsoft.com/office/officeart/2005/8/layout/vList5"/>
    <dgm:cxn modelId="{AEC331B2-2373-4F43-8214-2E6B705ADD15}" srcId="{4AA15981-64B6-4250-B79E-AFBBAA252F16}" destId="{508677E8-5C10-426E-8075-1D2BDD08026F}" srcOrd="0" destOrd="0" parTransId="{5D205F5E-3F56-4BEB-94EF-621A3261F070}" sibTransId="{15BE25DE-163A-4199-9ADF-D4459D5E855A}"/>
    <dgm:cxn modelId="{A5E7AAB2-B78F-4692-833E-EA6228E6BA58}" type="presOf" srcId="{F01E373E-C2F7-414A-B6FC-198D87D3C5FE}" destId="{25ADF404-98AD-4F2C-BB81-D97E72A92298}" srcOrd="0" destOrd="2" presId="urn:microsoft.com/office/officeart/2005/8/layout/vList5"/>
    <dgm:cxn modelId="{EF8585B3-BEAE-4A15-9AAA-05F1599F409D}" srcId="{82F40634-7611-4D5C-85AB-F787F7FFD351}" destId="{06686FF2-E39D-40B0-95D3-851F569A90DF}" srcOrd="1" destOrd="0" parTransId="{013BED58-47BA-4187-B774-CE9AE2338F1E}" sibTransId="{7717AD2C-BD4E-46E2-BFCF-E230CF3738DA}"/>
    <dgm:cxn modelId="{2DE467C4-39F1-45FC-8F37-7AB7C7FC1D00}" srcId="{1E4AA761-40C8-4246-8A00-D61718843F41}" destId="{203CA910-DB3D-42E5-AD1A-25DD0485937E}" srcOrd="0" destOrd="0" parTransId="{4F6E65E6-D175-4F10-B217-526D6D30FF2C}" sibTransId="{C6AEDCEF-794E-49FA-BC5A-FE56584BFFEA}"/>
    <dgm:cxn modelId="{07DB16D1-89E5-443D-A635-8D9848E878F4}" srcId="{A2092E99-26A1-4322-9DBB-8277B481532A}" destId="{356E92B2-D27F-4BB4-96FC-77FFCB27ED93}" srcOrd="0" destOrd="0" parTransId="{E9ADBCE1-9DFA-49A7-AE0F-EB2F628DBA25}" sibTransId="{DAC856B4-3D22-4A7F-9CCA-9D06B507E3F2}"/>
    <dgm:cxn modelId="{CE7C81D2-2A09-4833-AE37-E526896AD222}" type="presOf" srcId="{03E5E8F9-25A7-4BBE-B899-FDEE8506EFDF}" destId="{F378872C-69E7-4204-BA05-D1D4B5498CDC}" srcOrd="0" destOrd="1" presId="urn:microsoft.com/office/officeart/2005/8/layout/vList5"/>
    <dgm:cxn modelId="{B376DFD4-3D60-4548-A9B3-B082930E0062}" type="presOf" srcId="{356E92B2-D27F-4BB4-96FC-77FFCB27ED93}" destId="{25ADF404-98AD-4F2C-BB81-D97E72A92298}" srcOrd="0" destOrd="0" presId="urn:microsoft.com/office/officeart/2005/8/layout/vList5"/>
    <dgm:cxn modelId="{067BC3E0-055F-47C2-8738-FC16B405F11E}" type="presOf" srcId="{F328EC11-2E56-409D-8DFA-C17CFB681E5B}" destId="{157CCD62-26F6-485E-A521-71AB3F25F462}" srcOrd="0" destOrd="2" presId="urn:microsoft.com/office/officeart/2005/8/layout/vList5"/>
    <dgm:cxn modelId="{244AF3E2-BB49-423C-A118-0FB86177262B}" type="presOf" srcId="{FEA763E7-8FF0-4C5D-B7DF-14A49C30BA3E}" destId="{4DB143EF-0837-4F1A-B706-A70B4CDA5850}" srcOrd="0" destOrd="0" presId="urn:microsoft.com/office/officeart/2005/8/layout/vList5"/>
    <dgm:cxn modelId="{5DDDCEE7-0F90-41E1-ADC3-712DD94EE8FF}" srcId="{203CA910-DB3D-42E5-AD1A-25DD0485937E}" destId="{944D8A68-6C9D-495A-9E6C-C0B3F0395403}" srcOrd="0" destOrd="0" parTransId="{AA61E928-D76A-45C1-BD5E-49617F954593}" sibTransId="{E56B87A4-A289-439F-9F11-60B40569383D}"/>
    <dgm:cxn modelId="{64FE1CF1-D4EA-499E-AF1F-C57339C2BC49}" type="presOf" srcId="{4D4AA8CB-5B32-4660-9100-DA30BACA962A}" destId="{F378872C-69E7-4204-BA05-D1D4B5498CDC}" srcOrd="0" destOrd="2" presId="urn:microsoft.com/office/officeart/2005/8/layout/vList5"/>
    <dgm:cxn modelId="{DDEA8AF1-8595-4D9F-8557-B454D7981BEB}" type="presOf" srcId="{A3B6CE18-A47F-4CA0-8700-BC1AE9033312}" destId="{F378872C-69E7-4204-BA05-D1D4B5498CDC}" srcOrd="0" destOrd="0" presId="urn:microsoft.com/office/officeart/2005/8/layout/vList5"/>
    <dgm:cxn modelId="{A8509FF2-5133-4AE0-B73A-F58356D5B4B3}" type="presOf" srcId="{4AA15981-64B6-4250-B79E-AFBBAA252F16}" destId="{5A2A0CFA-2B65-489D-A47F-F53C6F55F4FD}" srcOrd="0" destOrd="0" presId="urn:microsoft.com/office/officeart/2005/8/layout/vList5"/>
    <dgm:cxn modelId="{CF4C65F8-F6C2-4466-A6F6-267CEB2C199C}" type="presOf" srcId="{14BEEC90-DC19-410E-AD48-426B607973FE}" destId="{3B351176-2402-4964-AC19-E070E83486B9}" srcOrd="0" destOrd="1" presId="urn:microsoft.com/office/officeart/2005/8/layout/vList5"/>
    <dgm:cxn modelId="{99494AFB-0947-45F0-8754-B63A8619C8E1}" srcId="{A2092E99-26A1-4322-9DBB-8277B481532A}" destId="{496142D3-787B-444F-9659-7AE08F911457}" srcOrd="1" destOrd="0" parTransId="{EA4F6934-F192-411D-83F4-50BA36289306}" sibTransId="{297DD434-09EF-498F-B4B9-C9BD2732A1BD}"/>
    <dgm:cxn modelId="{8335D3FB-BB30-4ACC-81B4-70B5409A6BBF}" type="presOf" srcId="{06686FF2-E39D-40B0-95D3-851F569A90DF}" destId="{157CCD62-26F6-485E-A521-71AB3F25F462}" srcOrd="0" destOrd="1" presId="urn:microsoft.com/office/officeart/2005/8/layout/vList5"/>
    <dgm:cxn modelId="{3D0D1EFD-6A39-44CA-A5AC-5FF44E0C5D7A}" srcId="{82F40634-7611-4D5C-85AB-F787F7FFD351}" destId="{14BF9D5A-B892-417B-971D-F22FAF0DF7E2}" srcOrd="0" destOrd="0" parTransId="{42E54E99-C785-446F-B0AB-34085461556B}" sibTransId="{D6C769BA-64F3-465E-A1D1-B686F454AEBF}"/>
    <dgm:cxn modelId="{40DC4E6A-E8B3-4F65-8246-50A65FB5C450}" type="presParOf" srcId="{FED5E8CA-172E-4CFE-A1BD-BF11CB65F86D}" destId="{8B8278E1-D14F-4858-B16C-D79F9E41CC83}" srcOrd="0" destOrd="0" presId="urn:microsoft.com/office/officeart/2005/8/layout/vList5"/>
    <dgm:cxn modelId="{C30BBBEF-E62B-46D4-A3DE-858C72E8B92C}" type="presParOf" srcId="{8B8278E1-D14F-4858-B16C-D79F9E41CC83}" destId="{21F41A3E-3010-4F59-942E-2220591A665C}" srcOrd="0" destOrd="0" presId="urn:microsoft.com/office/officeart/2005/8/layout/vList5"/>
    <dgm:cxn modelId="{FA4F04C0-8479-47AC-85E8-42DA95B0ADCA}" type="presParOf" srcId="{8B8278E1-D14F-4858-B16C-D79F9E41CC83}" destId="{19B42D55-74CF-4658-9586-0DEA474940FE}" srcOrd="1" destOrd="0" presId="urn:microsoft.com/office/officeart/2005/8/layout/vList5"/>
    <dgm:cxn modelId="{693D9643-0AE5-4BD5-892F-F94E69858856}" type="presParOf" srcId="{FED5E8CA-172E-4CFE-A1BD-BF11CB65F86D}" destId="{A6F6745A-1910-4671-833F-6206CD483EAF}" srcOrd="1" destOrd="0" presId="urn:microsoft.com/office/officeart/2005/8/layout/vList5"/>
    <dgm:cxn modelId="{9AD747C6-E135-4858-B1EB-6DE76983DB62}" type="presParOf" srcId="{FED5E8CA-172E-4CFE-A1BD-BF11CB65F86D}" destId="{FC0BCA38-C3A2-4D30-BC83-F4DC71B71663}" srcOrd="2" destOrd="0" presId="urn:microsoft.com/office/officeart/2005/8/layout/vList5"/>
    <dgm:cxn modelId="{ADBA4CE8-0679-4C50-9571-949CC7C65048}" type="presParOf" srcId="{FC0BCA38-C3A2-4D30-BC83-F4DC71B71663}" destId="{4E4C692F-D265-4BAF-8BDA-975472C1B846}" srcOrd="0" destOrd="0" presId="urn:microsoft.com/office/officeart/2005/8/layout/vList5"/>
    <dgm:cxn modelId="{FFB6AA66-1FF2-48ED-BD68-48BB50C9DCC5}" type="presParOf" srcId="{FC0BCA38-C3A2-4D30-BC83-F4DC71B71663}" destId="{157CCD62-26F6-485E-A521-71AB3F25F462}" srcOrd="1" destOrd="0" presId="urn:microsoft.com/office/officeart/2005/8/layout/vList5"/>
    <dgm:cxn modelId="{4914A9D3-9041-4745-97D9-FF6237C47A18}" type="presParOf" srcId="{FED5E8CA-172E-4CFE-A1BD-BF11CB65F86D}" destId="{99411D1D-967A-4755-8308-11C07FE99B78}" srcOrd="3" destOrd="0" presId="urn:microsoft.com/office/officeart/2005/8/layout/vList5"/>
    <dgm:cxn modelId="{00CDD0F5-7DD6-417C-B74E-0327D18D0FA8}" type="presParOf" srcId="{FED5E8CA-172E-4CFE-A1BD-BF11CB65F86D}" destId="{7B7A4EA5-6568-41BE-A091-2175D66A19B2}" srcOrd="4" destOrd="0" presId="urn:microsoft.com/office/officeart/2005/8/layout/vList5"/>
    <dgm:cxn modelId="{B578764A-F61C-4600-80AB-B862E7FF3C71}" type="presParOf" srcId="{7B7A4EA5-6568-41BE-A091-2175D66A19B2}" destId="{95A2EFC0-8FBA-454C-8217-D324F66086DA}" srcOrd="0" destOrd="0" presId="urn:microsoft.com/office/officeart/2005/8/layout/vList5"/>
    <dgm:cxn modelId="{7A601B3F-FCF5-4E40-AF6F-1DB0B0B5A269}" type="presParOf" srcId="{7B7A4EA5-6568-41BE-A091-2175D66A19B2}" destId="{25ADF404-98AD-4F2C-BB81-D97E72A92298}" srcOrd="1" destOrd="0" presId="urn:microsoft.com/office/officeart/2005/8/layout/vList5"/>
    <dgm:cxn modelId="{4A6F2DEC-E806-4636-87EC-71774F958AFB}" type="presParOf" srcId="{FED5E8CA-172E-4CFE-A1BD-BF11CB65F86D}" destId="{6CAE81DC-5A2E-406A-A601-CEFCE9F7B5AC}" srcOrd="5" destOrd="0" presId="urn:microsoft.com/office/officeart/2005/8/layout/vList5"/>
    <dgm:cxn modelId="{B58DB333-E9BB-4284-A651-CF61431468F2}" type="presParOf" srcId="{FED5E8CA-172E-4CFE-A1BD-BF11CB65F86D}" destId="{BCA625D4-D143-4EA3-B163-40EB138CA494}" srcOrd="6" destOrd="0" presId="urn:microsoft.com/office/officeart/2005/8/layout/vList5"/>
    <dgm:cxn modelId="{CCD848AF-243F-49F1-9A83-372A43530548}" type="presParOf" srcId="{BCA625D4-D143-4EA3-B163-40EB138CA494}" destId="{4DB143EF-0837-4F1A-B706-A70B4CDA5850}" srcOrd="0" destOrd="0" presId="urn:microsoft.com/office/officeart/2005/8/layout/vList5"/>
    <dgm:cxn modelId="{28729846-DE67-455C-93A8-3CB3B78A4A23}" type="presParOf" srcId="{BCA625D4-D143-4EA3-B163-40EB138CA494}" destId="{F378872C-69E7-4204-BA05-D1D4B5498CDC}" srcOrd="1" destOrd="0" presId="urn:microsoft.com/office/officeart/2005/8/layout/vList5"/>
    <dgm:cxn modelId="{EB7C37D3-AED4-4D4A-9AAA-9BE692F9BDDB}" type="presParOf" srcId="{FED5E8CA-172E-4CFE-A1BD-BF11CB65F86D}" destId="{D4830B73-EB16-4C4A-AAE1-69758D609F0E}" srcOrd="7" destOrd="0" presId="urn:microsoft.com/office/officeart/2005/8/layout/vList5"/>
    <dgm:cxn modelId="{072DDEB5-04CC-4466-8B28-4FA07DC02638}" type="presParOf" srcId="{FED5E8CA-172E-4CFE-A1BD-BF11CB65F86D}" destId="{6D72D67B-B7A8-4B0A-8997-E79A345E449B}" srcOrd="8" destOrd="0" presId="urn:microsoft.com/office/officeart/2005/8/layout/vList5"/>
    <dgm:cxn modelId="{F37D258C-ECF7-419C-B2D4-E219AC68AD34}" type="presParOf" srcId="{6D72D67B-B7A8-4B0A-8997-E79A345E449B}" destId="{5A2A0CFA-2B65-489D-A47F-F53C6F55F4FD}" srcOrd="0" destOrd="0" presId="urn:microsoft.com/office/officeart/2005/8/layout/vList5"/>
    <dgm:cxn modelId="{330A4CE1-5B3C-41AF-B9E6-D517A7AF2EB1}" type="presParOf" srcId="{6D72D67B-B7A8-4B0A-8997-E79A345E449B}" destId="{3B351176-2402-4964-AC19-E070E83486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4AA761-40C8-4246-8A00-D61718843F4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3CA910-DB3D-42E5-AD1A-25DD0485937E}">
      <dgm:prSet phldrT="[Text]"/>
      <dgm:spPr/>
      <dgm:t>
        <a:bodyPr/>
        <a:lstStyle/>
        <a:p>
          <a:r>
            <a:rPr lang="en-US" dirty="0"/>
            <a:t>Bring E6 to clean experimental room</a:t>
          </a:r>
        </a:p>
      </dgm:t>
    </dgm:pt>
    <dgm:pt modelId="{4F6E65E6-D175-4F10-B217-526D6D30FF2C}" type="parTrans" cxnId="{2DE467C4-39F1-45FC-8F37-7AB7C7FC1D00}">
      <dgm:prSet/>
      <dgm:spPr/>
      <dgm:t>
        <a:bodyPr/>
        <a:lstStyle/>
        <a:p>
          <a:endParaRPr lang="en-US"/>
        </a:p>
      </dgm:t>
    </dgm:pt>
    <dgm:pt modelId="{C6AEDCEF-794E-49FA-BC5A-FE56584BFFEA}" type="sibTrans" cxnId="{2DE467C4-39F1-45FC-8F37-7AB7C7FC1D00}">
      <dgm:prSet/>
      <dgm:spPr/>
      <dgm:t>
        <a:bodyPr/>
        <a:lstStyle/>
        <a:p>
          <a:endParaRPr lang="en-US"/>
        </a:p>
      </dgm:t>
    </dgm:pt>
    <dgm:pt modelId="{944D8A68-6C9D-495A-9E6C-C0B3F0395403}">
      <dgm:prSet phldrT="[Text]"/>
      <dgm:spPr/>
      <dgm:t>
        <a:bodyPr/>
        <a:lstStyle/>
        <a:p>
          <a:r>
            <a:rPr lang="en-US" dirty="0"/>
            <a:t>E6 pre-cleaned (Aug. 24)</a:t>
          </a:r>
        </a:p>
      </dgm:t>
    </dgm:pt>
    <dgm:pt modelId="{AA61E928-D76A-45C1-BD5E-49617F954593}" type="parTrans" cxnId="{5DDDCEE7-0F90-41E1-ADC3-712DD94EE8FF}">
      <dgm:prSet/>
      <dgm:spPr/>
      <dgm:t>
        <a:bodyPr/>
        <a:lstStyle/>
        <a:p>
          <a:endParaRPr lang="en-US"/>
        </a:p>
      </dgm:t>
    </dgm:pt>
    <dgm:pt modelId="{E56B87A4-A289-439F-9F11-60B40569383D}" type="sibTrans" cxnId="{5DDDCEE7-0F90-41E1-ADC3-712DD94EE8FF}">
      <dgm:prSet/>
      <dgm:spPr/>
      <dgm:t>
        <a:bodyPr/>
        <a:lstStyle/>
        <a:p>
          <a:endParaRPr lang="en-US"/>
        </a:p>
      </dgm:t>
    </dgm:pt>
    <dgm:pt modelId="{82F40634-7611-4D5C-85AB-F787F7FFD351}">
      <dgm:prSet phldrT="[Text]"/>
      <dgm:spPr/>
      <dgm:t>
        <a:bodyPr/>
        <a:lstStyle/>
        <a:p>
          <a:r>
            <a:rPr lang="en-US" dirty="0"/>
            <a:t>Experimental chamber and related equipment</a:t>
          </a:r>
        </a:p>
      </dgm:t>
    </dgm:pt>
    <dgm:pt modelId="{77F1E17C-8B23-489A-B46F-4CC4A53EFBF6}" type="parTrans" cxnId="{8C40083B-1621-4801-B3D0-99331FB5AA7C}">
      <dgm:prSet/>
      <dgm:spPr/>
      <dgm:t>
        <a:bodyPr/>
        <a:lstStyle/>
        <a:p>
          <a:endParaRPr lang="en-US"/>
        </a:p>
      </dgm:t>
    </dgm:pt>
    <dgm:pt modelId="{12A08392-9579-4E08-AC17-C7652D03EADA}" type="sibTrans" cxnId="{8C40083B-1621-4801-B3D0-99331FB5AA7C}">
      <dgm:prSet/>
      <dgm:spPr/>
      <dgm:t>
        <a:bodyPr/>
        <a:lstStyle/>
        <a:p>
          <a:endParaRPr lang="en-US"/>
        </a:p>
      </dgm:t>
    </dgm:pt>
    <dgm:pt modelId="{14BF9D5A-B892-417B-971D-F22FAF0DF7E2}">
      <dgm:prSet phldrT="[Text]"/>
      <dgm:spPr/>
      <dgm:t>
        <a:bodyPr/>
        <a:lstStyle/>
        <a:p>
          <a:r>
            <a:rPr lang="en-US" dirty="0"/>
            <a:t>Design (Q2/25)</a:t>
          </a:r>
        </a:p>
      </dgm:t>
    </dgm:pt>
    <dgm:pt modelId="{42E54E99-C785-446F-B0AB-34085461556B}" type="parTrans" cxnId="{3D0D1EFD-6A39-44CA-A5AC-5FF44E0C5D7A}">
      <dgm:prSet/>
      <dgm:spPr/>
      <dgm:t>
        <a:bodyPr/>
        <a:lstStyle/>
        <a:p>
          <a:endParaRPr lang="en-US"/>
        </a:p>
      </dgm:t>
    </dgm:pt>
    <dgm:pt modelId="{D6C769BA-64F3-465E-A1D1-B686F454AEBF}" type="sibTrans" cxnId="{3D0D1EFD-6A39-44CA-A5AC-5FF44E0C5D7A}">
      <dgm:prSet/>
      <dgm:spPr/>
      <dgm:t>
        <a:bodyPr/>
        <a:lstStyle/>
        <a:p>
          <a:endParaRPr lang="en-US"/>
        </a:p>
      </dgm:t>
    </dgm:pt>
    <dgm:pt modelId="{F328EC11-2E56-409D-8DFA-C17CFB681E5B}">
      <dgm:prSet phldrT="[Text]"/>
      <dgm:spPr/>
      <dgm:t>
        <a:bodyPr/>
        <a:lstStyle/>
        <a:p>
          <a:r>
            <a:rPr lang="en-US" dirty="0"/>
            <a:t>Installation (Q3/26)</a:t>
          </a:r>
        </a:p>
      </dgm:t>
    </dgm:pt>
    <dgm:pt modelId="{B5EC488E-842A-4943-AF16-2529E335B403}" type="parTrans" cxnId="{B1FCDF87-0290-4D8A-ABD0-8CAA42DA6FE0}">
      <dgm:prSet/>
      <dgm:spPr/>
      <dgm:t>
        <a:bodyPr/>
        <a:lstStyle/>
        <a:p>
          <a:endParaRPr lang="en-US"/>
        </a:p>
      </dgm:t>
    </dgm:pt>
    <dgm:pt modelId="{6A49A6E5-65D4-4D38-9AA2-D08B11E5E7FF}" type="sibTrans" cxnId="{B1FCDF87-0290-4D8A-ABD0-8CAA42DA6FE0}">
      <dgm:prSet/>
      <dgm:spPr/>
      <dgm:t>
        <a:bodyPr/>
        <a:lstStyle/>
        <a:p>
          <a:endParaRPr lang="en-US"/>
        </a:p>
      </dgm:t>
    </dgm:pt>
    <dgm:pt modelId="{A2092E99-26A1-4322-9DBB-8277B481532A}">
      <dgm:prSet phldrT="[Text]"/>
      <dgm:spPr/>
      <dgm:t>
        <a:bodyPr/>
        <a:lstStyle/>
        <a:p>
          <a:r>
            <a:rPr lang="en-US" dirty="0"/>
            <a:t>Experiment</a:t>
          </a:r>
        </a:p>
      </dgm:t>
    </dgm:pt>
    <dgm:pt modelId="{D5298001-09A1-490C-B717-BE1E3DA31F09}" type="parTrans" cxnId="{C850EE65-2CB5-4904-9455-9BEDBEB5EFFB}">
      <dgm:prSet/>
      <dgm:spPr/>
      <dgm:t>
        <a:bodyPr/>
        <a:lstStyle/>
        <a:p>
          <a:endParaRPr lang="en-US"/>
        </a:p>
      </dgm:t>
    </dgm:pt>
    <dgm:pt modelId="{91C55AF5-7CD3-4FE0-9E69-AD9C865B2BF2}" type="sibTrans" cxnId="{C850EE65-2CB5-4904-9455-9BEDBEB5EFFB}">
      <dgm:prSet/>
      <dgm:spPr/>
      <dgm:t>
        <a:bodyPr/>
        <a:lstStyle/>
        <a:p>
          <a:endParaRPr lang="en-US"/>
        </a:p>
      </dgm:t>
    </dgm:pt>
    <dgm:pt modelId="{356E92B2-D27F-4BB4-96FC-77FFCB27ED93}">
      <dgm:prSet phldrT="[Text]"/>
      <dgm:spPr/>
      <dgm:t>
        <a:bodyPr/>
        <a:lstStyle/>
        <a:p>
          <a:r>
            <a:rPr lang="en-US" dirty="0"/>
            <a:t>Commissioning (Q1/27)</a:t>
          </a:r>
        </a:p>
      </dgm:t>
    </dgm:pt>
    <dgm:pt modelId="{E9ADBCE1-9DFA-49A7-AE0F-EB2F628DBA25}" type="parTrans" cxnId="{07DB16D1-89E5-443D-A635-8D9848E878F4}">
      <dgm:prSet/>
      <dgm:spPr/>
      <dgm:t>
        <a:bodyPr/>
        <a:lstStyle/>
        <a:p>
          <a:endParaRPr lang="en-US"/>
        </a:p>
      </dgm:t>
    </dgm:pt>
    <dgm:pt modelId="{DAC856B4-3D22-4A7F-9CCA-9D06B507E3F2}" type="sibTrans" cxnId="{07DB16D1-89E5-443D-A635-8D9848E878F4}">
      <dgm:prSet/>
      <dgm:spPr/>
      <dgm:t>
        <a:bodyPr/>
        <a:lstStyle/>
        <a:p>
          <a:endParaRPr lang="en-US"/>
        </a:p>
      </dgm:t>
    </dgm:pt>
    <dgm:pt modelId="{9B3795C9-EBE1-4FA2-935D-FBA1DAF4ED14}">
      <dgm:prSet phldrT="[Text]"/>
      <dgm:spPr/>
      <dgm:t>
        <a:bodyPr/>
        <a:lstStyle/>
        <a:p>
          <a:r>
            <a:rPr lang="en-US" dirty="0"/>
            <a:t>Project (Dec. 24)</a:t>
          </a:r>
        </a:p>
      </dgm:t>
    </dgm:pt>
    <dgm:pt modelId="{24583379-8591-4D26-9865-A0B117A52CD5}" type="parTrans" cxnId="{FA89D14E-674D-4D8F-8599-61E079459E08}">
      <dgm:prSet/>
      <dgm:spPr/>
      <dgm:t>
        <a:bodyPr/>
        <a:lstStyle/>
        <a:p>
          <a:endParaRPr lang="en-US"/>
        </a:p>
      </dgm:t>
    </dgm:pt>
    <dgm:pt modelId="{5CF5B5F4-FC10-4B25-8CA4-2B9A5842CF3B}" type="sibTrans" cxnId="{FA89D14E-674D-4D8F-8599-61E079459E08}">
      <dgm:prSet/>
      <dgm:spPr/>
      <dgm:t>
        <a:bodyPr/>
        <a:lstStyle/>
        <a:p>
          <a:endParaRPr lang="en-US"/>
        </a:p>
      </dgm:t>
    </dgm:pt>
    <dgm:pt modelId="{A4572810-2049-40D3-B0B5-975EFA1455A9}">
      <dgm:prSet phldrT="[Text]"/>
      <dgm:spPr/>
      <dgm:t>
        <a:bodyPr/>
        <a:lstStyle/>
        <a:p>
          <a:r>
            <a:rPr lang="en-US" dirty="0"/>
            <a:t>Works (Q1-Q3/25)</a:t>
          </a:r>
        </a:p>
      </dgm:t>
    </dgm:pt>
    <dgm:pt modelId="{3F60ACCF-D9AD-4282-ADD8-24FA8A49205C}" type="parTrans" cxnId="{41187D4F-7EC2-4A11-A5FF-A71BE1D2E5E3}">
      <dgm:prSet/>
      <dgm:spPr/>
      <dgm:t>
        <a:bodyPr/>
        <a:lstStyle/>
        <a:p>
          <a:endParaRPr lang="en-US"/>
        </a:p>
      </dgm:t>
    </dgm:pt>
    <dgm:pt modelId="{F4C54A84-D7E2-480B-BDDD-0C521E0958D7}" type="sibTrans" cxnId="{41187D4F-7EC2-4A11-A5FF-A71BE1D2E5E3}">
      <dgm:prSet/>
      <dgm:spPr/>
      <dgm:t>
        <a:bodyPr/>
        <a:lstStyle/>
        <a:p>
          <a:endParaRPr lang="en-US"/>
        </a:p>
      </dgm:t>
    </dgm:pt>
    <dgm:pt modelId="{8580A8C3-F7DD-4452-8C20-628CBF421911}">
      <dgm:prSet phldrT="[Text]"/>
      <dgm:spPr/>
      <dgm:t>
        <a:bodyPr/>
        <a:lstStyle/>
        <a:p>
          <a:r>
            <a:rPr lang="en-US" dirty="0"/>
            <a:t>First run (Q2/27)</a:t>
          </a:r>
        </a:p>
      </dgm:t>
    </dgm:pt>
    <dgm:pt modelId="{62FABD70-70D6-4400-8AEE-32B7EE9BF5CB}" type="parTrans" cxnId="{38071F5A-A879-4FF6-A7D1-84246C8C3674}">
      <dgm:prSet/>
      <dgm:spPr/>
    </dgm:pt>
    <dgm:pt modelId="{FC31D1E9-664B-4890-BACE-79A39BBCB820}" type="sibTrans" cxnId="{38071F5A-A879-4FF6-A7D1-84246C8C3674}">
      <dgm:prSet/>
      <dgm:spPr/>
    </dgm:pt>
    <dgm:pt modelId="{C158E0D5-C195-4730-83BE-8BC28E92831E}">
      <dgm:prSet phldrT="[Text]"/>
      <dgm:spPr/>
      <dgm:t>
        <a:bodyPr/>
        <a:lstStyle/>
        <a:p>
          <a:r>
            <a:rPr lang="en-US" dirty="0"/>
            <a:t>Second run (Q3/27)</a:t>
          </a:r>
        </a:p>
      </dgm:t>
    </dgm:pt>
    <dgm:pt modelId="{6F9BC3C2-F54E-4C98-9D7F-B9E0D3FDC773}" type="parTrans" cxnId="{CEFC2F2A-8BDB-4A19-9963-50FD6A949DE4}">
      <dgm:prSet/>
      <dgm:spPr/>
    </dgm:pt>
    <dgm:pt modelId="{8A48A2DC-89C4-4CCC-A2D6-E917B0F9B95C}" type="sibTrans" cxnId="{CEFC2F2A-8BDB-4A19-9963-50FD6A949DE4}">
      <dgm:prSet/>
      <dgm:spPr/>
    </dgm:pt>
    <dgm:pt modelId="{FED5E8CA-172E-4CFE-A1BD-BF11CB65F86D}" type="pres">
      <dgm:prSet presAssocID="{1E4AA761-40C8-4246-8A00-D61718843F41}" presName="Name0" presStyleCnt="0">
        <dgm:presLayoutVars>
          <dgm:dir/>
          <dgm:animLvl val="lvl"/>
          <dgm:resizeHandles val="exact"/>
        </dgm:presLayoutVars>
      </dgm:prSet>
      <dgm:spPr/>
    </dgm:pt>
    <dgm:pt modelId="{8B8278E1-D14F-4858-B16C-D79F9E41CC83}" type="pres">
      <dgm:prSet presAssocID="{203CA910-DB3D-42E5-AD1A-25DD0485937E}" presName="linNode" presStyleCnt="0"/>
      <dgm:spPr/>
    </dgm:pt>
    <dgm:pt modelId="{21F41A3E-3010-4F59-942E-2220591A665C}" type="pres">
      <dgm:prSet presAssocID="{203CA910-DB3D-42E5-AD1A-25DD0485937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9B42D55-74CF-4658-9586-0DEA474940FE}" type="pres">
      <dgm:prSet presAssocID="{203CA910-DB3D-42E5-AD1A-25DD0485937E}" presName="descendantText" presStyleLbl="alignAccFollowNode1" presStyleIdx="0" presStyleCnt="3">
        <dgm:presLayoutVars>
          <dgm:bulletEnabled val="1"/>
        </dgm:presLayoutVars>
      </dgm:prSet>
      <dgm:spPr/>
    </dgm:pt>
    <dgm:pt modelId="{A6F6745A-1910-4671-833F-6206CD483EAF}" type="pres">
      <dgm:prSet presAssocID="{C6AEDCEF-794E-49FA-BC5A-FE56584BFFEA}" presName="sp" presStyleCnt="0"/>
      <dgm:spPr/>
    </dgm:pt>
    <dgm:pt modelId="{FC0BCA38-C3A2-4D30-BC83-F4DC71B71663}" type="pres">
      <dgm:prSet presAssocID="{82F40634-7611-4D5C-85AB-F787F7FFD351}" presName="linNode" presStyleCnt="0"/>
      <dgm:spPr/>
    </dgm:pt>
    <dgm:pt modelId="{4E4C692F-D265-4BAF-8BDA-975472C1B846}" type="pres">
      <dgm:prSet presAssocID="{82F40634-7611-4D5C-85AB-F787F7FFD35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57CCD62-26F6-485E-A521-71AB3F25F462}" type="pres">
      <dgm:prSet presAssocID="{82F40634-7611-4D5C-85AB-F787F7FFD351}" presName="descendantText" presStyleLbl="alignAccFollowNode1" presStyleIdx="1" presStyleCnt="3">
        <dgm:presLayoutVars>
          <dgm:bulletEnabled val="1"/>
        </dgm:presLayoutVars>
      </dgm:prSet>
      <dgm:spPr/>
    </dgm:pt>
    <dgm:pt modelId="{99411D1D-967A-4755-8308-11C07FE99B78}" type="pres">
      <dgm:prSet presAssocID="{12A08392-9579-4E08-AC17-C7652D03EADA}" presName="sp" presStyleCnt="0"/>
      <dgm:spPr/>
    </dgm:pt>
    <dgm:pt modelId="{7B7A4EA5-6568-41BE-A091-2175D66A19B2}" type="pres">
      <dgm:prSet presAssocID="{A2092E99-26A1-4322-9DBB-8277B481532A}" presName="linNode" presStyleCnt="0"/>
      <dgm:spPr/>
    </dgm:pt>
    <dgm:pt modelId="{95A2EFC0-8FBA-454C-8217-D324F66086DA}" type="pres">
      <dgm:prSet presAssocID="{A2092E99-26A1-4322-9DBB-8277B481532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5ADF404-98AD-4F2C-BB81-D97E72A92298}" type="pres">
      <dgm:prSet presAssocID="{A2092E99-26A1-4322-9DBB-8277B481532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06AF602-4B28-440A-88B0-79394214DEA7}" type="presOf" srcId="{14BF9D5A-B892-417B-971D-F22FAF0DF7E2}" destId="{157CCD62-26F6-485E-A521-71AB3F25F462}" srcOrd="0" destOrd="0" presId="urn:microsoft.com/office/officeart/2005/8/layout/vList5"/>
    <dgm:cxn modelId="{CEFC2F2A-8BDB-4A19-9963-50FD6A949DE4}" srcId="{A2092E99-26A1-4322-9DBB-8277B481532A}" destId="{C158E0D5-C195-4730-83BE-8BC28E92831E}" srcOrd="2" destOrd="0" parTransId="{6F9BC3C2-F54E-4C98-9D7F-B9E0D3FDC773}" sibTransId="{8A48A2DC-89C4-4CCC-A2D6-E917B0F9B95C}"/>
    <dgm:cxn modelId="{8C40083B-1621-4801-B3D0-99331FB5AA7C}" srcId="{1E4AA761-40C8-4246-8A00-D61718843F41}" destId="{82F40634-7611-4D5C-85AB-F787F7FFD351}" srcOrd="1" destOrd="0" parTransId="{77F1E17C-8B23-489A-B46F-4CC4A53EFBF6}" sibTransId="{12A08392-9579-4E08-AC17-C7652D03EADA}"/>
    <dgm:cxn modelId="{2AFD803D-94EC-468B-8B56-73FA752D9ACF}" type="presOf" srcId="{82F40634-7611-4D5C-85AB-F787F7FFD351}" destId="{4E4C692F-D265-4BAF-8BDA-975472C1B846}" srcOrd="0" destOrd="0" presId="urn:microsoft.com/office/officeart/2005/8/layout/vList5"/>
    <dgm:cxn modelId="{451CA04A-7670-42AE-A132-952D948843E2}" type="presOf" srcId="{944D8A68-6C9D-495A-9E6C-C0B3F0395403}" destId="{19B42D55-74CF-4658-9586-0DEA474940FE}" srcOrd="0" destOrd="0" presId="urn:microsoft.com/office/officeart/2005/8/layout/vList5"/>
    <dgm:cxn modelId="{FA89D14E-674D-4D8F-8599-61E079459E08}" srcId="{203CA910-DB3D-42E5-AD1A-25DD0485937E}" destId="{9B3795C9-EBE1-4FA2-935D-FBA1DAF4ED14}" srcOrd="1" destOrd="0" parTransId="{24583379-8591-4D26-9865-A0B117A52CD5}" sibTransId="{5CF5B5F4-FC10-4B25-8CA4-2B9A5842CF3B}"/>
    <dgm:cxn modelId="{41187D4F-7EC2-4A11-A5FF-A71BE1D2E5E3}" srcId="{203CA910-DB3D-42E5-AD1A-25DD0485937E}" destId="{A4572810-2049-40D3-B0B5-975EFA1455A9}" srcOrd="2" destOrd="0" parTransId="{3F60ACCF-D9AD-4282-ADD8-24FA8A49205C}" sibTransId="{F4C54A84-D7E2-480B-BDDD-0C521E0958D7}"/>
    <dgm:cxn modelId="{38071F5A-A879-4FF6-A7D1-84246C8C3674}" srcId="{A2092E99-26A1-4322-9DBB-8277B481532A}" destId="{8580A8C3-F7DD-4452-8C20-628CBF421911}" srcOrd="1" destOrd="0" parTransId="{62FABD70-70D6-4400-8AEE-32B7EE9BF5CB}" sibTransId="{FC31D1E9-664B-4890-BACE-79A39BBCB820}"/>
    <dgm:cxn modelId="{9402DF64-A4F3-401E-8CED-F1D6CF16CAF9}" type="presOf" srcId="{C158E0D5-C195-4730-83BE-8BC28E92831E}" destId="{25ADF404-98AD-4F2C-BB81-D97E72A92298}" srcOrd="0" destOrd="2" presId="urn:microsoft.com/office/officeart/2005/8/layout/vList5"/>
    <dgm:cxn modelId="{C850EE65-2CB5-4904-9455-9BEDBEB5EFFB}" srcId="{1E4AA761-40C8-4246-8A00-D61718843F41}" destId="{A2092E99-26A1-4322-9DBB-8277B481532A}" srcOrd="2" destOrd="0" parTransId="{D5298001-09A1-490C-B717-BE1E3DA31F09}" sibTransId="{91C55AF5-7CD3-4FE0-9E69-AD9C865B2BF2}"/>
    <dgm:cxn modelId="{DC0E6D72-6010-4D4C-878B-90E8F68107BE}" type="presOf" srcId="{9B3795C9-EBE1-4FA2-935D-FBA1DAF4ED14}" destId="{19B42D55-74CF-4658-9586-0DEA474940FE}" srcOrd="0" destOrd="1" presId="urn:microsoft.com/office/officeart/2005/8/layout/vList5"/>
    <dgm:cxn modelId="{3F71A786-785D-4DF4-8809-3C4996D93E4B}" type="presOf" srcId="{1E4AA761-40C8-4246-8A00-D61718843F41}" destId="{FED5E8CA-172E-4CFE-A1BD-BF11CB65F86D}" srcOrd="0" destOrd="0" presId="urn:microsoft.com/office/officeart/2005/8/layout/vList5"/>
    <dgm:cxn modelId="{B1FCDF87-0290-4D8A-ABD0-8CAA42DA6FE0}" srcId="{82F40634-7611-4D5C-85AB-F787F7FFD351}" destId="{F328EC11-2E56-409D-8DFA-C17CFB681E5B}" srcOrd="1" destOrd="0" parTransId="{B5EC488E-842A-4943-AF16-2529E335B403}" sibTransId="{6A49A6E5-65D4-4D38-9AA2-D08B11E5E7FF}"/>
    <dgm:cxn modelId="{773320A8-179F-4DD5-9D84-1EF0CB93463B}" type="presOf" srcId="{203CA910-DB3D-42E5-AD1A-25DD0485937E}" destId="{21F41A3E-3010-4F59-942E-2220591A665C}" srcOrd="0" destOrd="0" presId="urn:microsoft.com/office/officeart/2005/8/layout/vList5"/>
    <dgm:cxn modelId="{5D170FAA-2E28-4B5B-B354-B5420561C515}" type="presOf" srcId="{A2092E99-26A1-4322-9DBB-8277B481532A}" destId="{95A2EFC0-8FBA-454C-8217-D324F66086DA}" srcOrd="0" destOrd="0" presId="urn:microsoft.com/office/officeart/2005/8/layout/vList5"/>
    <dgm:cxn modelId="{2DE467C4-39F1-45FC-8F37-7AB7C7FC1D00}" srcId="{1E4AA761-40C8-4246-8A00-D61718843F41}" destId="{203CA910-DB3D-42E5-AD1A-25DD0485937E}" srcOrd="0" destOrd="0" parTransId="{4F6E65E6-D175-4F10-B217-526D6D30FF2C}" sibTransId="{C6AEDCEF-794E-49FA-BC5A-FE56584BFFEA}"/>
    <dgm:cxn modelId="{739588C9-C278-4131-B725-F895DDA689F9}" type="presOf" srcId="{8580A8C3-F7DD-4452-8C20-628CBF421911}" destId="{25ADF404-98AD-4F2C-BB81-D97E72A92298}" srcOrd="0" destOrd="1" presId="urn:microsoft.com/office/officeart/2005/8/layout/vList5"/>
    <dgm:cxn modelId="{07DB16D1-89E5-443D-A635-8D9848E878F4}" srcId="{A2092E99-26A1-4322-9DBB-8277B481532A}" destId="{356E92B2-D27F-4BB4-96FC-77FFCB27ED93}" srcOrd="0" destOrd="0" parTransId="{E9ADBCE1-9DFA-49A7-AE0F-EB2F628DBA25}" sibTransId="{DAC856B4-3D22-4A7F-9CCA-9D06B507E3F2}"/>
    <dgm:cxn modelId="{B376DFD4-3D60-4548-A9B3-B082930E0062}" type="presOf" srcId="{356E92B2-D27F-4BB4-96FC-77FFCB27ED93}" destId="{25ADF404-98AD-4F2C-BB81-D97E72A92298}" srcOrd="0" destOrd="0" presId="urn:microsoft.com/office/officeart/2005/8/layout/vList5"/>
    <dgm:cxn modelId="{067BC3E0-055F-47C2-8738-FC16B405F11E}" type="presOf" srcId="{F328EC11-2E56-409D-8DFA-C17CFB681E5B}" destId="{157CCD62-26F6-485E-A521-71AB3F25F462}" srcOrd="0" destOrd="1" presId="urn:microsoft.com/office/officeart/2005/8/layout/vList5"/>
    <dgm:cxn modelId="{BCF220E1-4BCF-4DF1-9D09-86DCD1843D98}" type="presOf" srcId="{A4572810-2049-40D3-B0B5-975EFA1455A9}" destId="{19B42D55-74CF-4658-9586-0DEA474940FE}" srcOrd="0" destOrd="2" presId="urn:microsoft.com/office/officeart/2005/8/layout/vList5"/>
    <dgm:cxn modelId="{5DDDCEE7-0F90-41E1-ADC3-712DD94EE8FF}" srcId="{203CA910-DB3D-42E5-AD1A-25DD0485937E}" destId="{944D8A68-6C9D-495A-9E6C-C0B3F0395403}" srcOrd="0" destOrd="0" parTransId="{AA61E928-D76A-45C1-BD5E-49617F954593}" sibTransId="{E56B87A4-A289-439F-9F11-60B40569383D}"/>
    <dgm:cxn modelId="{3D0D1EFD-6A39-44CA-A5AC-5FF44E0C5D7A}" srcId="{82F40634-7611-4D5C-85AB-F787F7FFD351}" destId="{14BF9D5A-B892-417B-971D-F22FAF0DF7E2}" srcOrd="0" destOrd="0" parTransId="{42E54E99-C785-446F-B0AB-34085461556B}" sibTransId="{D6C769BA-64F3-465E-A1D1-B686F454AEBF}"/>
    <dgm:cxn modelId="{40DC4E6A-E8B3-4F65-8246-50A65FB5C450}" type="presParOf" srcId="{FED5E8CA-172E-4CFE-A1BD-BF11CB65F86D}" destId="{8B8278E1-D14F-4858-B16C-D79F9E41CC83}" srcOrd="0" destOrd="0" presId="urn:microsoft.com/office/officeart/2005/8/layout/vList5"/>
    <dgm:cxn modelId="{C30BBBEF-E62B-46D4-A3DE-858C72E8B92C}" type="presParOf" srcId="{8B8278E1-D14F-4858-B16C-D79F9E41CC83}" destId="{21F41A3E-3010-4F59-942E-2220591A665C}" srcOrd="0" destOrd="0" presId="urn:microsoft.com/office/officeart/2005/8/layout/vList5"/>
    <dgm:cxn modelId="{FA4F04C0-8479-47AC-85E8-42DA95B0ADCA}" type="presParOf" srcId="{8B8278E1-D14F-4858-B16C-D79F9E41CC83}" destId="{19B42D55-74CF-4658-9586-0DEA474940FE}" srcOrd="1" destOrd="0" presId="urn:microsoft.com/office/officeart/2005/8/layout/vList5"/>
    <dgm:cxn modelId="{693D9643-0AE5-4BD5-892F-F94E69858856}" type="presParOf" srcId="{FED5E8CA-172E-4CFE-A1BD-BF11CB65F86D}" destId="{A6F6745A-1910-4671-833F-6206CD483EAF}" srcOrd="1" destOrd="0" presId="urn:microsoft.com/office/officeart/2005/8/layout/vList5"/>
    <dgm:cxn modelId="{9AD747C6-E135-4858-B1EB-6DE76983DB62}" type="presParOf" srcId="{FED5E8CA-172E-4CFE-A1BD-BF11CB65F86D}" destId="{FC0BCA38-C3A2-4D30-BC83-F4DC71B71663}" srcOrd="2" destOrd="0" presId="urn:microsoft.com/office/officeart/2005/8/layout/vList5"/>
    <dgm:cxn modelId="{ADBA4CE8-0679-4C50-9571-949CC7C65048}" type="presParOf" srcId="{FC0BCA38-C3A2-4D30-BC83-F4DC71B71663}" destId="{4E4C692F-D265-4BAF-8BDA-975472C1B846}" srcOrd="0" destOrd="0" presId="urn:microsoft.com/office/officeart/2005/8/layout/vList5"/>
    <dgm:cxn modelId="{FFB6AA66-1FF2-48ED-BD68-48BB50C9DCC5}" type="presParOf" srcId="{FC0BCA38-C3A2-4D30-BC83-F4DC71B71663}" destId="{157CCD62-26F6-485E-A521-71AB3F25F462}" srcOrd="1" destOrd="0" presId="urn:microsoft.com/office/officeart/2005/8/layout/vList5"/>
    <dgm:cxn modelId="{4914A9D3-9041-4745-97D9-FF6237C47A18}" type="presParOf" srcId="{FED5E8CA-172E-4CFE-A1BD-BF11CB65F86D}" destId="{99411D1D-967A-4755-8308-11C07FE99B78}" srcOrd="3" destOrd="0" presId="urn:microsoft.com/office/officeart/2005/8/layout/vList5"/>
    <dgm:cxn modelId="{00CDD0F5-7DD6-417C-B74E-0327D18D0FA8}" type="presParOf" srcId="{FED5E8CA-172E-4CFE-A1BD-BF11CB65F86D}" destId="{7B7A4EA5-6568-41BE-A091-2175D66A19B2}" srcOrd="4" destOrd="0" presId="urn:microsoft.com/office/officeart/2005/8/layout/vList5"/>
    <dgm:cxn modelId="{B578764A-F61C-4600-80AB-B862E7FF3C71}" type="presParOf" srcId="{7B7A4EA5-6568-41BE-A091-2175D66A19B2}" destId="{95A2EFC0-8FBA-454C-8217-D324F66086DA}" srcOrd="0" destOrd="0" presId="urn:microsoft.com/office/officeart/2005/8/layout/vList5"/>
    <dgm:cxn modelId="{7A601B3F-FCF5-4E40-AF6F-1DB0B0B5A269}" type="presParOf" srcId="{7B7A4EA5-6568-41BE-A091-2175D66A19B2}" destId="{25ADF404-98AD-4F2C-BB81-D97E72A922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42D55-74CF-4658-9586-0DEA474940FE}">
      <dsp:nvSpPr>
        <dsp:cNvPr id="0" name=""/>
        <dsp:cNvSpPr/>
      </dsp:nvSpPr>
      <dsp:spPr>
        <a:xfrm rot="5400000">
          <a:off x="1687520" y="-308529"/>
          <a:ext cx="1240036" cy="21718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Optics installation (Nov.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First Light (Dec.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100s J demonstration (Feb. 25)</a:t>
          </a:r>
        </a:p>
      </dsp:txBody>
      <dsp:txXfrm rot="-5400000">
        <a:off x="1221638" y="217887"/>
        <a:ext cx="2111266" cy="1118968"/>
      </dsp:txXfrm>
    </dsp:sp>
    <dsp:sp modelId="{21F41A3E-3010-4F59-942E-2220591A665C}">
      <dsp:nvSpPr>
        <dsp:cNvPr id="0" name=""/>
        <dsp:cNvSpPr/>
      </dsp:nvSpPr>
      <dsp:spPr>
        <a:xfrm>
          <a:off x="0" y="2348"/>
          <a:ext cx="1221638" cy="1550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L4 compressor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(not shown in picture, but in same room)</a:t>
          </a:r>
        </a:p>
      </dsp:txBody>
      <dsp:txXfrm>
        <a:off x="59635" y="61983"/>
        <a:ext cx="1102368" cy="1430775"/>
      </dsp:txXfrm>
    </dsp:sp>
    <dsp:sp modelId="{157CCD62-26F6-485E-A521-71AB3F25F462}">
      <dsp:nvSpPr>
        <dsp:cNvPr id="0" name=""/>
        <dsp:cNvSpPr/>
      </dsp:nvSpPr>
      <dsp:spPr>
        <a:xfrm rot="5400000">
          <a:off x="1687520" y="1319018"/>
          <a:ext cx="1240036" cy="2171800"/>
        </a:xfrm>
        <a:prstGeom prst="round2SameRect">
          <a:avLst/>
        </a:prstGeom>
        <a:solidFill>
          <a:schemeClr val="accent3">
            <a:tint val="40000"/>
            <a:alpha val="90000"/>
            <a:hueOff val="3708406"/>
            <a:satOff val="-33403"/>
            <a:lumOff val="-32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708406"/>
              <a:satOff val="-33403"/>
              <a:lumOff val="-3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Procurement (ordered, delivery scheduled on Dec.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Installation (Q2/25, depending on L4 beamtime)</a:t>
          </a:r>
        </a:p>
      </dsp:txBody>
      <dsp:txXfrm rot="-5400000">
        <a:off x="1221638" y="1845434"/>
        <a:ext cx="2111266" cy="1118968"/>
      </dsp:txXfrm>
    </dsp:sp>
    <dsp:sp modelId="{4E4C692F-D265-4BAF-8BDA-975472C1B846}">
      <dsp:nvSpPr>
        <dsp:cNvPr id="0" name=""/>
        <dsp:cNvSpPr/>
      </dsp:nvSpPr>
      <dsp:spPr>
        <a:xfrm>
          <a:off x="0" y="1629896"/>
          <a:ext cx="1221638" cy="1550045"/>
        </a:xfrm>
        <a:prstGeom prst="roundRect">
          <a:avLst/>
        </a:prstGeom>
        <a:solidFill>
          <a:schemeClr val="accent3">
            <a:hueOff val="3492973"/>
            <a:satOff val="-25975"/>
            <a:lumOff val="-8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Laser beam transport in L4c</a:t>
          </a:r>
        </a:p>
      </dsp:txBody>
      <dsp:txXfrm>
        <a:off x="59635" y="1689531"/>
        <a:ext cx="1102368" cy="1430775"/>
      </dsp:txXfrm>
    </dsp:sp>
    <dsp:sp modelId="{25ADF404-98AD-4F2C-BB81-D97E72A92298}">
      <dsp:nvSpPr>
        <dsp:cNvPr id="0" name=""/>
        <dsp:cNvSpPr/>
      </dsp:nvSpPr>
      <dsp:spPr>
        <a:xfrm rot="5400000">
          <a:off x="1687520" y="2946566"/>
          <a:ext cx="1240036" cy="2171800"/>
        </a:xfrm>
        <a:prstGeom prst="round2SameRect">
          <a:avLst/>
        </a:prstGeom>
        <a:solidFill>
          <a:schemeClr val="accent3">
            <a:tint val="40000"/>
            <a:alpha val="90000"/>
            <a:hueOff val="7416812"/>
            <a:satOff val="-66806"/>
            <a:lumOff val="-656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416812"/>
              <a:satOff val="-66806"/>
              <a:lumOff val="-6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Design (Sept.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Procurement (Dec.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Installation (Q1/25)</a:t>
          </a:r>
        </a:p>
      </dsp:txBody>
      <dsp:txXfrm rot="-5400000">
        <a:off x="1221638" y="3472982"/>
        <a:ext cx="2111266" cy="1118968"/>
      </dsp:txXfrm>
    </dsp:sp>
    <dsp:sp modelId="{95A2EFC0-8FBA-454C-8217-D324F66086DA}">
      <dsp:nvSpPr>
        <dsp:cNvPr id="0" name=""/>
        <dsp:cNvSpPr/>
      </dsp:nvSpPr>
      <dsp:spPr>
        <a:xfrm>
          <a:off x="0" y="3257443"/>
          <a:ext cx="1221638" cy="1550045"/>
        </a:xfrm>
        <a:prstGeom prst="roundRect">
          <a:avLst/>
        </a:prstGeom>
        <a:solidFill>
          <a:schemeClr val="accent3">
            <a:hueOff val="6985946"/>
            <a:satOff val="-51949"/>
            <a:lumOff val="-1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Laser beam transport L4c to E5</a:t>
          </a:r>
        </a:p>
      </dsp:txBody>
      <dsp:txXfrm>
        <a:off x="59635" y="3317078"/>
        <a:ext cx="1102368" cy="143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42D55-74CF-4658-9586-0DEA474940FE}">
      <dsp:nvSpPr>
        <dsp:cNvPr id="0" name=""/>
        <dsp:cNvSpPr/>
      </dsp:nvSpPr>
      <dsp:spPr>
        <a:xfrm rot="5400000">
          <a:off x="1937876" y="-621708"/>
          <a:ext cx="739324" cy="21718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Completed in August 24</a:t>
          </a:r>
        </a:p>
      </dsp:txBody>
      <dsp:txXfrm rot="-5400000">
        <a:off x="1221639" y="130620"/>
        <a:ext cx="2135709" cy="667142"/>
      </dsp:txXfrm>
    </dsp:sp>
    <dsp:sp modelId="{21F41A3E-3010-4F59-942E-2220591A665C}">
      <dsp:nvSpPr>
        <dsp:cNvPr id="0" name=""/>
        <dsp:cNvSpPr/>
      </dsp:nvSpPr>
      <dsp:spPr>
        <a:xfrm>
          <a:off x="0" y="2113"/>
          <a:ext cx="1221638" cy="9241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E5 works to “free up” space for L4c and E6 pipes</a:t>
          </a:r>
        </a:p>
      </dsp:txBody>
      <dsp:txXfrm>
        <a:off x="45114" y="47227"/>
        <a:ext cx="1131410" cy="833927"/>
      </dsp:txXfrm>
    </dsp:sp>
    <dsp:sp modelId="{157CCD62-26F6-485E-A521-71AB3F25F462}">
      <dsp:nvSpPr>
        <dsp:cNvPr id="0" name=""/>
        <dsp:cNvSpPr/>
      </dsp:nvSpPr>
      <dsp:spPr>
        <a:xfrm rot="5400000">
          <a:off x="1937876" y="348654"/>
          <a:ext cx="739324" cy="2171800"/>
        </a:xfrm>
        <a:prstGeom prst="round2SameRect">
          <a:avLst/>
        </a:prstGeom>
        <a:solidFill>
          <a:schemeClr val="accent3">
            <a:tint val="40000"/>
            <a:alpha val="90000"/>
            <a:hueOff val="1854203"/>
            <a:satOff val="-16701"/>
            <a:lumOff val="-164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854203"/>
              <a:satOff val="-16701"/>
              <a:lumOff val="-16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Design (Oct.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Procurement (Q3/25)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Installation (Q4/25)</a:t>
          </a:r>
        </a:p>
      </dsp:txBody>
      <dsp:txXfrm rot="-5400000">
        <a:off x="1221639" y="1100983"/>
        <a:ext cx="2135709" cy="667142"/>
      </dsp:txXfrm>
    </dsp:sp>
    <dsp:sp modelId="{4E4C692F-D265-4BAF-8BDA-975472C1B846}">
      <dsp:nvSpPr>
        <dsp:cNvPr id="0" name=""/>
        <dsp:cNvSpPr/>
      </dsp:nvSpPr>
      <dsp:spPr>
        <a:xfrm>
          <a:off x="0" y="972477"/>
          <a:ext cx="1221638" cy="924155"/>
        </a:xfrm>
        <a:prstGeom prst="roundRect">
          <a:avLst/>
        </a:prstGeom>
        <a:solidFill>
          <a:schemeClr val="accent3">
            <a:hueOff val="1746486"/>
            <a:satOff val="-12987"/>
            <a:lumOff val="-4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Vacuum chambers 7 and 8</a:t>
          </a:r>
        </a:p>
      </dsp:txBody>
      <dsp:txXfrm>
        <a:off x="45114" y="1017591"/>
        <a:ext cx="1131410" cy="833927"/>
      </dsp:txXfrm>
    </dsp:sp>
    <dsp:sp modelId="{25ADF404-98AD-4F2C-BB81-D97E72A92298}">
      <dsp:nvSpPr>
        <dsp:cNvPr id="0" name=""/>
        <dsp:cNvSpPr/>
      </dsp:nvSpPr>
      <dsp:spPr>
        <a:xfrm rot="5400000">
          <a:off x="1937876" y="1319018"/>
          <a:ext cx="739324" cy="2171800"/>
        </a:xfrm>
        <a:prstGeom prst="round2SameRect">
          <a:avLst/>
        </a:prstGeom>
        <a:solidFill>
          <a:schemeClr val="accent3">
            <a:tint val="40000"/>
            <a:alpha val="90000"/>
            <a:hueOff val="3708406"/>
            <a:satOff val="-33403"/>
            <a:lumOff val="-32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708406"/>
              <a:satOff val="-33403"/>
              <a:lumOff val="-3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Design (Dec.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Procurement (Q4/25)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Installation (Q1/26)</a:t>
          </a:r>
        </a:p>
      </dsp:txBody>
      <dsp:txXfrm rot="-5400000">
        <a:off x="1221639" y="2071347"/>
        <a:ext cx="2135709" cy="667142"/>
      </dsp:txXfrm>
    </dsp:sp>
    <dsp:sp modelId="{95A2EFC0-8FBA-454C-8217-D324F66086DA}">
      <dsp:nvSpPr>
        <dsp:cNvPr id="0" name=""/>
        <dsp:cNvSpPr/>
      </dsp:nvSpPr>
      <dsp:spPr>
        <a:xfrm>
          <a:off x="0" y="1942841"/>
          <a:ext cx="1221638" cy="924155"/>
        </a:xfrm>
        <a:prstGeom prst="roundRect">
          <a:avLst/>
        </a:prstGeom>
        <a:solidFill>
          <a:schemeClr val="accent3">
            <a:hueOff val="3492973"/>
            <a:satOff val="-25975"/>
            <a:lumOff val="-8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Vacuum chamber 9</a:t>
          </a:r>
        </a:p>
      </dsp:txBody>
      <dsp:txXfrm>
        <a:off x="45114" y="1987955"/>
        <a:ext cx="1131410" cy="833927"/>
      </dsp:txXfrm>
    </dsp:sp>
    <dsp:sp modelId="{F378872C-69E7-4204-BA05-D1D4B5498CDC}">
      <dsp:nvSpPr>
        <dsp:cNvPr id="0" name=""/>
        <dsp:cNvSpPr/>
      </dsp:nvSpPr>
      <dsp:spPr>
        <a:xfrm rot="5400000">
          <a:off x="1937876" y="2289382"/>
          <a:ext cx="739324" cy="2171800"/>
        </a:xfrm>
        <a:prstGeom prst="round2SameRect">
          <a:avLst/>
        </a:prstGeom>
        <a:solidFill>
          <a:schemeClr val="accent3">
            <a:tint val="40000"/>
            <a:alpha val="90000"/>
            <a:hueOff val="5562610"/>
            <a:satOff val="-50104"/>
            <a:lumOff val="-492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562610"/>
              <a:satOff val="-50104"/>
              <a:lumOff val="-4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Design (Dec.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Procurement (Q4/25)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Installation (Q1/26)</a:t>
          </a:r>
        </a:p>
      </dsp:txBody>
      <dsp:txXfrm rot="-5400000">
        <a:off x="1221639" y="3041711"/>
        <a:ext cx="2135709" cy="667142"/>
      </dsp:txXfrm>
    </dsp:sp>
    <dsp:sp modelId="{4DB143EF-0837-4F1A-B706-A70B4CDA5850}">
      <dsp:nvSpPr>
        <dsp:cNvPr id="0" name=""/>
        <dsp:cNvSpPr/>
      </dsp:nvSpPr>
      <dsp:spPr>
        <a:xfrm>
          <a:off x="0" y="2913204"/>
          <a:ext cx="1221638" cy="924155"/>
        </a:xfrm>
        <a:prstGeom prst="roundRect">
          <a:avLst/>
        </a:prstGeom>
        <a:solidFill>
          <a:schemeClr val="accent3">
            <a:hueOff val="5239459"/>
            <a:satOff val="-38962"/>
            <a:lumOff val="-12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OAP vacuum chamber</a:t>
          </a:r>
        </a:p>
      </dsp:txBody>
      <dsp:txXfrm>
        <a:off x="45114" y="2958318"/>
        <a:ext cx="1131410" cy="833927"/>
      </dsp:txXfrm>
    </dsp:sp>
    <dsp:sp modelId="{3B351176-2402-4964-AC19-E070E83486B9}">
      <dsp:nvSpPr>
        <dsp:cNvPr id="0" name=""/>
        <dsp:cNvSpPr/>
      </dsp:nvSpPr>
      <dsp:spPr>
        <a:xfrm rot="5400000">
          <a:off x="1937876" y="3259745"/>
          <a:ext cx="739324" cy="2171800"/>
        </a:xfrm>
        <a:prstGeom prst="round2SameRect">
          <a:avLst/>
        </a:prstGeom>
        <a:solidFill>
          <a:schemeClr val="accent3">
            <a:tint val="40000"/>
            <a:alpha val="90000"/>
            <a:hueOff val="7416812"/>
            <a:satOff val="-66806"/>
            <a:lumOff val="-656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416812"/>
              <a:satOff val="-66806"/>
              <a:lumOff val="-6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OAP (delivery exp. Q2/26)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Mirrors (delivery exp. Q4/25)</a:t>
          </a:r>
        </a:p>
      </dsp:txBody>
      <dsp:txXfrm rot="-5400000">
        <a:off x="1221639" y="4012074"/>
        <a:ext cx="2135709" cy="667142"/>
      </dsp:txXfrm>
    </dsp:sp>
    <dsp:sp modelId="{5A2A0CFA-2B65-489D-A47F-F53C6F55F4FD}">
      <dsp:nvSpPr>
        <dsp:cNvPr id="0" name=""/>
        <dsp:cNvSpPr/>
      </dsp:nvSpPr>
      <dsp:spPr>
        <a:xfrm>
          <a:off x="0" y="3883568"/>
          <a:ext cx="1221638" cy="924155"/>
        </a:xfrm>
        <a:prstGeom prst="roundRect">
          <a:avLst/>
        </a:prstGeom>
        <a:solidFill>
          <a:schemeClr val="accent3">
            <a:hueOff val="6985946"/>
            <a:satOff val="-51949"/>
            <a:lumOff val="-1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Optics</a:t>
          </a:r>
        </a:p>
      </dsp:txBody>
      <dsp:txXfrm>
        <a:off x="45114" y="3928682"/>
        <a:ext cx="1131410" cy="833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42D55-74CF-4658-9586-0DEA474940FE}">
      <dsp:nvSpPr>
        <dsp:cNvPr id="0" name=""/>
        <dsp:cNvSpPr/>
      </dsp:nvSpPr>
      <dsp:spPr>
        <a:xfrm rot="5400000">
          <a:off x="1687520" y="-308529"/>
          <a:ext cx="1240036" cy="21718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E6 pre-cleaned (Aug. 24)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Project (Dec. 24)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Works (Q1-Q3/25)</a:t>
          </a:r>
        </a:p>
      </dsp:txBody>
      <dsp:txXfrm rot="-5400000">
        <a:off x="1221638" y="217887"/>
        <a:ext cx="2111266" cy="1118968"/>
      </dsp:txXfrm>
    </dsp:sp>
    <dsp:sp modelId="{21F41A3E-3010-4F59-942E-2220591A665C}">
      <dsp:nvSpPr>
        <dsp:cNvPr id="0" name=""/>
        <dsp:cNvSpPr/>
      </dsp:nvSpPr>
      <dsp:spPr>
        <a:xfrm>
          <a:off x="0" y="2348"/>
          <a:ext cx="1221638" cy="1550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Bring E6 to clean experimental room</a:t>
          </a:r>
        </a:p>
      </dsp:txBody>
      <dsp:txXfrm>
        <a:off x="59635" y="61983"/>
        <a:ext cx="1102368" cy="1430775"/>
      </dsp:txXfrm>
    </dsp:sp>
    <dsp:sp modelId="{157CCD62-26F6-485E-A521-71AB3F25F462}">
      <dsp:nvSpPr>
        <dsp:cNvPr id="0" name=""/>
        <dsp:cNvSpPr/>
      </dsp:nvSpPr>
      <dsp:spPr>
        <a:xfrm rot="5400000">
          <a:off x="1687520" y="1319018"/>
          <a:ext cx="1240036" cy="2171800"/>
        </a:xfrm>
        <a:prstGeom prst="round2SameRect">
          <a:avLst/>
        </a:prstGeom>
        <a:solidFill>
          <a:schemeClr val="accent3">
            <a:tint val="40000"/>
            <a:alpha val="90000"/>
            <a:hueOff val="3708406"/>
            <a:satOff val="-33403"/>
            <a:lumOff val="-32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708406"/>
              <a:satOff val="-33403"/>
              <a:lumOff val="-3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Design (Q2/25)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Installation (Q3/26)</a:t>
          </a:r>
        </a:p>
      </dsp:txBody>
      <dsp:txXfrm rot="-5400000">
        <a:off x="1221638" y="1845434"/>
        <a:ext cx="2111266" cy="1118968"/>
      </dsp:txXfrm>
    </dsp:sp>
    <dsp:sp modelId="{4E4C692F-D265-4BAF-8BDA-975472C1B846}">
      <dsp:nvSpPr>
        <dsp:cNvPr id="0" name=""/>
        <dsp:cNvSpPr/>
      </dsp:nvSpPr>
      <dsp:spPr>
        <a:xfrm>
          <a:off x="0" y="1629896"/>
          <a:ext cx="1221638" cy="1550045"/>
        </a:xfrm>
        <a:prstGeom prst="roundRect">
          <a:avLst/>
        </a:prstGeom>
        <a:solidFill>
          <a:schemeClr val="accent3">
            <a:hueOff val="3492973"/>
            <a:satOff val="-25975"/>
            <a:lumOff val="-8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Experimental chamber and related equipment</a:t>
          </a:r>
        </a:p>
      </dsp:txBody>
      <dsp:txXfrm>
        <a:off x="59635" y="1689531"/>
        <a:ext cx="1102368" cy="1430775"/>
      </dsp:txXfrm>
    </dsp:sp>
    <dsp:sp modelId="{25ADF404-98AD-4F2C-BB81-D97E72A92298}">
      <dsp:nvSpPr>
        <dsp:cNvPr id="0" name=""/>
        <dsp:cNvSpPr/>
      </dsp:nvSpPr>
      <dsp:spPr>
        <a:xfrm rot="5400000">
          <a:off x="1687520" y="2946566"/>
          <a:ext cx="1240036" cy="2171800"/>
        </a:xfrm>
        <a:prstGeom prst="round2SameRect">
          <a:avLst/>
        </a:prstGeom>
        <a:solidFill>
          <a:schemeClr val="accent3">
            <a:tint val="40000"/>
            <a:alpha val="90000"/>
            <a:hueOff val="7416812"/>
            <a:satOff val="-66806"/>
            <a:lumOff val="-656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416812"/>
              <a:satOff val="-66806"/>
              <a:lumOff val="-6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Commissioning (Q1/27)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First run (Q2/27)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Second run (Q3/27)</a:t>
          </a:r>
        </a:p>
      </dsp:txBody>
      <dsp:txXfrm rot="-5400000">
        <a:off x="1221638" y="3472982"/>
        <a:ext cx="2111266" cy="1118968"/>
      </dsp:txXfrm>
    </dsp:sp>
    <dsp:sp modelId="{95A2EFC0-8FBA-454C-8217-D324F66086DA}">
      <dsp:nvSpPr>
        <dsp:cNvPr id="0" name=""/>
        <dsp:cNvSpPr/>
      </dsp:nvSpPr>
      <dsp:spPr>
        <a:xfrm>
          <a:off x="0" y="3257443"/>
          <a:ext cx="1221638" cy="1550045"/>
        </a:xfrm>
        <a:prstGeom prst="roundRect">
          <a:avLst/>
        </a:prstGeom>
        <a:solidFill>
          <a:schemeClr val="accent3">
            <a:hueOff val="6985946"/>
            <a:satOff val="-51949"/>
            <a:lumOff val="-1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</a:t>
          </a:r>
        </a:p>
      </dsp:txBody>
      <dsp:txXfrm>
        <a:off x="59635" y="3317078"/>
        <a:ext cx="1102368" cy="1430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95ADA-6870-4CF9-B857-19562079D777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336675"/>
            <a:ext cx="51022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39FB-406A-4AC8-8F71-93DA655A7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90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52DA45B9-D35B-471A-9E1B-D1B06FD43185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C78EDB48-BD0C-4EA7-8BF3-67FBAEE29DC0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3" name="PlaceHolder 5">
            <a:extLst>
              <a:ext uri="{FF2B5EF4-FFF2-40B4-BE49-F238E27FC236}">
                <a16:creationId xmlns:a16="http://schemas.microsoft.com/office/drawing/2014/main" id="{85E7EDEB-9FBA-421B-9793-54C722CAB65F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PlaceHolder 6">
            <a:extLst>
              <a:ext uri="{FF2B5EF4-FFF2-40B4-BE49-F238E27FC236}">
                <a16:creationId xmlns:a16="http://schemas.microsoft.com/office/drawing/2014/main" id="{74E9B586-A019-4396-9B9F-2B737AC2027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5016C4E9-4E51-4313-A050-0FC2F097DE05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" name="PlaceHolder 7">
            <a:extLst>
              <a:ext uri="{FF2B5EF4-FFF2-40B4-BE49-F238E27FC236}">
                <a16:creationId xmlns:a16="http://schemas.microsoft.com/office/drawing/2014/main" id="{EA7CA2D1-E8FF-45B2-8373-028097DC0845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547164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2000" y="4543920"/>
            <a:ext cx="547164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C670CAE9-FC36-4CAA-A528-8CD701963595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6BA6E450-A97E-441B-A73A-1BD83CC85213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9" name="PlaceHolder 5">
            <a:extLst>
              <a:ext uri="{FF2B5EF4-FFF2-40B4-BE49-F238E27FC236}">
                <a16:creationId xmlns:a16="http://schemas.microsoft.com/office/drawing/2014/main" id="{CB584019-FE11-4E0C-BBC7-1C17A90429AE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PlaceHolder 6">
            <a:extLst>
              <a:ext uri="{FF2B5EF4-FFF2-40B4-BE49-F238E27FC236}">
                <a16:creationId xmlns:a16="http://schemas.microsoft.com/office/drawing/2014/main" id="{7EFC6F8F-564A-479E-8BF0-A2B04730BA4B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15D1B9A6-7EB5-4685-B38C-B1B40EA45FB0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PlaceHolder 7">
            <a:extLst>
              <a:ext uri="{FF2B5EF4-FFF2-40B4-BE49-F238E27FC236}">
                <a16:creationId xmlns:a16="http://schemas.microsoft.com/office/drawing/2014/main" id="{815B47E2-CCE6-419A-AA39-3837CF40135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6040" y="435600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3236040" y="454392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32000" y="454392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:a16="http://schemas.microsoft.com/office/drawing/2014/main" id="{C385BC21-BDF2-4F95-A05E-762372348C38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D929F184-3C87-4CEE-9B62-0AB330AF0542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8" name="PlaceHolder 5">
            <a:extLst>
              <a:ext uri="{FF2B5EF4-FFF2-40B4-BE49-F238E27FC236}">
                <a16:creationId xmlns:a16="http://schemas.microsoft.com/office/drawing/2014/main" id="{9B53E7A4-F993-421B-817F-AAD022B8D06C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" name="PlaceHolder 6">
            <a:extLst>
              <a:ext uri="{FF2B5EF4-FFF2-40B4-BE49-F238E27FC236}">
                <a16:creationId xmlns:a16="http://schemas.microsoft.com/office/drawing/2014/main" id="{AD11B949-DA1A-46FF-A325-B7AAA801CEF8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C7638643-E3B0-42B6-9E25-21D4DFF290C5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PlaceHolder 7">
            <a:extLst>
              <a:ext uri="{FF2B5EF4-FFF2-40B4-BE49-F238E27FC236}">
                <a16:creationId xmlns:a16="http://schemas.microsoft.com/office/drawing/2014/main" id="{182E9DA8-F814-48A8-B670-2347C7C2ED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547164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32000" y="4356000"/>
            <a:ext cx="547164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93ED4B6A-E666-4D3F-83F2-24137366FCE4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5FC13258-2BD6-436A-9D5E-FDB48F76CD2F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1" name="PlaceHolder 5">
            <a:extLst>
              <a:ext uri="{FF2B5EF4-FFF2-40B4-BE49-F238E27FC236}">
                <a16:creationId xmlns:a16="http://schemas.microsoft.com/office/drawing/2014/main" id="{80D95E94-43ED-4D1C-8A1B-D8B8CE701D90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PlaceHolder 6">
            <a:extLst>
              <a:ext uri="{FF2B5EF4-FFF2-40B4-BE49-F238E27FC236}">
                <a16:creationId xmlns:a16="http://schemas.microsoft.com/office/drawing/2014/main" id="{3CE0FC32-B62E-40AC-91E5-2858957C6381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E9CE4B15-7524-4EBE-9894-F28DACC7B2B2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PlaceHolder 7">
            <a:extLst>
              <a:ext uri="{FF2B5EF4-FFF2-40B4-BE49-F238E27FC236}">
                <a16:creationId xmlns:a16="http://schemas.microsoft.com/office/drawing/2014/main" id="{CBC59113-8BE8-4CDD-A489-8F20CCD0DE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32000" y="4307760"/>
            <a:ext cx="547164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8CE8A150-C42B-420D-88BA-702821CD659A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1FDB136A-2FF2-4BCD-8F25-75C8FCACB345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5" name="PlaceHolder 5">
            <a:extLst>
              <a:ext uri="{FF2B5EF4-FFF2-40B4-BE49-F238E27FC236}">
                <a16:creationId xmlns:a16="http://schemas.microsoft.com/office/drawing/2014/main" id="{DF81CD9B-D7D2-4D42-B300-744BC8F74DBE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PlaceHolder 6">
            <a:extLst>
              <a:ext uri="{FF2B5EF4-FFF2-40B4-BE49-F238E27FC236}">
                <a16:creationId xmlns:a16="http://schemas.microsoft.com/office/drawing/2014/main" id="{6000B124-19C9-4ED7-97DD-26B1F7A72673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DEF49C25-7145-4CC4-BD53-96BAD29C2B31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" name="PlaceHolder 7">
            <a:extLst>
              <a:ext uri="{FF2B5EF4-FFF2-40B4-BE49-F238E27FC236}">
                <a16:creationId xmlns:a16="http://schemas.microsoft.com/office/drawing/2014/main" id="{C4AC6A11-914E-45C0-9339-3B30C367DB8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547164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D8B14484-96C9-406B-B6BB-E722F1CC8B5F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5A0EB996-E4E7-463F-96F8-C9859C2CFC74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5" name="PlaceHolder 5">
            <a:extLst>
              <a:ext uri="{FF2B5EF4-FFF2-40B4-BE49-F238E27FC236}">
                <a16:creationId xmlns:a16="http://schemas.microsoft.com/office/drawing/2014/main" id="{C3183BCE-C264-4017-BD8A-0235E2CCEB3B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PlaceHolder 6">
            <a:extLst>
              <a:ext uri="{FF2B5EF4-FFF2-40B4-BE49-F238E27FC236}">
                <a16:creationId xmlns:a16="http://schemas.microsoft.com/office/drawing/2014/main" id="{1FAEC831-9A4A-4514-94E0-C8F6F84E8883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BACD9C14-3302-40AE-B8F8-C067495CD163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" name="PlaceHolder 7">
            <a:extLst>
              <a:ext uri="{FF2B5EF4-FFF2-40B4-BE49-F238E27FC236}">
                <a16:creationId xmlns:a16="http://schemas.microsoft.com/office/drawing/2014/main" id="{81CC9282-8351-4082-BC5C-728892A0B7F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267012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236040" y="4356000"/>
            <a:ext cx="267012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1649D65B-F54B-42E9-9CBD-D1412B7581AB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2105269F-778F-40FC-B170-0273F9AFE90F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9" name="PlaceHolder 5">
            <a:extLst>
              <a:ext uri="{FF2B5EF4-FFF2-40B4-BE49-F238E27FC236}">
                <a16:creationId xmlns:a16="http://schemas.microsoft.com/office/drawing/2014/main" id="{CAFC7ACF-4E53-494E-8BF4-827B706B77D2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PlaceHolder 6">
            <a:extLst>
              <a:ext uri="{FF2B5EF4-FFF2-40B4-BE49-F238E27FC236}">
                <a16:creationId xmlns:a16="http://schemas.microsoft.com/office/drawing/2014/main" id="{685EB110-4C1A-4580-BEAD-BAFA45BA0C33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B4B21C6-AAA3-4097-B206-DA5E8B04CC09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PlaceHolder 7">
            <a:extLst>
              <a:ext uri="{FF2B5EF4-FFF2-40B4-BE49-F238E27FC236}">
                <a16:creationId xmlns:a16="http://schemas.microsoft.com/office/drawing/2014/main" id="{246ADB00-DA17-4794-9746-3EB7D20D6E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6FDD9346-C791-4172-AEED-40F0BAC72285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100586D1-DC0C-4EF3-A138-50BF97E6CDE1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7" name="PlaceHolder 5">
            <a:extLst>
              <a:ext uri="{FF2B5EF4-FFF2-40B4-BE49-F238E27FC236}">
                <a16:creationId xmlns:a16="http://schemas.microsoft.com/office/drawing/2014/main" id="{388E6C6D-1C80-488E-A257-2B39148E4778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PlaceHolder 6">
            <a:extLst>
              <a:ext uri="{FF2B5EF4-FFF2-40B4-BE49-F238E27FC236}">
                <a16:creationId xmlns:a16="http://schemas.microsoft.com/office/drawing/2014/main" id="{75E90AE9-91D0-4225-BACF-86CC302D52C1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ABE6CE02-2739-470D-95FE-3A9A8493DB9C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pPr/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PlaceHolder 7">
            <a:extLst>
              <a:ext uri="{FF2B5EF4-FFF2-40B4-BE49-F238E27FC236}">
                <a16:creationId xmlns:a16="http://schemas.microsoft.com/office/drawing/2014/main" id="{EDEBB947-60E0-44E1-A44A-7E76120F14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32000" y="2592000"/>
            <a:ext cx="5471640" cy="617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DE9467AD-2B9D-4D24-A396-583788CFC445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D70E25EE-698C-4189-B968-CC755D5CE572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7" name="PlaceHolder 5">
            <a:extLst>
              <a:ext uri="{FF2B5EF4-FFF2-40B4-BE49-F238E27FC236}">
                <a16:creationId xmlns:a16="http://schemas.microsoft.com/office/drawing/2014/main" id="{60796065-ABA9-4F1B-96A0-9F9C196769F3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PlaceHolder 6">
            <a:extLst>
              <a:ext uri="{FF2B5EF4-FFF2-40B4-BE49-F238E27FC236}">
                <a16:creationId xmlns:a16="http://schemas.microsoft.com/office/drawing/2014/main" id="{236AD1B4-D1A6-4AB5-8107-3476EA5D22D1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29754D2-5181-45B7-89F7-7DBDA0C69218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PlaceHolder 7">
            <a:extLst>
              <a:ext uri="{FF2B5EF4-FFF2-40B4-BE49-F238E27FC236}">
                <a16:creationId xmlns:a16="http://schemas.microsoft.com/office/drawing/2014/main" id="{2316649E-0CB2-4BA7-98E9-3061AD02D62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2000" y="454392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3236040" y="4356000"/>
            <a:ext cx="267012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20DAB3D3-8854-4012-BA32-8E3C735000E4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3C02BF82-4FBD-45B6-AEDF-E97451DCDEA8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0" name="PlaceHolder 5">
            <a:extLst>
              <a:ext uri="{FF2B5EF4-FFF2-40B4-BE49-F238E27FC236}">
                <a16:creationId xmlns:a16="http://schemas.microsoft.com/office/drawing/2014/main" id="{9518459D-9697-440E-A56A-821600CAD763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8A80B00-7DE3-4681-9E0F-A8C5822BFAA0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A5C07784-ABA4-4DDB-987D-FACB2A5214B5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PlaceHolder 7">
            <a:extLst>
              <a:ext uri="{FF2B5EF4-FFF2-40B4-BE49-F238E27FC236}">
                <a16:creationId xmlns:a16="http://schemas.microsoft.com/office/drawing/2014/main" id="{1DE1F34C-FC09-47D6-8B2E-BCAE7F76B02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267012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6040" y="435600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3236040" y="454392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C09CEF79-BED4-446B-8093-4499B719CD5E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AB82B866-E358-47EF-9625-E299CD6F793E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0" name="PlaceHolder 5">
            <a:extLst>
              <a:ext uri="{FF2B5EF4-FFF2-40B4-BE49-F238E27FC236}">
                <a16:creationId xmlns:a16="http://schemas.microsoft.com/office/drawing/2014/main" id="{497697DE-F5B5-405E-8BEC-5A41A023F2D1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88FC0DD7-006A-4427-A463-4E1C9A577AEA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5DFB42C4-33DD-411D-8214-3B02C227998C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PlaceHolder 7">
            <a:extLst>
              <a:ext uri="{FF2B5EF4-FFF2-40B4-BE49-F238E27FC236}">
                <a16:creationId xmlns:a16="http://schemas.microsoft.com/office/drawing/2014/main" id="{8F8F123A-298E-4F60-A19D-E91599F315D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36040" y="435600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32000" y="4543920"/>
            <a:ext cx="547164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4E30807-B132-482F-856D-E7ECDED6F8AF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01E9A679-5A05-461B-B87F-58323B571FCA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0" name="PlaceHolder 5">
            <a:extLst>
              <a:ext uri="{FF2B5EF4-FFF2-40B4-BE49-F238E27FC236}">
                <a16:creationId xmlns:a16="http://schemas.microsoft.com/office/drawing/2014/main" id="{4891C51B-B439-4617-991B-E937DA23D169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FE7EB25E-696E-4282-B97E-BE55B0F67203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80E41743-E9D3-42C4-B814-DB3A11500988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PlaceHolder 7">
            <a:extLst>
              <a:ext uri="{FF2B5EF4-FFF2-40B4-BE49-F238E27FC236}">
                <a16:creationId xmlns:a16="http://schemas.microsoft.com/office/drawing/2014/main" id="{9E54DF10-69FF-4CE8-BBAD-093660A35B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2516400" y="270000"/>
            <a:ext cx="7743240" cy="107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cs-CZ" sz="3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lze upravit styl.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body"/>
          </p:nvPr>
        </p:nvSpPr>
        <p:spPr>
          <a:xfrm>
            <a:off x="432000" y="1548000"/>
            <a:ext cx="4643640" cy="49676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edit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text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Level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LevelKlepnutím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lze upravit styly předlohy textu.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</a:p>
          <a:p>
            <a:pPr marL="648000" lvl="2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</a:p>
          <a:p>
            <a:pPr marL="864000" lvl="3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</a:t>
            </a:r>
          </a:p>
          <a:p>
            <a:pPr marL="1080000" lvl="4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</a:t>
            </a:r>
          </a:p>
        </p:txBody>
      </p:sp>
      <p:sp>
        <p:nvSpPr>
          <p:cNvPr id="97" name="PlaceHolder 9"/>
          <p:cNvSpPr>
            <a:spLocks noGrp="1"/>
          </p:cNvSpPr>
          <p:nvPr>
            <p:ph type="body"/>
          </p:nvPr>
        </p:nvSpPr>
        <p:spPr>
          <a:xfrm>
            <a:off x="5616000" y="1548000"/>
            <a:ext cx="4643640" cy="49676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LevelKlepnutím lze upravit styly předlohy textu.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</a:p>
          <a:p>
            <a:pPr marL="648000" lvl="2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</a:p>
          <a:p>
            <a:pPr marL="864000" lvl="3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</a:t>
            </a:r>
          </a:p>
          <a:p>
            <a:pPr marL="1080000" lvl="4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</a:t>
            </a:r>
          </a:p>
        </p:txBody>
      </p:sp>
      <p:sp>
        <p:nvSpPr>
          <p:cNvPr id="21" name="CustomShape 1">
            <a:extLst>
              <a:ext uri="{FF2B5EF4-FFF2-40B4-BE49-F238E27FC236}">
                <a16:creationId xmlns:a16="http://schemas.microsoft.com/office/drawing/2014/main" id="{367B2104-C9DE-4406-BE79-048C0B79DDC8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22" name="CustomShape 2">
            <a:extLst>
              <a:ext uri="{FF2B5EF4-FFF2-40B4-BE49-F238E27FC236}">
                <a16:creationId xmlns:a16="http://schemas.microsoft.com/office/drawing/2014/main" id="{2DA2776A-9DF5-47E4-92DD-C2FB082D6CAF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24" name="PlaceHolder 5">
            <a:extLst>
              <a:ext uri="{FF2B5EF4-FFF2-40B4-BE49-F238E27FC236}">
                <a16:creationId xmlns:a16="http://schemas.microsoft.com/office/drawing/2014/main" id="{C316FD1C-F0B5-4053-B9D0-02E963BB15EF}"/>
              </a:ext>
            </a:extLst>
          </p:cNvPr>
          <p:cNvSpPr>
            <a:spLocks noGrp="1"/>
          </p:cNvSpPr>
          <p:nvPr>
            <p:ph type="ftr" idx="3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" name="PlaceHolder 6">
            <a:extLst>
              <a:ext uri="{FF2B5EF4-FFF2-40B4-BE49-F238E27FC236}">
                <a16:creationId xmlns:a16="http://schemas.microsoft.com/office/drawing/2014/main" id="{07DFD2B4-5D9B-43EE-9650-969B7CC3C733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3DCA19CA-C788-43B2-AD58-94DD39699A75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6" name="PlaceHolder 7">
            <a:extLst>
              <a:ext uri="{FF2B5EF4-FFF2-40B4-BE49-F238E27FC236}">
                <a16:creationId xmlns:a16="http://schemas.microsoft.com/office/drawing/2014/main" id="{17625200-1B26-4E22-89CB-C6FCF21D225D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Logo ELI rgb svg">
            <a:extLst>
              <a:ext uri="{FF2B5EF4-FFF2-40B4-BE49-F238E27FC236}">
                <a16:creationId xmlns:a16="http://schemas.microsoft.com/office/drawing/2014/main" id="{B44B64CE-5116-55A0-366B-437D082BD58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2000" y="432000"/>
            <a:ext cx="1588400" cy="752400"/>
          </a:xfrm>
          <a:prstGeom prst="rect">
            <a:avLst/>
          </a:prstGeom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3BA61DE6-6332-68BB-EB15-010D3217421E}"/>
              </a:ext>
            </a:extLst>
          </p:cNvPr>
          <p:cNvSpPr/>
          <p:nvPr userDrawn="1"/>
        </p:nvSpPr>
        <p:spPr>
          <a:xfrm>
            <a:off x="4597882" y="7164388"/>
            <a:ext cx="0" cy="122732"/>
          </a:xfrm>
          <a:prstGeom prst="line">
            <a:avLst/>
          </a:prstGeom>
          <a:ln w="32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E2BB-DF54-5F0F-F9B3-0CB0C304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EF90D-FFA1-F663-8B30-091704ACDA7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AE095-5032-54DA-AABD-CA35727FBE8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F49C25-7145-4CC4-BD53-96BAD29C2B31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20.03.2025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0BE3D-C919-0229-B6BB-A1EE8E081C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1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Picture 1" descr="page1image2785280">
            <a:extLst>
              <a:ext uri="{FF2B5EF4-FFF2-40B4-BE49-F238E27FC236}">
                <a16:creationId xmlns:a16="http://schemas.microsoft.com/office/drawing/2014/main" id="{733336B2-094C-8AF4-CF43-8FD77F80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11" y="6489359"/>
            <a:ext cx="2926489" cy="8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094C9-81FC-8801-F6F3-8AD5A99F69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" y="-1"/>
            <a:ext cx="10691459" cy="7561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77D268-E852-4F9E-19FD-7DDEE121D78C}"/>
              </a:ext>
            </a:extLst>
          </p:cNvPr>
          <p:cNvGrpSpPr/>
          <p:nvPr/>
        </p:nvGrpSpPr>
        <p:grpSpPr>
          <a:xfrm>
            <a:off x="353" y="1"/>
            <a:ext cx="3177644" cy="1710058"/>
            <a:chOff x="120018" y="2200659"/>
            <a:chExt cx="2882096" cy="15510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14D337-CEB7-9992-AA13-7D7D1CA417DB}"/>
                </a:ext>
              </a:extLst>
            </p:cNvPr>
            <p:cNvSpPr/>
            <p:nvPr/>
          </p:nvSpPr>
          <p:spPr>
            <a:xfrm>
              <a:off x="120018" y="2200659"/>
              <a:ext cx="2882096" cy="1551008"/>
            </a:xfrm>
            <a:prstGeom prst="rect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85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AE78DE-79E4-1C5A-19F0-378324B3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393" y="2335903"/>
              <a:ext cx="2613346" cy="1280519"/>
            </a:xfrm>
            <a:prstGeom prst="rect">
              <a:avLst/>
            </a:prstGeom>
            <a:noFill/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91C8660-6AD5-8F44-07E7-C8E3ABBC804E}"/>
              </a:ext>
            </a:extLst>
          </p:cNvPr>
          <p:cNvSpPr/>
          <p:nvPr/>
        </p:nvSpPr>
        <p:spPr>
          <a:xfrm>
            <a:off x="287079" y="2113075"/>
            <a:ext cx="10020703" cy="3816429"/>
          </a:xfrm>
          <a:prstGeom prst="rect">
            <a:avLst/>
          </a:prstGeom>
          <a:solidFill>
            <a:schemeClr val="bg2">
              <a:lumMod val="75000"/>
              <a:alpha val="32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Muons at ELI Beamlines</a:t>
            </a:r>
          </a:p>
          <a:p>
            <a:endParaRPr lang="en-US" sz="5400" b="1" dirty="0">
              <a:solidFill>
                <a:schemeClr val="bg1"/>
              </a:solidFill>
              <a:latin typeface="+mj-lt"/>
            </a:endParaRP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Gabriele Maria Grittani</a:t>
            </a:r>
          </a:p>
          <a:p>
            <a:r>
              <a:rPr lang="en-US" sz="2400" i="1" dirty="0">
                <a:solidFill>
                  <a:schemeClr val="bg1"/>
                </a:solidFill>
                <a:latin typeface="+mj-lt"/>
              </a:rPr>
              <a:t>Leader of the electron acceleration group</a:t>
            </a: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+mj-lt"/>
              </a:rPr>
              <a:t>LAMU Workshop, Zoom, 20</a:t>
            </a:r>
            <a:r>
              <a:rPr lang="en-US" sz="2400" i="1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 March 2025</a:t>
            </a:r>
            <a:endParaRPr lang="en-GB" sz="44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386FB-1431-AAFA-30E2-6476186068BB}"/>
              </a:ext>
            </a:extLst>
          </p:cNvPr>
          <p:cNvSpPr txBox="1"/>
          <p:nvPr/>
        </p:nvSpPr>
        <p:spPr>
          <a:xfrm>
            <a:off x="-6663" y="6784720"/>
            <a:ext cx="10522263" cy="567399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87" b="1" dirty="0">
                <a:solidFill>
                  <a:schemeClr val="bg1"/>
                </a:solidFill>
                <a:latin typeface="+mj-lt"/>
              </a:rPr>
              <a:t>                   A European Research Infrastructure Consortium</a:t>
            </a:r>
          </a:p>
        </p:txBody>
      </p:sp>
    </p:spTree>
    <p:extLst>
      <p:ext uri="{BB962C8B-B14F-4D97-AF65-F5344CB8AC3E}">
        <p14:creationId xmlns:p14="http://schemas.microsoft.com/office/powerpoint/2010/main" val="49148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44DAA-1936-2756-C942-AAE4699B5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B00C5-F412-519C-7516-56D145804177}"/>
              </a:ext>
            </a:extLst>
          </p:cNvPr>
          <p:cNvSpPr txBox="1"/>
          <p:nvPr/>
        </p:nvSpPr>
        <p:spPr>
          <a:xfrm>
            <a:off x="438727" y="1496291"/>
            <a:ext cx="9776691" cy="41549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600" dirty="0">
              <a:solidFill>
                <a:schemeClr val="bg1"/>
              </a:solidFill>
            </a:endParaRPr>
          </a:p>
          <a:p>
            <a:pPr algn="ctr"/>
            <a:r>
              <a:rPr lang="en-US" sz="6600" dirty="0">
                <a:solidFill>
                  <a:schemeClr val="bg1"/>
                </a:solidFill>
              </a:rPr>
              <a:t>THANK YOU FOR YOUR ATTENTION!</a:t>
            </a:r>
          </a:p>
          <a:p>
            <a:pPr algn="ctr"/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2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477B5-3EBC-7482-F907-18D2B95FC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:\Department 92\share\VBL\EliBeamlines_Visualizations_October2014\EliBeamlinesScheme_October2014.png">
            <a:extLst>
              <a:ext uri="{FF2B5EF4-FFF2-40B4-BE49-F238E27FC236}">
                <a16:creationId xmlns:a16="http://schemas.microsoft.com/office/drawing/2014/main" id="{91A44D6E-5B1E-031A-ECA3-A2D8A85DB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6" r="5647"/>
          <a:stretch/>
        </p:blipFill>
        <p:spPr bwMode="auto">
          <a:xfrm>
            <a:off x="355601" y="1721180"/>
            <a:ext cx="6225309" cy="36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Shape 1">
            <a:extLst>
              <a:ext uri="{FF2B5EF4-FFF2-40B4-BE49-F238E27FC236}">
                <a16:creationId xmlns:a16="http://schemas.microsoft.com/office/drawing/2014/main" id="{CD239180-6CFE-9828-705F-10847B608500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ELI Beamlines for muons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671D46-318E-8A1E-C686-13D45702F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59664"/>
              </p:ext>
            </p:extLst>
          </p:nvPr>
        </p:nvGraphicFramePr>
        <p:xfrm>
          <a:off x="6658769" y="1703175"/>
          <a:ext cx="4033044" cy="1854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08261">
                  <a:extLst>
                    <a:ext uri="{9D8B030D-6E8A-4147-A177-3AD203B41FA5}">
                      <a16:colId xmlns:a16="http://schemas.microsoft.com/office/drawing/2014/main" val="604211886"/>
                    </a:ext>
                  </a:extLst>
                </a:gridCol>
                <a:gridCol w="1008261">
                  <a:extLst>
                    <a:ext uri="{9D8B030D-6E8A-4147-A177-3AD203B41FA5}">
                      <a16:colId xmlns:a16="http://schemas.microsoft.com/office/drawing/2014/main" val="1096768820"/>
                    </a:ext>
                  </a:extLst>
                </a:gridCol>
                <a:gridCol w="1008261">
                  <a:extLst>
                    <a:ext uri="{9D8B030D-6E8A-4147-A177-3AD203B41FA5}">
                      <a16:colId xmlns:a16="http://schemas.microsoft.com/office/drawing/2014/main" val="776852191"/>
                    </a:ext>
                  </a:extLst>
                </a:gridCol>
                <a:gridCol w="1008261">
                  <a:extLst>
                    <a:ext uri="{9D8B030D-6E8A-4147-A177-3AD203B41FA5}">
                      <a16:colId xmlns:a16="http://schemas.microsoft.com/office/drawing/2014/main" val="1836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L1-Allegra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L2-Duha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L3-HAPLS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L4-Aton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6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OPCPA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OPCPA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Ti:Sa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Nd:Glass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0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100 </a:t>
                      </a:r>
                      <a:r>
                        <a:rPr lang="en-US" sz="1200" dirty="0" err="1"/>
                        <a:t>mJ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1.5 kJ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2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15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150 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0.01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48011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F57D0222-7057-F512-124F-A58CED277C24}"/>
              </a:ext>
            </a:extLst>
          </p:cNvPr>
          <p:cNvSpPr/>
          <p:nvPr/>
        </p:nvSpPr>
        <p:spPr>
          <a:xfrm rot="4811126">
            <a:off x="5553279" y="2228919"/>
            <a:ext cx="243474" cy="18755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DBDD83A-7BCF-5D87-E766-A39962E537F1}"/>
              </a:ext>
            </a:extLst>
          </p:cNvPr>
          <p:cNvSpPr/>
          <p:nvPr/>
        </p:nvSpPr>
        <p:spPr>
          <a:xfrm rot="10424988">
            <a:off x="2861102" y="5339561"/>
            <a:ext cx="243474" cy="4374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010186A-BF33-BFF0-3B73-7326AE5D09D3}"/>
              </a:ext>
            </a:extLst>
          </p:cNvPr>
          <p:cNvSpPr/>
          <p:nvPr/>
        </p:nvSpPr>
        <p:spPr>
          <a:xfrm rot="6488139">
            <a:off x="6153272" y="4443568"/>
            <a:ext cx="243474" cy="18755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5DABA8-995D-C522-A36B-CBDE163545F7}"/>
              </a:ext>
            </a:extLst>
          </p:cNvPr>
          <p:cNvGrpSpPr/>
          <p:nvPr/>
        </p:nvGrpSpPr>
        <p:grpSpPr>
          <a:xfrm>
            <a:off x="948966" y="6220140"/>
            <a:ext cx="4067746" cy="1255850"/>
            <a:chOff x="5737289" y="1493561"/>
            <a:chExt cx="4092511" cy="13761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69C619-0F57-74BE-6118-37201B7D58CA}"/>
                </a:ext>
              </a:extLst>
            </p:cNvPr>
            <p:cNvGrpSpPr/>
            <p:nvPr/>
          </p:nvGrpSpPr>
          <p:grpSpPr>
            <a:xfrm>
              <a:off x="5737289" y="1493561"/>
              <a:ext cx="4092511" cy="1376177"/>
              <a:chOff x="6953441" y="1585723"/>
              <a:chExt cx="4092511" cy="137617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4DCD39F-1978-DC04-D36B-F3B3CC827F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38" b="8268"/>
              <a:stretch/>
            </p:blipFill>
            <p:spPr>
              <a:xfrm>
                <a:off x="6953441" y="1585723"/>
                <a:ext cx="2074671" cy="1358292"/>
              </a:xfrm>
              <a:prstGeom prst="rect">
                <a:avLst/>
              </a:prstGeom>
            </p:spPr>
          </p:pic>
          <p:pic>
            <p:nvPicPr>
              <p:cNvPr id="19" name="Picture 2" descr="Image preview">
                <a:extLst>
                  <a:ext uri="{FF2B5EF4-FFF2-40B4-BE49-F238E27FC236}">
                    <a16:creationId xmlns:a16="http://schemas.microsoft.com/office/drawing/2014/main" id="{C51AA716-10FF-686D-0977-127F5C0C4E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1049" y="1585723"/>
                <a:ext cx="1834903" cy="1376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B7694B-485A-0B1A-47F7-D967E654CF0A}"/>
                </a:ext>
              </a:extLst>
            </p:cNvPr>
            <p:cNvPicPr/>
            <p:nvPr/>
          </p:nvPicPr>
          <p:blipFill rotWithShape="1">
            <a:blip r:embed="rId5"/>
            <a:srcRect l="33780" t="24538" r="20729" b="32959"/>
            <a:stretch/>
          </p:blipFill>
          <p:spPr>
            <a:xfrm>
              <a:off x="7994897" y="2326597"/>
              <a:ext cx="589210" cy="539931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942F570-4EF6-B439-08FF-6CE67D61162F}"/>
              </a:ext>
            </a:extLst>
          </p:cNvPr>
          <p:cNvSpPr txBox="1"/>
          <p:nvPr/>
        </p:nvSpPr>
        <p:spPr>
          <a:xfrm>
            <a:off x="1525174" y="583210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ELBA Beamline (L3-HAPLS)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D6027-090D-0F3D-3AA1-6DECD757FF4F}"/>
              </a:ext>
            </a:extLst>
          </p:cNvPr>
          <p:cNvSpPr txBox="1"/>
          <p:nvPr/>
        </p:nvSpPr>
        <p:spPr>
          <a:xfrm>
            <a:off x="7140882" y="5518934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Beamline (L4-Aton) </a:t>
            </a:r>
          </a:p>
        </p:txBody>
      </p:sp>
      <p:pic>
        <p:nvPicPr>
          <p:cNvPr id="22" name="Obrázek 16">
            <a:extLst>
              <a:ext uri="{FF2B5EF4-FFF2-40B4-BE49-F238E27FC236}">
                <a16:creationId xmlns:a16="http://schemas.microsoft.com/office/drawing/2014/main" id="{4BCB4204-D62A-4AE2-EF53-9879DD692B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5" b="8613"/>
          <a:stretch/>
        </p:blipFill>
        <p:spPr bwMode="auto">
          <a:xfrm>
            <a:off x="7200917" y="5882905"/>
            <a:ext cx="2786210" cy="1543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241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D21F3-C1F1-04D3-164C-7C15C6C0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9C27CC94-6EB5-BB7C-43B0-BCA6257A955E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ELBA Laser Electron Collider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70F904-69B9-B69A-8DB5-98FEFCE6E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3" y="1414340"/>
            <a:ext cx="3905108" cy="236629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2D236D-ABDD-9EF1-7D82-2677D3050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9753"/>
              </p:ext>
            </p:extLst>
          </p:nvPr>
        </p:nvGraphicFramePr>
        <p:xfrm>
          <a:off x="4787466" y="1356610"/>
          <a:ext cx="5705043" cy="556821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79809">
                  <a:extLst>
                    <a:ext uri="{9D8B030D-6E8A-4147-A177-3AD203B41FA5}">
                      <a16:colId xmlns:a16="http://schemas.microsoft.com/office/drawing/2014/main" val="3094029863"/>
                    </a:ext>
                  </a:extLst>
                </a:gridCol>
                <a:gridCol w="1367246">
                  <a:extLst>
                    <a:ext uri="{9D8B030D-6E8A-4147-A177-3AD203B41FA5}">
                      <a16:colId xmlns:a16="http://schemas.microsoft.com/office/drawing/2014/main" val="181936692"/>
                    </a:ext>
                  </a:extLst>
                </a:gridCol>
                <a:gridCol w="2057988">
                  <a:extLst>
                    <a:ext uri="{9D8B030D-6E8A-4147-A177-3AD203B41FA5}">
                      <a16:colId xmlns:a16="http://schemas.microsoft.com/office/drawing/2014/main" val="2679493894"/>
                    </a:ext>
                  </a:extLst>
                </a:gridCol>
              </a:tblGrid>
              <a:tr h="33156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Current L3 Performance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Nominal L3 performance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19185"/>
                  </a:ext>
                </a:extLst>
              </a:tr>
              <a:tr h="285389">
                <a:tc>
                  <a:txBody>
                    <a:bodyPr/>
                    <a:lstStyle/>
                    <a:p>
                      <a:r>
                        <a:rPr lang="en-US" sz="1200" dirty="0"/>
                        <a:t>Lase</a:t>
                      </a:r>
                      <a:r>
                        <a:rPr lang="en-US" sz="1200" baseline="0" dirty="0"/>
                        <a:t>r energy before WS splitting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 J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 J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57483"/>
                  </a:ext>
                </a:extLst>
              </a:tr>
              <a:tr h="285389">
                <a:tc>
                  <a:txBody>
                    <a:bodyPr/>
                    <a:lstStyle/>
                    <a:p>
                      <a:r>
                        <a:rPr lang="en-US" sz="1200" dirty="0"/>
                        <a:t>Laser time duration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27 fs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 fs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97075"/>
                  </a:ext>
                </a:extLst>
              </a:tr>
              <a:tr h="285389">
                <a:tc>
                  <a:txBody>
                    <a:bodyPr/>
                    <a:lstStyle/>
                    <a:p>
                      <a:r>
                        <a:rPr lang="en-US" sz="1200" dirty="0"/>
                        <a:t>Repetition</a:t>
                      </a:r>
                      <a:r>
                        <a:rPr lang="en-US" sz="1200" baseline="0" dirty="0"/>
                        <a:t> Rate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3.3 Hz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 Hz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84274"/>
                  </a:ext>
                </a:extLst>
              </a:tr>
              <a:tr h="285389">
                <a:tc>
                  <a:txBody>
                    <a:bodyPr/>
                    <a:lstStyle/>
                    <a:p>
                      <a:r>
                        <a:rPr lang="en-US" sz="1200" dirty="0"/>
                        <a:t>Laser</a:t>
                      </a:r>
                      <a:r>
                        <a:rPr lang="en-US" sz="1200" baseline="0" dirty="0"/>
                        <a:t> Wavelength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800 nm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800 nm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58362"/>
                  </a:ext>
                </a:extLst>
              </a:tr>
              <a:tr h="285389">
                <a:tc>
                  <a:txBody>
                    <a:bodyPr/>
                    <a:lstStyle/>
                    <a:p>
                      <a:r>
                        <a:rPr lang="en-US" sz="1200" dirty="0"/>
                        <a:t>Laser</a:t>
                      </a:r>
                      <a:r>
                        <a:rPr lang="en-US" sz="1200" baseline="0" dirty="0"/>
                        <a:t> Energy for LWFA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 5 J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 10 J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290059"/>
                  </a:ext>
                </a:extLst>
              </a:tr>
              <a:tr h="285389">
                <a:tc>
                  <a:txBody>
                    <a:bodyPr/>
                    <a:lstStyle/>
                    <a:p>
                      <a:r>
                        <a:rPr lang="en-US" sz="1200" dirty="0"/>
                        <a:t>Electron</a:t>
                      </a:r>
                      <a:r>
                        <a:rPr lang="en-US" sz="1200" baseline="0" dirty="0"/>
                        <a:t> beam energy (mean of QME peak)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 1 GeV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 2 GeV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300357"/>
                  </a:ext>
                </a:extLst>
              </a:tr>
              <a:tr h="285389">
                <a:tc>
                  <a:txBody>
                    <a:bodyPr/>
                    <a:lstStyle/>
                    <a:p>
                      <a:r>
                        <a:rPr lang="en-US" sz="1200" dirty="0"/>
                        <a:t>Energy</a:t>
                      </a:r>
                      <a:r>
                        <a:rPr lang="en-US" sz="1200" baseline="0" dirty="0"/>
                        <a:t> spread (FWHM)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 20%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 20%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29989"/>
                  </a:ext>
                </a:extLst>
              </a:tr>
              <a:tr h="285389">
                <a:tc>
                  <a:txBody>
                    <a:bodyPr/>
                    <a:lstStyle/>
                    <a:p>
                      <a:r>
                        <a:rPr lang="en-US" sz="1200" dirty="0"/>
                        <a:t>Electron beam charge</a:t>
                      </a:r>
                      <a:r>
                        <a:rPr lang="en-US" sz="1200" baseline="0" dirty="0"/>
                        <a:t> in QME peak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 25 </a:t>
                      </a:r>
                      <a:r>
                        <a:rPr lang="en-US" sz="1200" dirty="0" err="1"/>
                        <a:t>pC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 40 </a:t>
                      </a:r>
                      <a:r>
                        <a:rPr lang="en-US" sz="1200" dirty="0" err="1"/>
                        <a:t>pC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837058"/>
                  </a:ext>
                </a:extLst>
              </a:tr>
              <a:tr h="285389">
                <a:tc>
                  <a:txBody>
                    <a:bodyPr/>
                    <a:lstStyle/>
                    <a:p>
                      <a:r>
                        <a:rPr lang="en-US" sz="1200" dirty="0"/>
                        <a:t>Electron beam divergence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</a:t>
                      </a:r>
                      <a:r>
                        <a:rPr lang="en-US" sz="1200" baseline="0" dirty="0"/>
                        <a:t> 2 </a:t>
                      </a:r>
                      <a:r>
                        <a:rPr lang="en-US" sz="1200" baseline="0" dirty="0" err="1"/>
                        <a:t>mrad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 2 </a:t>
                      </a:r>
                      <a:r>
                        <a:rPr lang="en-US" sz="1200" dirty="0" err="1"/>
                        <a:t>mrad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76285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r>
                        <a:rPr lang="en-US" sz="1200" dirty="0"/>
                        <a:t>Electron</a:t>
                      </a:r>
                      <a:r>
                        <a:rPr lang="en-US" sz="1200" baseline="0" dirty="0"/>
                        <a:t> beam pointing stability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 2 </a:t>
                      </a:r>
                      <a:r>
                        <a:rPr lang="en-US" sz="1200" dirty="0" err="1"/>
                        <a:t>mrad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 2 </a:t>
                      </a:r>
                      <a:r>
                        <a:rPr lang="en-US" sz="1200" dirty="0" err="1"/>
                        <a:t>mrad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04415"/>
                  </a:ext>
                </a:extLst>
              </a:tr>
              <a:tr h="280384">
                <a:tc>
                  <a:txBody>
                    <a:bodyPr/>
                    <a:lstStyle/>
                    <a:p>
                      <a:r>
                        <a:rPr lang="en-US" sz="1200" dirty="0"/>
                        <a:t>Laser</a:t>
                      </a:r>
                      <a:r>
                        <a:rPr lang="en-US" sz="1200" baseline="0" dirty="0"/>
                        <a:t> Energy for Collider Laser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 5 J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 10 J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969498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r>
                        <a:rPr lang="en-US" sz="1200" dirty="0"/>
                        <a:t>Focal number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33777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r>
                        <a:rPr lang="en-US" sz="1200" dirty="0"/>
                        <a:t>Focal</a:t>
                      </a:r>
                      <a:r>
                        <a:rPr lang="en-US" sz="1200" baseline="0" dirty="0"/>
                        <a:t> length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375 mm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375 mm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9171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r>
                        <a:rPr lang="en-US" sz="1200" dirty="0"/>
                        <a:t>Focal spot FWHM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 2 </a:t>
                      </a:r>
                      <a:r>
                        <a:rPr lang="el-GR" sz="1200" dirty="0"/>
                        <a:t>μ</a:t>
                      </a:r>
                      <a:r>
                        <a:rPr lang="en-US" sz="1200" dirty="0"/>
                        <a:t>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&lt; 2 </a:t>
                      </a:r>
                      <a:r>
                        <a:rPr lang="el-GR" sz="1200" dirty="0"/>
                        <a:t>μ</a:t>
                      </a:r>
                      <a:r>
                        <a:rPr lang="en-US" sz="1200" dirty="0"/>
                        <a:t>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011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Peak intensity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 1.5 x 10</a:t>
                      </a:r>
                      <a:r>
                        <a:rPr lang="en-US" sz="1200" baseline="30000" dirty="0"/>
                        <a:t>21</a:t>
                      </a:r>
                      <a:r>
                        <a:rPr lang="en-US" sz="1200" baseline="0" dirty="0"/>
                        <a:t> W/cm</a:t>
                      </a:r>
                      <a:r>
                        <a:rPr lang="en-US" sz="1200" baseline="30000" dirty="0"/>
                        <a:t>2</a:t>
                      </a:r>
                    </a:p>
                  </a:txBody>
                  <a:tcPr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&gt;3 x 10</a:t>
                      </a:r>
                      <a:r>
                        <a:rPr lang="en-US" sz="1200" baseline="30000" dirty="0"/>
                        <a:t>21</a:t>
                      </a:r>
                      <a:r>
                        <a:rPr lang="en-US" sz="1200" dirty="0"/>
                        <a:t> W/cm</a:t>
                      </a:r>
                      <a:r>
                        <a:rPr lang="en-US" sz="1200" baseline="30000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17838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r>
                        <a:rPr lang="en-US" sz="1200" dirty="0"/>
                        <a:t>Collision</a:t>
                      </a:r>
                      <a:r>
                        <a:rPr lang="en-US" sz="1200" baseline="0" dirty="0"/>
                        <a:t> angle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0° and 40°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0° and 40°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872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35D325-BC39-E05A-51BC-461835727B96}"/>
              </a:ext>
            </a:extLst>
          </p:cNvPr>
          <p:cNvSpPr txBox="1"/>
          <p:nvPr/>
        </p:nvSpPr>
        <p:spPr>
          <a:xfrm>
            <a:off x="4243760" y="1834045"/>
            <a:ext cx="461665" cy="1101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wrap="square" rtlCol="0" anchor="ctr" anchorCtr="1">
            <a:spAutoFit/>
          </a:bodyPr>
          <a:lstStyle/>
          <a:p>
            <a:r>
              <a:rPr lang="en-US" dirty="0"/>
              <a:t>LASER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897A6-5D48-DE91-8965-4E776BC2E5BF}"/>
              </a:ext>
            </a:extLst>
          </p:cNvPr>
          <p:cNvSpPr txBox="1"/>
          <p:nvPr/>
        </p:nvSpPr>
        <p:spPr>
          <a:xfrm>
            <a:off x="4253913" y="3098165"/>
            <a:ext cx="461665" cy="16720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wrap="square" rtlCol="0" anchor="ctr" anchorCtr="1">
            <a:spAutoFit/>
          </a:bodyPr>
          <a:lstStyle/>
          <a:p>
            <a:r>
              <a:rPr lang="en-US" dirty="0"/>
              <a:t>ELECTRON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30E6F-B7B2-6D71-79F4-089103E69DD1}"/>
              </a:ext>
            </a:extLst>
          </p:cNvPr>
          <p:cNvSpPr txBox="1"/>
          <p:nvPr/>
        </p:nvSpPr>
        <p:spPr>
          <a:xfrm>
            <a:off x="4243759" y="5088088"/>
            <a:ext cx="461665" cy="17297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wrap="square" rtlCol="0" anchor="ctr" anchorCtr="1">
            <a:spAutoFit/>
          </a:bodyPr>
          <a:lstStyle/>
          <a:p>
            <a:r>
              <a:rPr lang="en-US" dirty="0"/>
              <a:t>CP LASER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65D200-DFC4-BD3D-A264-0BEFDB3A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9" y="4023415"/>
            <a:ext cx="2874386" cy="136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0BAE2BF-3BB0-0995-666A-7E443F05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6" y="5635942"/>
            <a:ext cx="3313206" cy="89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65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51F67-C1B1-7872-4B4B-4B51637DD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1DD3D70A-6D3E-58BB-8CF2-AA92458A1683}"/>
              </a:ext>
            </a:extLst>
          </p:cNvPr>
          <p:cNvSpPr txBox="1"/>
          <p:nvPr/>
        </p:nvSpPr>
        <p:spPr>
          <a:xfrm>
            <a:off x="2516400" y="173646"/>
            <a:ext cx="7743240" cy="5658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ELBA For Muons Beamline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649195-0FC4-66CB-46C2-BE51413C14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6" b="23499"/>
          <a:stretch/>
        </p:blipFill>
        <p:spPr>
          <a:xfrm>
            <a:off x="174824" y="1531995"/>
            <a:ext cx="6992595" cy="2663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A2DAC-7049-FB4D-3A6E-07AE613CA6C5}"/>
              </a:ext>
            </a:extLst>
          </p:cNvPr>
          <p:cNvSpPr txBox="1"/>
          <p:nvPr/>
        </p:nvSpPr>
        <p:spPr>
          <a:xfrm>
            <a:off x="7135091" y="2863958"/>
            <a:ext cx="297676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Area for Parasitic muon beam users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C2D7A-7AE3-D26C-2413-2E396EDFEE7E}"/>
              </a:ext>
            </a:extLst>
          </p:cNvPr>
          <p:cNvSpPr txBox="1"/>
          <p:nvPr/>
        </p:nvSpPr>
        <p:spPr>
          <a:xfrm>
            <a:off x="105552" y="5848512"/>
            <a:ext cx="5002158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First muon source users in May 2025!</a:t>
            </a:r>
          </a:p>
          <a:p>
            <a:endParaRPr lang="en-US" sz="1600" b="1" dirty="0"/>
          </a:p>
          <a:p>
            <a:r>
              <a:rPr lang="en-US" sz="1600" b="1" dirty="0"/>
              <a:t>Experiment: </a:t>
            </a:r>
            <a:r>
              <a:rPr lang="en-US" sz="1600" dirty="0"/>
              <a:t>ELBA _</a:t>
            </a:r>
            <a:r>
              <a:rPr lang="en-US" sz="1600" dirty="0" err="1"/>
              <a:t>MuLASER</a:t>
            </a:r>
            <a:endParaRPr lang="en-US" sz="1600" dirty="0"/>
          </a:p>
          <a:p>
            <a:r>
              <a:rPr lang="en-US" sz="1600" b="1" dirty="0"/>
              <a:t>Principal Investigator: </a:t>
            </a:r>
            <a:r>
              <a:rPr lang="en-US" sz="1600" dirty="0"/>
              <a:t>Salvatore Buontempo (CERN/INFN)</a:t>
            </a:r>
          </a:p>
        </p:txBody>
      </p:sp>
      <p:pic>
        <p:nvPicPr>
          <p:cNvPr id="9" name="Picture 8" descr="A graph of a red and black line&#10;&#10;AI-generated content may be incorrect.">
            <a:extLst>
              <a:ext uri="{FF2B5EF4-FFF2-40B4-BE49-F238E27FC236}">
                <a16:creationId xmlns:a16="http://schemas.microsoft.com/office/drawing/2014/main" id="{32C732BA-4C3F-20B2-CC26-5D81A612B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19" y="4560295"/>
            <a:ext cx="2715492" cy="2036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graph of a graph showing the energy&#10;&#10;AI-generated content may be incorrect.">
            <a:extLst>
              <a:ext uri="{FF2B5EF4-FFF2-40B4-BE49-F238E27FC236}">
                <a16:creationId xmlns:a16="http://schemas.microsoft.com/office/drawing/2014/main" id="{4A94EBCD-0B1E-1F11-5249-BC0C31A4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55" y="699507"/>
            <a:ext cx="2439914" cy="18299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DAE2DE-D85A-413B-C680-61BCE03838D8}"/>
              </a:ext>
            </a:extLst>
          </p:cNvPr>
          <p:cNvCxnSpPr>
            <a:cxnSpLocks/>
          </p:cNvCxnSpPr>
          <p:nvPr/>
        </p:nvCxnSpPr>
        <p:spPr>
          <a:xfrm flipH="1" flipV="1">
            <a:off x="7167419" y="4120076"/>
            <a:ext cx="212436" cy="41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524C3F-6DCF-B545-2493-830AEDC242EC}"/>
              </a:ext>
            </a:extLst>
          </p:cNvPr>
          <p:cNvCxnSpPr>
            <a:cxnSpLocks/>
          </p:cNvCxnSpPr>
          <p:nvPr/>
        </p:nvCxnSpPr>
        <p:spPr>
          <a:xfrm>
            <a:off x="9260969" y="2255592"/>
            <a:ext cx="663504" cy="521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78D10E2-796D-2DEB-656C-F36EC3723126}"/>
              </a:ext>
            </a:extLst>
          </p:cNvPr>
          <p:cNvSpPr txBox="1"/>
          <p:nvPr/>
        </p:nvSpPr>
        <p:spPr>
          <a:xfrm>
            <a:off x="9305636" y="1196109"/>
            <a:ext cx="112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8</a:t>
            </a:r>
            <a:r>
              <a:rPr lang="en-US" sz="1400" dirty="0"/>
              <a:t> µ/cm</a:t>
            </a:r>
            <a:r>
              <a:rPr lang="en-US" sz="1400" baseline="30000" dirty="0"/>
              <a:t>2</a:t>
            </a:r>
            <a:r>
              <a:rPr lang="en-US" sz="1400" dirty="0"/>
              <a:t> per shot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82CB21-88B8-E060-38F9-61ED8D6A1B08}"/>
              </a:ext>
            </a:extLst>
          </p:cNvPr>
          <p:cNvSpPr txBox="1"/>
          <p:nvPr/>
        </p:nvSpPr>
        <p:spPr>
          <a:xfrm>
            <a:off x="6253018" y="5266284"/>
            <a:ext cx="112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8</a:t>
            </a:r>
            <a:r>
              <a:rPr lang="en-US" sz="1400" dirty="0"/>
              <a:t> µ/cm</a:t>
            </a:r>
            <a:r>
              <a:rPr lang="en-US" sz="1400" baseline="30000" dirty="0"/>
              <a:t>2</a:t>
            </a:r>
            <a:r>
              <a:rPr lang="en-US" sz="1400" dirty="0"/>
              <a:t> per shot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D9C787-7A86-03D9-4878-550D1A297B98}"/>
              </a:ext>
            </a:extLst>
          </p:cNvPr>
          <p:cNvSpPr txBox="1"/>
          <p:nvPr/>
        </p:nvSpPr>
        <p:spPr>
          <a:xfrm>
            <a:off x="1507459" y="1186129"/>
            <a:ext cx="447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ELBA is operated in single shot or 3.3 Hz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16759-FAA7-1AAC-248E-ED4D12444769}"/>
              </a:ext>
            </a:extLst>
          </p:cNvPr>
          <p:cNvSpPr txBox="1"/>
          <p:nvPr/>
        </p:nvSpPr>
        <p:spPr>
          <a:xfrm>
            <a:off x="105553" y="4375629"/>
            <a:ext cx="5873064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Howard </a:t>
            </a:r>
            <a:r>
              <a:rPr lang="en-US" b="1" dirty="0" err="1"/>
              <a:t>Milchberg’s</a:t>
            </a:r>
            <a:r>
              <a:rPr lang="en-US" b="1" dirty="0"/>
              <a:t> team coming next week as ELBA users!</a:t>
            </a:r>
          </a:p>
          <a:p>
            <a:endParaRPr lang="en-US" sz="1600" b="1" dirty="0"/>
          </a:p>
          <a:p>
            <a:r>
              <a:rPr lang="en-US" sz="1600" b="1" dirty="0"/>
              <a:t>Experiment: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UMDLWFA</a:t>
            </a:r>
            <a:r>
              <a:rPr lang="en-US" sz="1400" dirty="0">
                <a:effectLst/>
              </a:rPr>
              <a:t> </a:t>
            </a:r>
            <a:endParaRPr lang="en-US" sz="1400" b="1" dirty="0"/>
          </a:p>
          <a:p>
            <a:r>
              <a:rPr lang="en-US" sz="1600" b="1" dirty="0"/>
              <a:t>Principal Investigator: </a:t>
            </a:r>
            <a:r>
              <a:rPr lang="en-US" sz="1600" dirty="0"/>
              <a:t>Jaron </a:t>
            </a:r>
            <a:r>
              <a:rPr lang="en-US" sz="1600" dirty="0" err="1"/>
              <a:t>Shrock</a:t>
            </a:r>
            <a:r>
              <a:rPr lang="en-US" sz="1600" dirty="0"/>
              <a:t> (UMD)</a:t>
            </a:r>
          </a:p>
        </p:txBody>
      </p:sp>
    </p:spTree>
    <p:extLst>
      <p:ext uri="{BB962C8B-B14F-4D97-AF65-F5344CB8AC3E}">
        <p14:creationId xmlns:p14="http://schemas.microsoft.com/office/powerpoint/2010/main" val="194108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1BB83-C0BD-E76F-B606-D4DFA7027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07585621-0BF2-AA86-DCD9-EA9D2150AEA2}"/>
              </a:ext>
            </a:extLst>
          </p:cNvPr>
          <p:cNvSpPr txBox="1"/>
          <p:nvPr/>
        </p:nvSpPr>
        <p:spPr>
          <a:xfrm>
            <a:off x="4475018" y="270000"/>
            <a:ext cx="5784622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Muon detection potential in ELBA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9209D-B8D3-11C9-D78C-E1CA71D24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"/>
          <a:stretch/>
        </p:blipFill>
        <p:spPr>
          <a:xfrm>
            <a:off x="161728" y="1300716"/>
            <a:ext cx="3232635" cy="17262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B69C92-1124-8D77-C93A-43DB9FF1E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97" y="1300717"/>
            <a:ext cx="3370319" cy="1752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062B5-481D-D7B9-426E-035EE098D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17" y="1326361"/>
            <a:ext cx="3370318" cy="1752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7E0C5C-8743-ED76-559D-63DF200C1571}"/>
              </a:ext>
            </a:extLst>
          </p:cNvPr>
          <p:cNvSpPr txBox="1"/>
          <p:nvPr/>
        </p:nvSpPr>
        <p:spPr>
          <a:xfrm>
            <a:off x="241191" y="1363572"/>
            <a:ext cx="112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A45E5-8F91-F712-50D4-5E07AF40F784}"/>
              </a:ext>
            </a:extLst>
          </p:cNvPr>
          <p:cNvSpPr txBox="1"/>
          <p:nvPr/>
        </p:nvSpPr>
        <p:spPr>
          <a:xfrm>
            <a:off x="3605792" y="1300716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All-particles fluence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3F0EEB-A0B8-74E2-EAD0-6A1E39C7ABE1}"/>
              </a:ext>
            </a:extLst>
          </p:cNvPr>
          <p:cNvSpPr txBox="1"/>
          <p:nvPr/>
        </p:nvSpPr>
        <p:spPr>
          <a:xfrm>
            <a:off x="7285826" y="1324815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Muon+ fluence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3C342-C530-0BB9-BEA8-AB2FF406AA60}"/>
              </a:ext>
            </a:extLst>
          </p:cNvPr>
          <p:cNvSpPr txBox="1"/>
          <p:nvPr/>
        </p:nvSpPr>
        <p:spPr>
          <a:xfrm>
            <a:off x="429491" y="3304732"/>
            <a:ext cx="120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magnet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083CED-1DF7-DE2F-1D2D-1EB421684A58}"/>
              </a:ext>
            </a:extLst>
          </p:cNvPr>
          <p:cNvSpPr txBox="1"/>
          <p:nvPr/>
        </p:nvSpPr>
        <p:spPr>
          <a:xfrm>
            <a:off x="1311564" y="3304732"/>
            <a:ext cx="120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shielding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39A98B-0984-D305-374A-7EC85A649036}"/>
              </a:ext>
            </a:extLst>
          </p:cNvPr>
          <p:cNvSpPr txBox="1"/>
          <p:nvPr/>
        </p:nvSpPr>
        <p:spPr>
          <a:xfrm>
            <a:off x="2521527" y="3166232"/>
            <a:ext cx="120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Muon detector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B4DAD3-A127-71A8-5AE5-7A5B9511E31F}"/>
              </a:ext>
            </a:extLst>
          </p:cNvPr>
          <p:cNvCxnSpPr/>
          <p:nvPr/>
        </p:nvCxnSpPr>
        <p:spPr>
          <a:xfrm flipH="1" flipV="1">
            <a:off x="766618" y="2673927"/>
            <a:ext cx="38958" cy="630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FC00FB-CDA7-1755-FD05-B3359FBBD0E3}"/>
              </a:ext>
            </a:extLst>
          </p:cNvPr>
          <p:cNvCxnSpPr>
            <a:cxnSpLocks/>
          </p:cNvCxnSpPr>
          <p:nvPr/>
        </p:nvCxnSpPr>
        <p:spPr>
          <a:xfrm flipH="1" flipV="1">
            <a:off x="1758566" y="2763862"/>
            <a:ext cx="19479" cy="540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5BEF79-B89C-7C55-18C7-D811911B02AA}"/>
              </a:ext>
            </a:extLst>
          </p:cNvPr>
          <p:cNvCxnSpPr>
            <a:cxnSpLocks/>
          </p:cNvCxnSpPr>
          <p:nvPr/>
        </p:nvCxnSpPr>
        <p:spPr>
          <a:xfrm flipV="1">
            <a:off x="1926284" y="2604655"/>
            <a:ext cx="776344" cy="719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48215B-69CD-6F8B-4B37-DF28BB6474F5}"/>
              </a:ext>
            </a:extLst>
          </p:cNvPr>
          <p:cNvCxnSpPr>
            <a:cxnSpLocks/>
          </p:cNvCxnSpPr>
          <p:nvPr/>
        </p:nvCxnSpPr>
        <p:spPr>
          <a:xfrm flipH="1" flipV="1">
            <a:off x="2838156" y="2304473"/>
            <a:ext cx="120502" cy="937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D92F58C-55A6-0786-8281-123E2871A749}"/>
              </a:ext>
            </a:extLst>
          </p:cNvPr>
          <p:cNvSpPr txBox="1"/>
          <p:nvPr/>
        </p:nvSpPr>
        <p:spPr>
          <a:xfrm>
            <a:off x="7145317" y="4061736"/>
            <a:ext cx="344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Next room E6, 30 meters after dump</a:t>
            </a:r>
          </a:p>
        </p:txBody>
      </p:sp>
      <p:pic>
        <p:nvPicPr>
          <p:cNvPr id="33" name="Picture 32" descr="A room with many objects in it&#10;&#10;AI-generated content may be incorrect.">
            <a:extLst>
              <a:ext uri="{FF2B5EF4-FFF2-40B4-BE49-F238E27FC236}">
                <a16:creationId xmlns:a16="http://schemas.microsoft.com/office/drawing/2014/main" id="{818E5D03-C88A-E027-BADF-1D886137BC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6101" b="-1327"/>
          <a:stretch/>
        </p:blipFill>
        <p:spPr>
          <a:xfrm>
            <a:off x="4260238" y="4467496"/>
            <a:ext cx="2562045" cy="304703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B99DAE4-B2EE-687D-FE67-9F3CB8857809}"/>
              </a:ext>
            </a:extLst>
          </p:cNvPr>
          <p:cNvSpPr txBox="1"/>
          <p:nvPr/>
        </p:nvSpPr>
        <p:spPr>
          <a:xfrm>
            <a:off x="4260238" y="4049466"/>
            <a:ext cx="256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Parasitic muon detection area</a:t>
            </a:r>
          </a:p>
        </p:txBody>
      </p:sp>
      <p:pic>
        <p:nvPicPr>
          <p:cNvPr id="36" name="Picture 35" descr="A room with a few floors&#10;&#10;AI-generated content may be incorrect.">
            <a:extLst>
              <a:ext uri="{FF2B5EF4-FFF2-40B4-BE49-F238E27FC236}">
                <a16:creationId xmlns:a16="http://schemas.microsoft.com/office/drawing/2014/main" id="{702663F5-AA3E-2944-1B56-E10E65AAF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63" y="4467496"/>
            <a:ext cx="3513691" cy="2635268"/>
          </a:xfrm>
          <a:prstGeom prst="rect">
            <a:avLst/>
          </a:prstGeom>
        </p:spPr>
      </p:pic>
      <p:pic>
        <p:nvPicPr>
          <p:cNvPr id="38" name="Picture 37" descr="A large metal box in a room&#10;&#10;AI-generated content may be incorrect.">
            <a:extLst>
              <a:ext uri="{FF2B5EF4-FFF2-40B4-BE49-F238E27FC236}">
                <a16:creationId xmlns:a16="http://schemas.microsoft.com/office/drawing/2014/main" id="{5A4B5F41-D9AF-C220-0EDB-4F7231523E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0" y="4467496"/>
            <a:ext cx="3799718" cy="284978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B33B46B-DB47-00E9-1F1E-1A03FEC6AA72}"/>
              </a:ext>
            </a:extLst>
          </p:cNvPr>
          <p:cNvSpPr txBox="1"/>
          <p:nvPr/>
        </p:nvSpPr>
        <p:spPr>
          <a:xfrm>
            <a:off x="429491" y="4045656"/>
            <a:ext cx="256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ELBA beamline and its dump</a:t>
            </a:r>
          </a:p>
        </p:txBody>
      </p:sp>
    </p:spTree>
    <p:extLst>
      <p:ext uri="{BB962C8B-B14F-4D97-AF65-F5344CB8AC3E}">
        <p14:creationId xmlns:p14="http://schemas.microsoft.com/office/powerpoint/2010/main" val="346728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3C3CB-49E3-B446-2D16-45B3FF3D2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2CB507A6-797E-3289-A6DB-C8DEACACFF1D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Future 10 PW beamline for 10s GeV electrons and muons</a:t>
            </a:r>
          </a:p>
        </p:txBody>
      </p:sp>
      <p:pic>
        <p:nvPicPr>
          <p:cNvPr id="3" name="Obrázek 16">
            <a:extLst>
              <a:ext uri="{FF2B5EF4-FFF2-40B4-BE49-F238E27FC236}">
                <a16:creationId xmlns:a16="http://schemas.microsoft.com/office/drawing/2014/main" id="{F72967BD-00F9-8C8A-4333-3A1DD20C0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5" b="8613"/>
          <a:stretch/>
        </p:blipFill>
        <p:spPr bwMode="auto">
          <a:xfrm>
            <a:off x="262701" y="1968669"/>
            <a:ext cx="6710371" cy="3716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16">
            <a:extLst>
              <a:ext uri="{FF2B5EF4-FFF2-40B4-BE49-F238E27FC236}">
                <a16:creationId xmlns:a16="http://schemas.microsoft.com/office/drawing/2014/main" id="{0B1AE80C-0C73-6AD5-B57E-7223FD4700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1" t="58393" r="21982" b="8613"/>
          <a:stretch/>
        </p:blipFill>
        <p:spPr bwMode="auto">
          <a:xfrm>
            <a:off x="2226361" y="4119770"/>
            <a:ext cx="3230218" cy="1565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C31FE-07F1-5A72-AC5A-6D5239CBC850}"/>
              </a:ext>
            </a:extLst>
          </p:cNvPr>
          <p:cNvSpPr txBox="1"/>
          <p:nvPr/>
        </p:nvSpPr>
        <p:spPr>
          <a:xfrm>
            <a:off x="2305877" y="4233656"/>
            <a:ext cx="5218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L4c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3116AE-AF81-A48A-5534-FB924313D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725820"/>
              </p:ext>
            </p:extLst>
          </p:nvPr>
        </p:nvGraphicFramePr>
        <p:xfrm>
          <a:off x="7231491" y="1346753"/>
          <a:ext cx="3393439" cy="480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4CB449B-1888-0D72-FFE4-6538969FEF1D}"/>
              </a:ext>
            </a:extLst>
          </p:cNvPr>
          <p:cNvSpPr/>
          <p:nvPr/>
        </p:nvSpPr>
        <p:spPr>
          <a:xfrm>
            <a:off x="4229100" y="4552122"/>
            <a:ext cx="863834" cy="117281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C088E9-86D1-F3C6-8C33-CBCE36F8EA78}"/>
              </a:ext>
            </a:extLst>
          </p:cNvPr>
          <p:cNvCxnSpPr>
            <a:stCxn id="7" idx="6"/>
          </p:cNvCxnSpPr>
          <p:nvPr/>
        </p:nvCxnSpPr>
        <p:spPr>
          <a:xfrm flipV="1">
            <a:off x="5092934" y="4119770"/>
            <a:ext cx="2083118" cy="1018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CDBADA3-BC2E-C6D4-52EE-31D312A73283}"/>
              </a:ext>
            </a:extLst>
          </p:cNvPr>
          <p:cNvSpPr/>
          <p:nvPr/>
        </p:nvSpPr>
        <p:spPr>
          <a:xfrm rot="1311219">
            <a:off x="4748999" y="3588854"/>
            <a:ext cx="655138" cy="117281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924F77-0FA5-E8B6-A5A0-9238A55F3C76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5380597" y="4297196"/>
            <a:ext cx="1850894" cy="1209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3CA0E3-FB6C-02B0-EF7B-0BF1DC3E120E}"/>
              </a:ext>
            </a:extLst>
          </p:cNvPr>
          <p:cNvCxnSpPr>
            <a:cxnSpLocks/>
          </p:cNvCxnSpPr>
          <p:nvPr/>
        </p:nvCxnSpPr>
        <p:spPr>
          <a:xfrm flipH="1">
            <a:off x="4156998" y="2109190"/>
            <a:ext cx="3074493" cy="3575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41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ECBD2-B992-FF41-14FC-5BB4A3932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5DEA88E9-A01C-37B7-9B2A-A71CD3C10649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Future 10 PW beamline for 10s GeV electrons and muons</a:t>
            </a:r>
          </a:p>
        </p:txBody>
      </p:sp>
      <p:pic>
        <p:nvPicPr>
          <p:cNvPr id="2" name="Obrázek 16">
            <a:extLst>
              <a:ext uri="{FF2B5EF4-FFF2-40B4-BE49-F238E27FC236}">
                <a16:creationId xmlns:a16="http://schemas.microsoft.com/office/drawing/2014/main" id="{76E871BF-2968-FF90-7CE8-A883B9188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7" t="25189" b="31553"/>
          <a:stretch/>
        </p:blipFill>
        <p:spPr bwMode="auto">
          <a:xfrm>
            <a:off x="4790661" y="2544417"/>
            <a:ext cx="2182410" cy="2052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6">
            <a:extLst>
              <a:ext uri="{FF2B5EF4-FFF2-40B4-BE49-F238E27FC236}">
                <a16:creationId xmlns:a16="http://schemas.microsoft.com/office/drawing/2014/main" id="{84C31598-0974-5E53-9AF6-8FCB9A9C87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5" b="8613"/>
          <a:stretch/>
        </p:blipFill>
        <p:spPr bwMode="auto">
          <a:xfrm>
            <a:off x="262701" y="1968669"/>
            <a:ext cx="6710371" cy="3716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BB6163-860A-E140-700D-7B8D0D6E9B48}"/>
              </a:ext>
            </a:extLst>
          </p:cNvPr>
          <p:cNvSpPr txBox="1"/>
          <p:nvPr/>
        </p:nvSpPr>
        <p:spPr>
          <a:xfrm>
            <a:off x="6356073" y="4124326"/>
            <a:ext cx="5218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4FEEA54-C8FC-AAB8-47C9-E986E0662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217156"/>
              </p:ext>
            </p:extLst>
          </p:nvPr>
        </p:nvGraphicFramePr>
        <p:xfrm>
          <a:off x="7231491" y="1346753"/>
          <a:ext cx="3393439" cy="480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 descr="A large room with a lift and a ladder&#10;&#10;Description automatically generated with medium confidence">
            <a:extLst>
              <a:ext uri="{FF2B5EF4-FFF2-40B4-BE49-F238E27FC236}">
                <a16:creationId xmlns:a16="http://schemas.microsoft.com/office/drawing/2014/main" id="{AF85DA8F-88BF-3160-5890-8FA8362A8A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07" y="1097440"/>
            <a:ext cx="1469099" cy="1101824"/>
          </a:xfrm>
          <a:prstGeom prst="rect">
            <a:avLst/>
          </a:prstGeom>
        </p:spPr>
      </p:pic>
      <p:pic>
        <p:nvPicPr>
          <p:cNvPr id="16" name="Picture 15" descr="A person standing in a window&#10;&#10;Description automatically generated">
            <a:extLst>
              <a:ext uri="{FF2B5EF4-FFF2-40B4-BE49-F238E27FC236}">
                <a16:creationId xmlns:a16="http://schemas.microsoft.com/office/drawing/2014/main" id="{7B8F791F-26C9-5EB0-1E6F-1EAC0CC5EE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3577" y="1178956"/>
            <a:ext cx="1288235" cy="96617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1C6786-DA19-47F6-AA07-4D270B506747}"/>
              </a:ext>
            </a:extLst>
          </p:cNvPr>
          <p:cNvCxnSpPr>
            <a:cxnSpLocks/>
          </p:cNvCxnSpPr>
          <p:nvPr/>
        </p:nvCxnSpPr>
        <p:spPr>
          <a:xfrm flipH="1" flipV="1">
            <a:off x="6616975" y="1818861"/>
            <a:ext cx="614516" cy="14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7719027-4702-C11C-9E77-8B39F5DEEBE9}"/>
              </a:ext>
            </a:extLst>
          </p:cNvPr>
          <p:cNvSpPr/>
          <p:nvPr/>
        </p:nvSpPr>
        <p:spPr>
          <a:xfrm>
            <a:off x="3729984" y="939946"/>
            <a:ext cx="2879538" cy="15012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78906B-524D-ACCE-A646-DAFCE9E2B069}"/>
              </a:ext>
            </a:extLst>
          </p:cNvPr>
          <p:cNvSpPr/>
          <p:nvPr/>
        </p:nvSpPr>
        <p:spPr>
          <a:xfrm rot="712303">
            <a:off x="5261488" y="2951445"/>
            <a:ext cx="1525537" cy="4416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860B44-4E55-BE63-CC8C-E408AB495FC8}"/>
              </a:ext>
            </a:extLst>
          </p:cNvPr>
          <p:cNvSpPr/>
          <p:nvPr/>
        </p:nvSpPr>
        <p:spPr>
          <a:xfrm rot="20081028">
            <a:off x="6324150" y="3469951"/>
            <a:ext cx="432351" cy="4980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0B766E-1F26-3325-C92A-FDA887D6DB1D}"/>
              </a:ext>
            </a:extLst>
          </p:cNvPr>
          <p:cNvSpPr/>
          <p:nvPr/>
        </p:nvSpPr>
        <p:spPr>
          <a:xfrm>
            <a:off x="5809809" y="3275579"/>
            <a:ext cx="315563" cy="26973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6E36A6-721B-D625-3FC5-6B234141A469}"/>
              </a:ext>
            </a:extLst>
          </p:cNvPr>
          <p:cNvCxnSpPr>
            <a:cxnSpLocks/>
          </p:cNvCxnSpPr>
          <p:nvPr/>
        </p:nvCxnSpPr>
        <p:spPr>
          <a:xfrm flipH="1">
            <a:off x="6435587" y="2839898"/>
            <a:ext cx="788451" cy="157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83B3523-C568-F3CC-D469-B9620672624E}"/>
              </a:ext>
            </a:extLst>
          </p:cNvPr>
          <p:cNvCxnSpPr>
            <a:cxnSpLocks/>
          </p:cNvCxnSpPr>
          <p:nvPr/>
        </p:nvCxnSpPr>
        <p:spPr>
          <a:xfrm flipH="1" flipV="1">
            <a:off x="5967590" y="3568161"/>
            <a:ext cx="1321644" cy="1184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BCA4CF-A559-54CA-EC59-57A579054650}"/>
              </a:ext>
            </a:extLst>
          </p:cNvPr>
          <p:cNvCxnSpPr>
            <a:cxnSpLocks/>
          </p:cNvCxnSpPr>
          <p:nvPr/>
        </p:nvCxnSpPr>
        <p:spPr>
          <a:xfrm flipH="1" flipV="1">
            <a:off x="6816142" y="3695126"/>
            <a:ext cx="415348" cy="5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62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C5EEB-A2A4-F601-1E20-FB8FF28CC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B27AEF56-7370-2F2D-A95E-90F6D19D8A60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Future 10 PW beamline for 10s GeV electrons and muons</a:t>
            </a:r>
          </a:p>
        </p:txBody>
      </p:sp>
      <p:pic>
        <p:nvPicPr>
          <p:cNvPr id="2" name="Obrázek 16">
            <a:extLst>
              <a:ext uri="{FF2B5EF4-FFF2-40B4-BE49-F238E27FC236}">
                <a16:creationId xmlns:a16="http://schemas.microsoft.com/office/drawing/2014/main" id="{267CB039-ECC5-2A4D-3B9B-5D6968DF2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5" b="8613"/>
          <a:stretch/>
        </p:blipFill>
        <p:spPr bwMode="auto">
          <a:xfrm>
            <a:off x="262701" y="1968669"/>
            <a:ext cx="6710371" cy="3716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90F6623-5CDC-BC26-94A6-38EAFE107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164242"/>
              </p:ext>
            </p:extLst>
          </p:nvPr>
        </p:nvGraphicFramePr>
        <p:xfrm>
          <a:off x="7231491" y="1346753"/>
          <a:ext cx="3393439" cy="480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Obrázek 16">
            <a:extLst>
              <a:ext uri="{FF2B5EF4-FFF2-40B4-BE49-F238E27FC236}">
                <a16:creationId xmlns:a16="http://schemas.microsoft.com/office/drawing/2014/main" id="{7341DB44-F596-0DE6-EABA-6D0B39F90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30449" b="41397"/>
          <a:stretch/>
        </p:blipFill>
        <p:spPr bwMode="auto">
          <a:xfrm>
            <a:off x="262702" y="1968670"/>
            <a:ext cx="4667108" cy="2161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B159AD-27B0-7C8A-8D54-6C90C80A34FF}"/>
              </a:ext>
            </a:extLst>
          </p:cNvPr>
          <p:cNvSpPr txBox="1"/>
          <p:nvPr/>
        </p:nvSpPr>
        <p:spPr>
          <a:xfrm>
            <a:off x="601316" y="2056987"/>
            <a:ext cx="5218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E6</a:t>
            </a:r>
          </a:p>
        </p:txBody>
      </p:sp>
      <p:pic>
        <p:nvPicPr>
          <p:cNvPr id="15" name="Picture 14" descr="A room with a lot of flooring and pallets&#10;&#10;Description automatically generated with medium confidence">
            <a:extLst>
              <a:ext uri="{FF2B5EF4-FFF2-40B4-BE49-F238E27FC236}">
                <a16:creationId xmlns:a16="http://schemas.microsoft.com/office/drawing/2014/main" id="{1B29749C-B466-74F4-6740-64BE87EC9E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30" y="1015175"/>
            <a:ext cx="1801096" cy="135082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4560B3-56A7-F755-1CDF-65BAB5CBDC35}"/>
              </a:ext>
            </a:extLst>
          </p:cNvPr>
          <p:cNvCxnSpPr>
            <a:cxnSpLocks/>
          </p:cNvCxnSpPr>
          <p:nvPr/>
        </p:nvCxnSpPr>
        <p:spPr>
          <a:xfrm flipH="1" flipV="1">
            <a:off x="6574735" y="1823830"/>
            <a:ext cx="656756" cy="14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389A4D8-2BAC-7408-60D3-34DA013EE6DD}"/>
              </a:ext>
            </a:extLst>
          </p:cNvPr>
          <p:cNvSpPr/>
          <p:nvPr/>
        </p:nvSpPr>
        <p:spPr>
          <a:xfrm>
            <a:off x="4521624" y="939946"/>
            <a:ext cx="2043168" cy="15012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13E94-5927-DD82-C1AC-FE64F0C7B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7ECE8CBE-938A-C883-5E50-E9EF4AEF02CB}"/>
              </a:ext>
            </a:extLst>
          </p:cNvPr>
          <p:cNvSpPr txBox="1"/>
          <p:nvPr/>
        </p:nvSpPr>
        <p:spPr>
          <a:xfrm>
            <a:off x="3985491" y="270000"/>
            <a:ext cx="6274149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10 PW Future Beamline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47EFF-7711-6BFC-8441-6361B115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75" r="5838"/>
          <a:stretch/>
        </p:blipFill>
        <p:spPr>
          <a:xfrm>
            <a:off x="124691" y="1689079"/>
            <a:ext cx="4719782" cy="4382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65C5A2-30A8-159B-CE28-52C6E605E2A1}"/>
              </a:ext>
            </a:extLst>
          </p:cNvPr>
          <p:cNvSpPr txBox="1"/>
          <p:nvPr/>
        </p:nvSpPr>
        <p:spPr>
          <a:xfrm>
            <a:off x="360218" y="1304709"/>
            <a:ext cx="39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Beam Parameters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ED3C901-2E4F-448D-D22D-92BC9AB10057}"/>
              </a:ext>
            </a:extLst>
          </p:cNvPr>
          <p:cNvSpPr/>
          <p:nvPr/>
        </p:nvSpPr>
        <p:spPr>
          <a:xfrm>
            <a:off x="5015345" y="3325091"/>
            <a:ext cx="443346" cy="309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F5B59-EBCC-285C-C350-D19BD1E8A8C5}"/>
              </a:ext>
            </a:extLst>
          </p:cNvPr>
          <p:cNvSpPr txBox="1"/>
          <p:nvPr/>
        </p:nvSpPr>
        <p:spPr>
          <a:xfrm>
            <a:off x="5660911" y="3134300"/>
            <a:ext cx="29233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Estimated 10</a:t>
            </a:r>
            <a:r>
              <a:rPr lang="en-US" b="1" baseline="30000" dirty="0"/>
              <a:t>4</a:t>
            </a:r>
            <a:r>
              <a:rPr lang="en-US" b="1" dirty="0"/>
              <a:t>-10</a:t>
            </a:r>
            <a:r>
              <a:rPr lang="en-US" b="1" baseline="30000" dirty="0"/>
              <a:t>6</a:t>
            </a:r>
            <a:r>
              <a:rPr lang="en-US" b="1" dirty="0"/>
              <a:t> muons with energy &gt;1 GeV per shot</a:t>
            </a:r>
          </a:p>
        </p:txBody>
      </p:sp>
    </p:spTree>
    <p:extLst>
      <p:ext uri="{BB962C8B-B14F-4D97-AF65-F5344CB8AC3E}">
        <p14:creationId xmlns:p14="http://schemas.microsoft.com/office/powerpoint/2010/main" val="89964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I laser 2022">
      <a:dk1>
        <a:sysClr val="windowText" lastClr="000000"/>
      </a:dk1>
      <a:lt1>
        <a:sysClr val="window" lastClr="FFFFFF"/>
      </a:lt1>
      <a:dk2>
        <a:srgbClr val="3C3C3C"/>
      </a:dk2>
      <a:lt2>
        <a:srgbClr val="E1E1E1"/>
      </a:lt2>
      <a:accent1>
        <a:srgbClr val="F26722"/>
      </a:accent1>
      <a:accent2>
        <a:srgbClr val="3D3D3D"/>
      </a:accent2>
      <a:accent3>
        <a:srgbClr val="ED8B00"/>
      </a:accent3>
      <a:accent4>
        <a:srgbClr val="28724F"/>
      </a:accent4>
      <a:accent5>
        <a:srgbClr val="722257"/>
      </a:accent5>
      <a:accent6>
        <a:srgbClr val="AF272F"/>
      </a:accent6>
      <a:hlink>
        <a:srgbClr val="F26722"/>
      </a:hlink>
      <a:folHlink>
        <a:srgbClr val="F2672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2972</TotalTime>
  <Words>631</Words>
  <Application>Microsoft Macintosh PowerPoint</Application>
  <PresentationFormat>Custom</PresentationFormat>
  <Paragraphs>163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Antipenkov Roman</dc:creator>
  <dc:description/>
  <cp:lastModifiedBy>Grittani Gabriele Maria</cp:lastModifiedBy>
  <cp:revision>166</cp:revision>
  <dcterms:created xsi:type="dcterms:W3CDTF">2022-12-03T10:45:28Z</dcterms:created>
  <dcterms:modified xsi:type="dcterms:W3CDTF">2025-03-20T13:35:23Z</dcterms:modified>
  <dc:language/>
</cp:coreProperties>
</file>