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B5CF-2870-40FB-B4FE-FBB81D028F1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50CA-783E-452F-93B3-70CF50E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2" y="355594"/>
            <a:ext cx="1981894" cy="2972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0769" y="714777"/>
            <a:ext cx="58770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Address: </a:t>
            </a:r>
            <a:r>
              <a:rPr lang="en-US" sz="1600" dirty="0" err="1"/>
              <a:t>Křemencova</a:t>
            </a:r>
            <a:r>
              <a:rPr lang="en-US" sz="1600" dirty="0"/>
              <a:t> 11</a:t>
            </a:r>
            <a:br>
              <a:rPr lang="en-US" sz="1600" dirty="0"/>
            </a:br>
            <a:r>
              <a:rPr lang="en-US" sz="1600" dirty="0" smtClean="0"/>
              <a:t>                110 00 </a:t>
            </a:r>
            <a:r>
              <a:rPr lang="en-US" sz="1600" dirty="0"/>
              <a:t>Praha 1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u="sng" dirty="0" smtClean="0"/>
              <a:t>Date and time: </a:t>
            </a:r>
            <a:r>
              <a:rPr lang="en-US" sz="1600" dirty="0" smtClean="0"/>
              <a:t>26/01 at 19:00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u="sng" dirty="0" smtClean="0"/>
              <a:t>How to reach it:  (THIS IS ONLY ONE OPTIONN</a:t>
            </a:r>
            <a:endParaRPr lang="en-US" sz="1600" u="sng" dirty="0"/>
          </a:p>
          <a:p>
            <a:r>
              <a:rPr lang="en-US" sz="1600" dirty="0"/>
              <a:t>Use the metro </a:t>
            </a:r>
            <a:r>
              <a:rPr lang="en-US" sz="1600" dirty="0" smtClean="0"/>
              <a:t>C (also know as red line). </a:t>
            </a:r>
            <a:r>
              <a:rPr lang="en-US" sz="1600" dirty="0"/>
              <a:t>Go in the direction </a:t>
            </a:r>
            <a:r>
              <a:rPr lang="en-US" sz="1600" i="1" dirty="0"/>
              <a:t>“</a:t>
            </a:r>
            <a:r>
              <a:rPr lang="en-US" sz="1600" i="1" dirty="0" err="1"/>
              <a:t>Háje</a:t>
            </a:r>
            <a:r>
              <a:rPr lang="en-US" sz="1600" i="1" dirty="0"/>
              <a:t>”,</a:t>
            </a:r>
            <a:r>
              <a:rPr lang="en-US" sz="1600" dirty="0"/>
              <a:t> to the station </a:t>
            </a:r>
            <a:r>
              <a:rPr lang="en-US" sz="1600" i="1" dirty="0"/>
              <a:t>“I.P. Pavlova</a:t>
            </a:r>
            <a:r>
              <a:rPr lang="en-US" sz="1600" i="1" dirty="0" smtClean="0"/>
              <a:t>”</a:t>
            </a:r>
            <a:r>
              <a:rPr lang="en-US" sz="1600" dirty="0" smtClean="0"/>
              <a:t>. </a:t>
            </a:r>
            <a:r>
              <a:rPr lang="en-US" sz="1600" dirty="0"/>
              <a:t>Leave the metro and continue by tram No.6 or 22 or 23 to the stop "</a:t>
            </a:r>
            <a:r>
              <a:rPr lang="en-US" sz="1600" dirty="0" err="1"/>
              <a:t>Novoměstská</a:t>
            </a:r>
            <a:r>
              <a:rPr lang="en-US" sz="1600" dirty="0"/>
              <a:t> </a:t>
            </a:r>
            <a:r>
              <a:rPr lang="en-US" sz="1600" dirty="0" err="1"/>
              <a:t>radnice</a:t>
            </a:r>
            <a:r>
              <a:rPr lang="en-US" sz="1600" dirty="0"/>
              <a:t>".  By walk about 3min (300m) to the restaurant.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36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Brewery and </a:t>
            </a:r>
            <a:r>
              <a:rPr lang="en-US" b="1" dirty="0" smtClean="0"/>
              <a:t>restaurant U </a:t>
            </a:r>
            <a:r>
              <a:rPr lang="en-US" b="1" dirty="0" err="1"/>
              <a:t>Fleků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8646" y="68446"/>
            <a:ext cx="493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Social Dinner Information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3760931"/>
            <a:ext cx="3903428" cy="2995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18" y="4715873"/>
            <a:ext cx="2117193" cy="16899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4508" y="4346541"/>
            <a:ext cx="384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download public transportation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2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107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Cimmino Anna</dc:creator>
  <cp:lastModifiedBy> </cp:lastModifiedBy>
  <cp:revision>2</cp:revision>
  <dcterms:created xsi:type="dcterms:W3CDTF">2023-01-25T08:48:25Z</dcterms:created>
  <dcterms:modified xsi:type="dcterms:W3CDTF">2023-01-25T09:04:38Z</dcterms:modified>
</cp:coreProperties>
</file>