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4050" r:id="rId1"/>
  </p:sldMasterIdLst>
  <p:notesMasterIdLst>
    <p:notesMasterId r:id="rId19"/>
  </p:notesMasterIdLst>
  <p:handoutMasterIdLst>
    <p:handoutMasterId r:id="rId20"/>
  </p:handoutMasterIdLst>
  <p:sldIdLst>
    <p:sldId id="341" r:id="rId2"/>
    <p:sldId id="584" r:id="rId3"/>
    <p:sldId id="373" r:id="rId4"/>
    <p:sldId id="355" r:id="rId5"/>
    <p:sldId id="364" r:id="rId6"/>
    <p:sldId id="585" r:id="rId7"/>
    <p:sldId id="376" r:id="rId8"/>
    <p:sldId id="586" r:id="rId9"/>
    <p:sldId id="589" r:id="rId10"/>
    <p:sldId id="590" r:id="rId11"/>
    <p:sldId id="256" r:id="rId12"/>
    <p:sldId id="257" r:id="rId13"/>
    <p:sldId id="258" r:id="rId14"/>
    <p:sldId id="591" r:id="rId15"/>
    <p:sldId id="379" r:id="rId16"/>
    <p:sldId id="592" r:id="rId17"/>
    <p:sldId id="593" r:id="rId18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D4807A-A6FD-47E7-B596-4A58FD2ACE23}">
          <p14:sldIdLst>
            <p14:sldId id="341"/>
            <p14:sldId id="584"/>
            <p14:sldId id="373"/>
            <p14:sldId id="355"/>
            <p14:sldId id="364"/>
            <p14:sldId id="585"/>
            <p14:sldId id="376"/>
            <p14:sldId id="586"/>
            <p14:sldId id="589"/>
            <p14:sldId id="590"/>
            <p14:sldId id="256"/>
            <p14:sldId id="257"/>
            <p14:sldId id="258"/>
            <p14:sldId id="591"/>
            <p14:sldId id="379"/>
            <p14:sldId id="592"/>
            <p14:sldId id="5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ubiel" initials="AS" lastIdx="1" clrIdx="0">
    <p:extLst>
      <p:ext uri="{19B8F6BF-5375-455C-9EA6-DF929625EA0E}">
        <p15:presenceInfo xmlns:p15="http://schemas.microsoft.com/office/powerpoint/2012/main" userId="S::anna.subiel@npl.co.uk::d878cd67-0778-4f6d-af75-d576b38c8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99"/>
    <a:srgbClr val="3399FF"/>
    <a:srgbClr val="000000"/>
    <a:srgbClr val="0000FF"/>
    <a:srgbClr val="FFFFCC"/>
    <a:srgbClr val="EBF9FF"/>
    <a:srgbClr val="C0C0C0"/>
    <a:srgbClr val="DDDDD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BA96B-3EA4-4C11-A3A5-E64DB7D5593A}" v="84" dt="2023-01-25T20:37:27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59222" autoAdjust="0"/>
  </p:normalViewPr>
  <p:slideViewPr>
    <p:cSldViewPr snapToGrid="0" showGuides="1">
      <p:cViewPr varScale="1">
        <p:scale>
          <a:sx n="34" d="100"/>
          <a:sy n="34" d="100"/>
        </p:scale>
        <p:origin x="1472" y="32"/>
      </p:cViewPr>
      <p:guideLst>
        <p:guide orient="horz" pos="1162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 showGuides="1">
      <p:cViewPr>
        <p:scale>
          <a:sx n="100" d="100"/>
          <a:sy n="100" d="100"/>
        </p:scale>
        <p:origin x="2610" y="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ubiel" userId="d878cd67-0778-4f6d-af75-d576b38c8577" providerId="ADAL" clId="{9EBC86C2-8EF6-4C6F-A847-18706ABCF836}"/>
    <pc:docChg chg="delSld modSection">
      <pc:chgData name="Anna Subiel" userId="d878cd67-0778-4f6d-af75-d576b38c8577" providerId="ADAL" clId="{9EBC86C2-8EF6-4C6F-A847-18706ABCF836}" dt="2021-03-10T13:09:13.600" v="3" actId="47"/>
      <pc:docMkLst>
        <pc:docMk/>
      </pc:docMkLst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3791014526" sldId="382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2437999700" sldId="385"/>
        </pc:sldMkLst>
      </pc:sldChg>
      <pc:sldChg chg="del">
        <pc:chgData name="Anna Subiel" userId="d878cd67-0778-4f6d-af75-d576b38c8577" providerId="ADAL" clId="{9EBC86C2-8EF6-4C6F-A847-18706ABCF836}" dt="2021-03-10T13:09:13.600" v="3" actId="47"/>
        <pc:sldMkLst>
          <pc:docMk/>
          <pc:sldMk cId="3941835675" sldId="389"/>
        </pc:sldMkLst>
      </pc:sldChg>
      <pc:sldChg chg="del">
        <pc:chgData name="Anna Subiel" userId="d878cd67-0778-4f6d-af75-d576b38c8577" providerId="ADAL" clId="{9EBC86C2-8EF6-4C6F-A847-18706ABCF836}" dt="2021-03-10T13:09:13.600" v="3" actId="47"/>
        <pc:sldMkLst>
          <pc:docMk/>
          <pc:sldMk cId="1129742737" sldId="394"/>
        </pc:sldMkLst>
      </pc:sldChg>
      <pc:sldChg chg="del">
        <pc:chgData name="Anna Subiel" userId="d878cd67-0778-4f6d-af75-d576b38c8577" providerId="ADAL" clId="{9EBC86C2-8EF6-4C6F-A847-18706ABCF836}" dt="2021-03-10T13:09:13.600" v="3" actId="47"/>
        <pc:sldMkLst>
          <pc:docMk/>
          <pc:sldMk cId="1872105799" sldId="396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251346453" sldId="398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851715803" sldId="399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2291976884" sldId="402"/>
        </pc:sldMkLst>
      </pc:sldChg>
      <pc:sldChg chg="del">
        <pc:chgData name="Anna Subiel" userId="d878cd67-0778-4f6d-af75-d576b38c8577" providerId="ADAL" clId="{9EBC86C2-8EF6-4C6F-A847-18706ABCF836}" dt="2021-03-10T13:09:13.600" v="3" actId="47"/>
        <pc:sldMkLst>
          <pc:docMk/>
          <pc:sldMk cId="3303985139" sldId="403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1171410087" sldId="405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927955745" sldId="406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2081400466" sldId="407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330016220" sldId="408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2779762380" sldId="409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1148814362" sldId="410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3464277001" sldId="411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1218096328" sldId="413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3755613841" sldId="414"/>
        </pc:sldMkLst>
      </pc:sldChg>
      <pc:sldChg chg="del">
        <pc:chgData name="Anna Subiel" userId="d878cd67-0778-4f6d-af75-d576b38c8577" providerId="ADAL" clId="{9EBC86C2-8EF6-4C6F-A847-18706ABCF836}" dt="2021-03-10T13:08:52.176" v="0" actId="47"/>
        <pc:sldMkLst>
          <pc:docMk/>
          <pc:sldMk cId="2618338431" sldId="415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384107440" sldId="416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2788697067" sldId="417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3417750227" sldId="418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3340384949" sldId="420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3843387288" sldId="421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3802561530" sldId="424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2927854737" sldId="425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4180662895" sldId="426"/>
        </pc:sldMkLst>
      </pc:sldChg>
      <pc:sldChg chg="del">
        <pc:chgData name="Anna Subiel" userId="d878cd67-0778-4f6d-af75-d576b38c8577" providerId="ADAL" clId="{9EBC86C2-8EF6-4C6F-A847-18706ABCF836}" dt="2021-03-10T13:09:00.245" v="1" actId="47"/>
        <pc:sldMkLst>
          <pc:docMk/>
          <pc:sldMk cId="3949765294" sldId="427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2259534314" sldId="432"/>
        </pc:sldMkLst>
      </pc:sldChg>
      <pc:sldChg chg="del">
        <pc:chgData name="Anna Subiel" userId="d878cd67-0778-4f6d-af75-d576b38c8577" providerId="ADAL" clId="{9EBC86C2-8EF6-4C6F-A847-18706ABCF836}" dt="2021-03-10T13:09:13.600" v="3" actId="47"/>
        <pc:sldMkLst>
          <pc:docMk/>
          <pc:sldMk cId="1676839100" sldId="433"/>
        </pc:sldMkLst>
      </pc:sldChg>
      <pc:sldChg chg="del">
        <pc:chgData name="Anna Subiel" userId="d878cd67-0778-4f6d-af75-d576b38c8577" providerId="ADAL" clId="{9EBC86C2-8EF6-4C6F-A847-18706ABCF836}" dt="2021-03-10T13:09:13.600" v="3" actId="47"/>
        <pc:sldMkLst>
          <pc:docMk/>
          <pc:sldMk cId="1983120481" sldId="434"/>
        </pc:sldMkLst>
      </pc:sldChg>
      <pc:sldChg chg="del">
        <pc:chgData name="Anna Subiel" userId="d878cd67-0778-4f6d-af75-d576b38c8577" providerId="ADAL" clId="{9EBC86C2-8EF6-4C6F-A847-18706ABCF836}" dt="2021-03-10T13:09:07.172" v="2" actId="47"/>
        <pc:sldMkLst>
          <pc:docMk/>
          <pc:sldMk cId="2270648200" sldId="435"/>
        </pc:sldMkLst>
      </pc:sldChg>
    </pc:docChg>
  </pc:docChgLst>
  <pc:docChgLst>
    <pc:chgData name="Anna Subiel" userId="d878cd67-0778-4f6d-af75-d576b38c8577" providerId="ADAL" clId="{033725A6-24D2-429B-A9A1-C86611A0A308}"/>
    <pc:docChg chg="undo custSel modSld">
      <pc:chgData name="Anna Subiel" userId="d878cd67-0778-4f6d-af75-d576b38c8577" providerId="ADAL" clId="{033725A6-24D2-429B-A9A1-C86611A0A308}" dt="2022-02-10T23:03:58.208" v="90" actId="14100"/>
      <pc:docMkLst>
        <pc:docMk/>
      </pc:docMkLst>
      <pc:sldChg chg="addSp delSp modSp mod">
        <pc:chgData name="Anna Subiel" userId="d878cd67-0778-4f6d-af75-d576b38c8577" providerId="ADAL" clId="{033725A6-24D2-429B-A9A1-C86611A0A308}" dt="2022-02-10T23:03:58.208" v="90" actId="14100"/>
        <pc:sldMkLst>
          <pc:docMk/>
          <pc:sldMk cId="3469195675" sldId="400"/>
        </pc:sldMkLst>
        <pc:spChg chg="mod">
          <ac:chgData name="Anna Subiel" userId="d878cd67-0778-4f6d-af75-d576b38c8577" providerId="ADAL" clId="{033725A6-24D2-429B-A9A1-C86611A0A308}" dt="2022-02-10T23:03:58.208" v="90" actId="14100"/>
          <ac:spMkLst>
            <pc:docMk/>
            <pc:sldMk cId="3469195675" sldId="400"/>
            <ac:spMk id="5" creationId="{464E239C-0592-445E-8C1D-610A22E50A0C}"/>
          </ac:spMkLst>
        </pc:spChg>
        <pc:spChg chg="mod">
          <ac:chgData name="Anna Subiel" userId="d878cd67-0778-4f6d-af75-d576b38c8577" providerId="ADAL" clId="{033725A6-24D2-429B-A9A1-C86611A0A308}" dt="2022-02-10T23:03:33.889" v="85" actId="1036"/>
          <ac:spMkLst>
            <pc:docMk/>
            <pc:sldMk cId="3469195675" sldId="400"/>
            <ac:spMk id="31" creationId="{CE1D259C-E9D6-4AC9-87E3-E0682EAE48E6}"/>
          </ac:spMkLst>
        </pc:spChg>
        <pc:spChg chg="mod">
          <ac:chgData name="Anna Subiel" userId="d878cd67-0778-4f6d-af75-d576b38c8577" providerId="ADAL" clId="{033725A6-24D2-429B-A9A1-C86611A0A308}" dt="2022-02-10T23:03:51.063" v="89" actId="1076"/>
          <ac:spMkLst>
            <pc:docMk/>
            <pc:sldMk cId="3469195675" sldId="400"/>
            <ac:spMk id="32" creationId="{39C461C8-7354-4B6F-A751-DD3D647C0AE0}"/>
          </ac:spMkLst>
        </pc:spChg>
        <pc:spChg chg="mod">
          <ac:chgData name="Anna Subiel" userId="d878cd67-0778-4f6d-af75-d576b38c8577" providerId="ADAL" clId="{033725A6-24D2-429B-A9A1-C86611A0A308}" dt="2022-02-10T23:03:47.153" v="88" actId="1076"/>
          <ac:spMkLst>
            <pc:docMk/>
            <pc:sldMk cId="3469195675" sldId="400"/>
            <ac:spMk id="36" creationId="{BD704437-EC77-4522-A005-5849362BB478}"/>
          </ac:spMkLst>
        </pc:spChg>
        <pc:picChg chg="add del">
          <ac:chgData name="Anna Subiel" userId="d878cd67-0778-4f6d-af75-d576b38c8577" providerId="ADAL" clId="{033725A6-24D2-429B-A9A1-C86611A0A308}" dt="2022-02-10T23:01:49.669" v="3" actId="478"/>
          <ac:picMkLst>
            <pc:docMk/>
            <pc:sldMk cId="3469195675" sldId="400"/>
            <ac:picMk id="2" creationId="{9BF6ED24-1A35-4024-8153-BA16477258B7}"/>
          </ac:picMkLst>
        </pc:picChg>
        <pc:picChg chg="mod">
          <ac:chgData name="Anna Subiel" userId="d878cd67-0778-4f6d-af75-d576b38c8577" providerId="ADAL" clId="{033725A6-24D2-429B-A9A1-C86611A0A308}" dt="2022-02-10T23:03:33.889" v="85" actId="1036"/>
          <ac:picMkLst>
            <pc:docMk/>
            <pc:sldMk cId="3469195675" sldId="400"/>
            <ac:picMk id="3" creationId="{30C6862B-930C-4C2F-B99A-C1CE2CA31FC2}"/>
          </ac:picMkLst>
        </pc:picChg>
        <pc:picChg chg="add del mod ord">
          <ac:chgData name="Anna Subiel" userId="d878cd67-0778-4f6d-af75-d576b38c8577" providerId="ADAL" clId="{033725A6-24D2-429B-A9A1-C86611A0A308}" dt="2022-02-10T23:02:14.757" v="11" actId="478"/>
          <ac:picMkLst>
            <pc:docMk/>
            <pc:sldMk cId="3469195675" sldId="400"/>
            <ac:picMk id="6" creationId="{246D5832-F419-47FA-BD07-586AC7B81E3E}"/>
          </ac:picMkLst>
        </pc:picChg>
        <pc:picChg chg="add mod ord">
          <ac:chgData name="Anna Subiel" userId="d878cd67-0778-4f6d-af75-d576b38c8577" providerId="ADAL" clId="{033725A6-24D2-429B-A9A1-C86611A0A308}" dt="2022-02-10T23:03:33.889" v="85" actId="1036"/>
          <ac:picMkLst>
            <pc:docMk/>
            <pc:sldMk cId="3469195675" sldId="400"/>
            <ac:picMk id="8" creationId="{E491036E-F662-422A-B6B8-ADB8D68AC4B3}"/>
          </ac:picMkLst>
        </pc:picChg>
        <pc:cxnChg chg="mod">
          <ac:chgData name="Anna Subiel" userId="d878cd67-0778-4f6d-af75-d576b38c8577" providerId="ADAL" clId="{033725A6-24D2-429B-A9A1-C86611A0A308}" dt="2022-02-10T23:03:51.063" v="89" actId="1076"/>
          <ac:cxnSpMkLst>
            <pc:docMk/>
            <pc:sldMk cId="3469195675" sldId="400"/>
            <ac:cxnSpMk id="34" creationId="{1D92D480-F4B5-4B01-AEF4-DF5C4C45B312}"/>
          </ac:cxnSpMkLst>
        </pc:cxnChg>
        <pc:cxnChg chg="mod">
          <ac:chgData name="Anna Subiel" userId="d878cd67-0778-4f6d-af75-d576b38c8577" providerId="ADAL" clId="{033725A6-24D2-429B-A9A1-C86611A0A308}" dt="2022-02-10T23:03:47.153" v="88" actId="1076"/>
          <ac:cxnSpMkLst>
            <pc:docMk/>
            <pc:sldMk cId="3469195675" sldId="400"/>
            <ac:cxnSpMk id="37" creationId="{518DF324-CA5E-4BE7-84D1-A670C76EF616}"/>
          </ac:cxnSpMkLst>
        </pc:cxnChg>
      </pc:sldChg>
    </pc:docChg>
  </pc:docChgLst>
  <pc:docChgLst>
    <pc:chgData name="Anna Subiel" userId="d878cd67-0778-4f6d-af75-d576b38c8577" providerId="ADAL" clId="{4C2BA96B-3EA4-4C11-A3A5-E64DB7D5593A}"/>
    <pc:docChg chg="undo redo custSel addSld delSld modSld sldOrd modSection">
      <pc:chgData name="Anna Subiel" userId="d878cd67-0778-4f6d-af75-d576b38c8577" providerId="ADAL" clId="{4C2BA96B-3EA4-4C11-A3A5-E64DB7D5593A}" dt="2023-01-25T20:46:39.193" v="626" actId="20577"/>
      <pc:docMkLst>
        <pc:docMk/>
      </pc:docMkLst>
      <pc:sldChg chg="modSp add mod">
        <pc:chgData name="Anna Subiel" userId="d878cd67-0778-4f6d-af75-d576b38c8577" providerId="ADAL" clId="{4C2BA96B-3EA4-4C11-A3A5-E64DB7D5593A}" dt="2023-01-25T20:28:19.266" v="549" actId="120"/>
        <pc:sldMkLst>
          <pc:docMk/>
          <pc:sldMk cId="0" sldId="256"/>
        </pc:sldMkLst>
        <pc:spChg chg="mod">
          <ac:chgData name="Anna Subiel" userId="d878cd67-0778-4f6d-af75-d576b38c8577" providerId="ADAL" clId="{4C2BA96B-3EA4-4C11-A3A5-E64DB7D5593A}" dt="2023-01-25T20:28:19.266" v="549" actId="120"/>
          <ac:spMkLst>
            <pc:docMk/>
            <pc:sldMk cId="0" sldId="256"/>
            <ac:spMk id="42" creationId="{00000000-0000-0000-0000-000000000000}"/>
          </ac:spMkLst>
        </pc:spChg>
      </pc:sldChg>
      <pc:sldChg chg="addSp delSp modSp add mod">
        <pc:chgData name="Anna Subiel" userId="d878cd67-0778-4f6d-af75-d576b38c8577" providerId="ADAL" clId="{4C2BA96B-3EA4-4C11-A3A5-E64DB7D5593A}" dt="2023-01-25T20:31:56.912" v="552"/>
        <pc:sldMkLst>
          <pc:docMk/>
          <pc:sldMk cId="0" sldId="257"/>
        </pc:sldMkLst>
        <pc:spChg chg="add mod">
          <ac:chgData name="Anna Subiel" userId="d878cd67-0778-4f6d-af75-d576b38c8577" providerId="ADAL" clId="{4C2BA96B-3EA4-4C11-A3A5-E64DB7D5593A}" dt="2023-01-25T20:31:56.912" v="552"/>
          <ac:spMkLst>
            <pc:docMk/>
            <pc:sldMk cId="0" sldId="257"/>
            <ac:spMk id="15" creationId="{BBD8FBFB-B2F0-483E-9506-EFCC8836B0F3}"/>
          </ac:spMkLst>
        </pc:spChg>
        <pc:spChg chg="del">
          <ac:chgData name="Anna Subiel" userId="d878cd67-0778-4f6d-af75-d576b38c8577" providerId="ADAL" clId="{4C2BA96B-3EA4-4C11-A3A5-E64DB7D5593A}" dt="2023-01-25T20:31:47.749" v="551" actId="478"/>
          <ac:spMkLst>
            <pc:docMk/>
            <pc:sldMk cId="0" sldId="257"/>
            <ac:spMk id="58" creationId="{00000000-0000-0000-0000-000000000000}"/>
          </ac:spMkLst>
        </pc:spChg>
      </pc:sldChg>
      <pc:sldChg chg="addSp delSp modSp add mod">
        <pc:chgData name="Anna Subiel" userId="d878cd67-0778-4f6d-af75-d576b38c8577" providerId="ADAL" clId="{4C2BA96B-3EA4-4C11-A3A5-E64DB7D5593A}" dt="2023-01-25T20:32:00.111" v="553"/>
        <pc:sldMkLst>
          <pc:docMk/>
          <pc:sldMk cId="0" sldId="258"/>
        </pc:sldMkLst>
        <pc:spChg chg="add mod">
          <ac:chgData name="Anna Subiel" userId="d878cd67-0778-4f6d-af75-d576b38c8577" providerId="ADAL" clId="{4C2BA96B-3EA4-4C11-A3A5-E64DB7D5593A}" dt="2023-01-25T20:32:00.111" v="553"/>
          <ac:spMkLst>
            <pc:docMk/>
            <pc:sldMk cId="0" sldId="258"/>
            <ac:spMk id="10" creationId="{6984E0DD-6D17-449A-A4C7-B3A243CD0E7E}"/>
          </ac:spMkLst>
        </pc:spChg>
        <pc:spChg chg="del">
          <ac:chgData name="Anna Subiel" userId="d878cd67-0778-4f6d-af75-d576b38c8577" providerId="ADAL" clId="{4C2BA96B-3EA4-4C11-A3A5-E64DB7D5593A}" dt="2023-01-25T20:31:43.416" v="550" actId="478"/>
          <ac:spMkLst>
            <pc:docMk/>
            <pc:sldMk cId="0" sldId="258"/>
            <ac:spMk id="71" creationId="{00000000-0000-0000-0000-000000000000}"/>
          </ac:spMkLst>
        </pc:spChg>
      </pc:sldChg>
      <pc:sldChg chg="addSp delSp modSp mod">
        <pc:chgData name="Anna Subiel" userId="d878cd67-0778-4f6d-af75-d576b38c8577" providerId="ADAL" clId="{4C2BA96B-3EA4-4C11-A3A5-E64DB7D5593A}" dt="2023-01-24T21:19:26.990" v="31" actId="6549"/>
        <pc:sldMkLst>
          <pc:docMk/>
          <pc:sldMk cId="0" sldId="341"/>
        </pc:sldMkLst>
        <pc:spChg chg="add mod">
          <ac:chgData name="Anna Subiel" userId="d878cd67-0778-4f6d-af75-d576b38c8577" providerId="ADAL" clId="{4C2BA96B-3EA4-4C11-A3A5-E64DB7D5593A}" dt="2023-01-24T21:14:54.272" v="18" actId="20577"/>
          <ac:spMkLst>
            <pc:docMk/>
            <pc:sldMk cId="0" sldId="341"/>
            <ac:spMk id="4" creationId="{921DEB61-27B7-4854-90D9-E976B9E00CF9}"/>
          </ac:spMkLst>
        </pc:spChg>
        <pc:spChg chg="add mod">
          <ac:chgData name="Anna Subiel" userId="d878cd67-0778-4f6d-af75-d576b38c8577" providerId="ADAL" clId="{4C2BA96B-3EA4-4C11-A3A5-E64DB7D5593A}" dt="2023-01-24T21:12:25.466" v="1"/>
          <ac:spMkLst>
            <pc:docMk/>
            <pc:sldMk cId="0" sldId="341"/>
            <ac:spMk id="10" creationId="{AF2C0647-310F-4DCD-A61D-0718515AA9CF}"/>
          </ac:spMkLst>
        </pc:spChg>
        <pc:spChg chg="mod">
          <ac:chgData name="Anna Subiel" userId="d878cd67-0778-4f6d-af75-d576b38c8577" providerId="ADAL" clId="{4C2BA96B-3EA4-4C11-A3A5-E64DB7D5593A}" dt="2023-01-24T21:19:26.990" v="31" actId="6549"/>
          <ac:spMkLst>
            <pc:docMk/>
            <pc:sldMk cId="0" sldId="341"/>
            <ac:spMk id="19460" creationId="{00000000-0000-0000-0000-000000000000}"/>
          </ac:spMkLst>
        </pc:spChg>
        <pc:spChg chg="del">
          <ac:chgData name="Anna Subiel" userId="d878cd67-0778-4f6d-af75-d576b38c8577" providerId="ADAL" clId="{4C2BA96B-3EA4-4C11-A3A5-E64DB7D5593A}" dt="2023-01-24T21:12:24.503" v="0" actId="478"/>
          <ac:spMkLst>
            <pc:docMk/>
            <pc:sldMk cId="0" sldId="341"/>
            <ac:spMk id="19461" creationId="{00000000-0000-0000-0000-000000000000}"/>
          </ac:spMkLst>
        </pc:spChg>
        <pc:picChg chg="mod">
          <ac:chgData name="Anna Subiel" userId="d878cd67-0778-4f6d-af75-d576b38c8577" providerId="ADAL" clId="{4C2BA96B-3EA4-4C11-A3A5-E64DB7D5593A}" dt="2023-01-24T21:14:45.775" v="16" actId="1076"/>
          <ac:picMkLst>
            <pc:docMk/>
            <pc:sldMk cId="0" sldId="341"/>
            <ac:picMk id="9" creationId="{54C7E9AE-988F-403E-9CEA-469E4AD4F350}"/>
          </ac:picMkLst>
        </pc:picChg>
      </pc:sldChg>
      <pc:sldChg chg="modSp del mod">
        <pc:chgData name="Anna Subiel" userId="d878cd67-0778-4f6d-af75-d576b38c8577" providerId="ADAL" clId="{4C2BA96B-3EA4-4C11-A3A5-E64DB7D5593A}" dt="2023-01-24T21:18:41.378" v="25" actId="47"/>
        <pc:sldMkLst>
          <pc:docMk/>
          <pc:sldMk cId="1795150718" sldId="363"/>
        </pc:sldMkLst>
        <pc:spChg chg="mod">
          <ac:chgData name="Anna Subiel" userId="d878cd67-0778-4f6d-af75-d576b38c8577" providerId="ADAL" clId="{4C2BA96B-3EA4-4C11-A3A5-E64DB7D5593A}" dt="2023-01-24T21:18:38.053" v="24" actId="6549"/>
          <ac:spMkLst>
            <pc:docMk/>
            <pc:sldMk cId="1795150718" sldId="363"/>
            <ac:spMk id="3" creationId="{39C032AC-48C0-4B38-8FAA-845E55F323AC}"/>
          </ac:spMkLst>
        </pc:spChg>
      </pc:sldChg>
      <pc:sldChg chg="addSp delSp modSp mod modAnim modNotesTx">
        <pc:chgData name="Anna Subiel" userId="d878cd67-0778-4f6d-af75-d576b38c8577" providerId="ADAL" clId="{4C2BA96B-3EA4-4C11-A3A5-E64DB7D5593A}" dt="2023-01-25T20:46:39.193" v="626" actId="20577"/>
        <pc:sldMkLst>
          <pc:docMk/>
          <pc:sldMk cId="1674828614" sldId="373"/>
        </pc:sldMkLst>
        <pc:spChg chg="mod">
          <ac:chgData name="Anna Subiel" userId="d878cd67-0778-4f6d-af75-d576b38c8577" providerId="ADAL" clId="{4C2BA96B-3EA4-4C11-A3A5-E64DB7D5593A}" dt="2023-01-24T21:32:30.958" v="50" actId="20577"/>
          <ac:spMkLst>
            <pc:docMk/>
            <pc:sldMk cId="1674828614" sldId="373"/>
            <ac:spMk id="3" creationId="{39C032AC-48C0-4B38-8FAA-845E55F323AC}"/>
          </ac:spMkLst>
        </pc:spChg>
        <pc:spChg chg="add del mod">
          <ac:chgData name="Anna Subiel" userId="d878cd67-0778-4f6d-af75-d576b38c8577" providerId="ADAL" clId="{4C2BA96B-3EA4-4C11-A3A5-E64DB7D5593A}" dt="2023-01-24T21:34:20.560" v="52" actId="11529"/>
          <ac:spMkLst>
            <pc:docMk/>
            <pc:sldMk cId="1674828614" sldId="373"/>
            <ac:spMk id="5" creationId="{ABAFDC13-F3DC-4EEA-8744-A96820D1CE27}"/>
          </ac:spMkLst>
        </pc:spChg>
        <pc:spChg chg="add mod">
          <ac:chgData name="Anna Subiel" userId="d878cd67-0778-4f6d-af75-d576b38c8577" providerId="ADAL" clId="{4C2BA96B-3EA4-4C11-A3A5-E64DB7D5593A}" dt="2023-01-24T21:34:51.606" v="68" actId="1076"/>
          <ac:spMkLst>
            <pc:docMk/>
            <pc:sldMk cId="1674828614" sldId="373"/>
            <ac:spMk id="8" creationId="{2418FCA3-14E7-4593-ADF0-48FABC6ABCB6}"/>
          </ac:spMkLst>
        </pc:spChg>
        <pc:spChg chg="add mod">
          <ac:chgData name="Anna Subiel" userId="d878cd67-0778-4f6d-af75-d576b38c8577" providerId="ADAL" clId="{4C2BA96B-3EA4-4C11-A3A5-E64DB7D5593A}" dt="2023-01-24T21:35:06.433" v="72" actId="207"/>
          <ac:spMkLst>
            <pc:docMk/>
            <pc:sldMk cId="1674828614" sldId="373"/>
            <ac:spMk id="9" creationId="{DA885B9C-C1CF-44E1-9521-F29B8CDE007A}"/>
          </ac:spMkLst>
        </pc:spChg>
        <pc:spChg chg="add mod">
          <ac:chgData name="Anna Subiel" userId="d878cd67-0778-4f6d-af75-d576b38c8577" providerId="ADAL" clId="{4C2BA96B-3EA4-4C11-A3A5-E64DB7D5593A}" dt="2023-01-24T21:36:03.473" v="114" actId="20577"/>
          <ac:spMkLst>
            <pc:docMk/>
            <pc:sldMk cId="1674828614" sldId="373"/>
            <ac:spMk id="10" creationId="{CBA3962D-F1FD-4D0E-AF1F-D2F3DE70034A}"/>
          </ac:spMkLst>
        </pc:spChg>
        <pc:spChg chg="add mod">
          <ac:chgData name="Anna Subiel" userId="d878cd67-0778-4f6d-af75-d576b38c8577" providerId="ADAL" clId="{4C2BA96B-3EA4-4C11-A3A5-E64DB7D5593A}" dt="2023-01-24T21:35:12.142" v="74" actId="1076"/>
          <ac:spMkLst>
            <pc:docMk/>
            <pc:sldMk cId="1674828614" sldId="373"/>
            <ac:spMk id="11" creationId="{9FFED124-B0E0-42E1-B66F-5DB355AE5235}"/>
          </ac:spMkLst>
        </pc:spChg>
        <pc:spChg chg="add mod">
          <ac:chgData name="Anna Subiel" userId="d878cd67-0778-4f6d-af75-d576b38c8577" providerId="ADAL" clId="{4C2BA96B-3EA4-4C11-A3A5-E64DB7D5593A}" dt="2023-01-24T21:35:41.503" v="102" actId="20577"/>
          <ac:spMkLst>
            <pc:docMk/>
            <pc:sldMk cId="1674828614" sldId="373"/>
            <ac:spMk id="12" creationId="{B8FF134B-C0DE-4EF8-A00F-4C1FC4B21764}"/>
          </ac:spMkLst>
        </pc:spChg>
        <pc:spChg chg="add mod">
          <ac:chgData name="Anna Subiel" userId="d878cd67-0778-4f6d-af75-d576b38c8577" providerId="ADAL" clId="{4C2BA96B-3EA4-4C11-A3A5-E64DB7D5593A}" dt="2023-01-24T21:35:16.215" v="76" actId="1076"/>
          <ac:spMkLst>
            <pc:docMk/>
            <pc:sldMk cId="1674828614" sldId="373"/>
            <ac:spMk id="13" creationId="{AA9E128E-B2A7-4673-8F8D-4C0F023BA5F6}"/>
          </ac:spMkLst>
        </pc:spChg>
      </pc:sldChg>
      <pc:sldChg chg="modSp mod modNotesTx">
        <pc:chgData name="Anna Subiel" userId="d878cd67-0778-4f6d-af75-d576b38c8577" providerId="ADAL" clId="{4C2BA96B-3EA4-4C11-A3A5-E64DB7D5593A}" dt="2023-01-25T20:34:10.772" v="572" actId="20577"/>
        <pc:sldMkLst>
          <pc:docMk/>
          <pc:sldMk cId="455073481" sldId="376"/>
        </pc:sldMkLst>
        <pc:spChg chg="mod">
          <ac:chgData name="Anna Subiel" userId="d878cd67-0778-4f6d-af75-d576b38c8577" providerId="ADAL" clId="{4C2BA96B-3EA4-4C11-A3A5-E64DB7D5593A}" dt="2023-01-24T21:32:24.631" v="48" actId="20577"/>
          <ac:spMkLst>
            <pc:docMk/>
            <pc:sldMk cId="455073481" sldId="376"/>
            <ac:spMk id="3" creationId="{39C032AC-48C0-4B38-8FAA-845E55F323AC}"/>
          </ac:spMkLst>
        </pc:spChg>
        <pc:picChg chg="mod">
          <ac:chgData name="Anna Subiel" userId="d878cd67-0778-4f6d-af75-d576b38c8577" providerId="ADAL" clId="{4C2BA96B-3EA4-4C11-A3A5-E64DB7D5593A}" dt="2023-01-25T20:24:07.485" v="524" actId="1076"/>
          <ac:picMkLst>
            <pc:docMk/>
            <pc:sldMk cId="455073481" sldId="376"/>
            <ac:picMk id="15" creationId="{730C2254-EA90-4E1F-A58F-B795F3F5DFEA}"/>
          </ac:picMkLst>
        </pc:picChg>
      </pc:sldChg>
      <pc:sldChg chg="modNotesTx">
        <pc:chgData name="Anna Subiel" userId="d878cd67-0778-4f6d-af75-d576b38c8577" providerId="ADAL" clId="{4C2BA96B-3EA4-4C11-A3A5-E64DB7D5593A}" dt="2023-01-25T20:34:58.564" v="578" actId="20577"/>
        <pc:sldMkLst>
          <pc:docMk/>
          <pc:sldMk cId="1951077200" sldId="379"/>
        </pc:sldMkLst>
      </pc:sldChg>
      <pc:sldChg chg="del">
        <pc:chgData name="Anna Subiel" userId="d878cd67-0778-4f6d-af75-d576b38c8577" providerId="ADAL" clId="{4C2BA96B-3EA4-4C11-A3A5-E64DB7D5593A}" dt="2023-01-24T21:24:19.380" v="32" actId="47"/>
        <pc:sldMkLst>
          <pc:docMk/>
          <pc:sldMk cId="3469195675" sldId="400"/>
        </pc:sldMkLst>
      </pc:sldChg>
      <pc:sldChg chg="modSp add mod">
        <pc:chgData name="Anna Subiel" userId="d878cd67-0778-4f6d-af75-d576b38c8577" providerId="ADAL" clId="{4C2BA96B-3EA4-4C11-A3A5-E64DB7D5593A}" dt="2023-01-24T21:16:21.804" v="23" actId="27636"/>
        <pc:sldMkLst>
          <pc:docMk/>
          <pc:sldMk cId="455762233" sldId="584"/>
        </pc:sldMkLst>
        <pc:spChg chg="mod">
          <ac:chgData name="Anna Subiel" userId="d878cd67-0778-4f6d-af75-d576b38c8577" providerId="ADAL" clId="{4C2BA96B-3EA4-4C11-A3A5-E64DB7D5593A}" dt="2023-01-24T21:16:21.804" v="23" actId="27636"/>
          <ac:spMkLst>
            <pc:docMk/>
            <pc:sldMk cId="455762233" sldId="584"/>
            <ac:spMk id="3" creationId="{18846359-FDE4-400C-9A13-9A9BDEC9E732}"/>
          </ac:spMkLst>
        </pc:spChg>
      </pc:sldChg>
      <pc:sldChg chg="addSp delSp modSp add mod modAnim">
        <pc:chgData name="Anna Subiel" userId="d878cd67-0778-4f6d-af75-d576b38c8577" providerId="ADAL" clId="{4C2BA96B-3EA4-4C11-A3A5-E64DB7D5593A}" dt="2023-01-25T20:14:44.614" v="442" actId="20577"/>
        <pc:sldMkLst>
          <pc:docMk/>
          <pc:sldMk cId="693691885" sldId="585"/>
        </pc:sldMkLst>
        <pc:spChg chg="mod">
          <ac:chgData name="Anna Subiel" userId="d878cd67-0778-4f6d-af75-d576b38c8577" providerId="ADAL" clId="{4C2BA96B-3EA4-4C11-A3A5-E64DB7D5593A}" dt="2023-01-25T20:14:44.614" v="442" actId="20577"/>
          <ac:spMkLst>
            <pc:docMk/>
            <pc:sldMk cId="693691885" sldId="585"/>
            <ac:spMk id="3" creationId="{39C032AC-48C0-4B38-8FAA-845E55F323AC}"/>
          </ac:spMkLst>
        </pc:spChg>
        <pc:spChg chg="add mod">
          <ac:chgData name="Anna Subiel" userId="d878cd67-0778-4f6d-af75-d576b38c8577" providerId="ADAL" clId="{4C2BA96B-3EA4-4C11-A3A5-E64DB7D5593A}" dt="2023-01-25T20:12:01.013" v="366" actId="1076"/>
          <ac:spMkLst>
            <pc:docMk/>
            <pc:sldMk cId="693691885" sldId="585"/>
            <ac:spMk id="8" creationId="{A2F905AC-0BFE-4494-8864-AA236AB696CA}"/>
          </ac:spMkLst>
        </pc:spChg>
        <pc:spChg chg="add mod">
          <ac:chgData name="Anna Subiel" userId="d878cd67-0778-4f6d-af75-d576b38c8577" providerId="ADAL" clId="{4C2BA96B-3EA4-4C11-A3A5-E64DB7D5593A}" dt="2023-01-25T20:13:15.050" v="411" actId="1076"/>
          <ac:spMkLst>
            <pc:docMk/>
            <pc:sldMk cId="693691885" sldId="585"/>
            <ac:spMk id="9" creationId="{5ADAB4D2-737B-4F64-940E-D3CC115F37D0}"/>
          </ac:spMkLst>
        </pc:spChg>
        <pc:spChg chg="del">
          <ac:chgData name="Anna Subiel" userId="d878cd67-0778-4f6d-af75-d576b38c8577" providerId="ADAL" clId="{4C2BA96B-3EA4-4C11-A3A5-E64DB7D5593A}" dt="2023-01-25T20:04:36.006" v="129" actId="478"/>
          <ac:spMkLst>
            <pc:docMk/>
            <pc:sldMk cId="693691885" sldId="585"/>
            <ac:spMk id="12" creationId="{A14D4C1B-DA7B-47EC-A261-6E48F3D8ED2F}"/>
          </ac:spMkLst>
        </pc:spChg>
        <pc:picChg chg="add mod">
          <ac:chgData name="Anna Subiel" userId="d878cd67-0778-4f6d-af75-d576b38c8577" providerId="ADAL" clId="{4C2BA96B-3EA4-4C11-A3A5-E64DB7D5593A}" dt="2023-01-25T20:11:22.194" v="362" actId="1076"/>
          <ac:picMkLst>
            <pc:docMk/>
            <pc:sldMk cId="693691885" sldId="585"/>
            <ac:picMk id="7" creationId="{C3CD6DEF-D060-4237-B232-BF594C9F2082}"/>
          </ac:picMkLst>
        </pc:picChg>
        <pc:picChg chg="del">
          <ac:chgData name="Anna Subiel" userId="d878cd67-0778-4f6d-af75-d576b38c8577" providerId="ADAL" clId="{4C2BA96B-3EA4-4C11-A3A5-E64DB7D5593A}" dt="2023-01-25T20:04:33.650" v="128" actId="478"/>
          <ac:picMkLst>
            <pc:docMk/>
            <pc:sldMk cId="693691885" sldId="585"/>
            <ac:picMk id="13" creationId="{F817D0BB-DDD3-4B2E-AF0C-DF81DE40ADC4}"/>
          </ac:picMkLst>
        </pc:picChg>
        <pc:picChg chg="del">
          <ac:chgData name="Anna Subiel" userId="d878cd67-0778-4f6d-af75-d576b38c8577" providerId="ADAL" clId="{4C2BA96B-3EA4-4C11-A3A5-E64DB7D5593A}" dt="2023-01-25T20:04:48.670" v="134" actId="478"/>
          <ac:picMkLst>
            <pc:docMk/>
            <pc:sldMk cId="693691885" sldId="585"/>
            <ac:picMk id="14" creationId="{48EDE09A-CEF2-4E23-908E-A5105C49BF01}"/>
          </ac:picMkLst>
        </pc:picChg>
        <pc:picChg chg="del">
          <ac:chgData name="Anna Subiel" userId="d878cd67-0778-4f6d-af75-d576b38c8577" providerId="ADAL" clId="{4C2BA96B-3EA4-4C11-A3A5-E64DB7D5593A}" dt="2023-01-25T20:04:42.961" v="132" actId="478"/>
          <ac:picMkLst>
            <pc:docMk/>
            <pc:sldMk cId="693691885" sldId="585"/>
            <ac:picMk id="15" creationId="{730C2254-EA90-4E1F-A58F-B795F3F5DFEA}"/>
          </ac:picMkLst>
        </pc:picChg>
        <pc:picChg chg="del">
          <ac:chgData name="Anna Subiel" userId="d878cd67-0778-4f6d-af75-d576b38c8577" providerId="ADAL" clId="{4C2BA96B-3EA4-4C11-A3A5-E64DB7D5593A}" dt="2023-01-25T20:04:48.670" v="134" actId="478"/>
          <ac:picMkLst>
            <pc:docMk/>
            <pc:sldMk cId="693691885" sldId="585"/>
            <ac:picMk id="16" creationId="{60D8055F-1F11-4E7A-A7F7-92C9A063FA4B}"/>
          </ac:picMkLst>
        </pc:picChg>
        <pc:picChg chg="del">
          <ac:chgData name="Anna Subiel" userId="d878cd67-0778-4f6d-af75-d576b38c8577" providerId="ADAL" clId="{4C2BA96B-3EA4-4C11-A3A5-E64DB7D5593A}" dt="2023-01-25T20:04:50.262" v="135" actId="478"/>
          <ac:picMkLst>
            <pc:docMk/>
            <pc:sldMk cId="693691885" sldId="585"/>
            <ac:picMk id="17" creationId="{9DC25745-2EE8-4475-AEE2-867C04C26D1A}"/>
          </ac:picMkLst>
        </pc:picChg>
        <pc:picChg chg="del">
          <ac:chgData name="Anna Subiel" userId="d878cd67-0778-4f6d-af75-d576b38c8577" providerId="ADAL" clId="{4C2BA96B-3EA4-4C11-A3A5-E64DB7D5593A}" dt="2023-01-25T20:04:48.670" v="134" actId="478"/>
          <ac:picMkLst>
            <pc:docMk/>
            <pc:sldMk cId="693691885" sldId="585"/>
            <ac:picMk id="18" creationId="{E3C38EE9-D881-4C12-A7B2-823D3B462911}"/>
          </ac:picMkLst>
        </pc:picChg>
        <pc:picChg chg="del">
          <ac:chgData name="Anna Subiel" userId="d878cd67-0778-4f6d-af75-d576b38c8577" providerId="ADAL" clId="{4C2BA96B-3EA4-4C11-A3A5-E64DB7D5593A}" dt="2023-01-25T20:04:48.670" v="134" actId="478"/>
          <ac:picMkLst>
            <pc:docMk/>
            <pc:sldMk cId="693691885" sldId="585"/>
            <ac:picMk id="19" creationId="{55A87059-7020-4233-A610-308378ECDD2F}"/>
          </ac:picMkLst>
        </pc:picChg>
        <pc:picChg chg="del">
          <ac:chgData name="Anna Subiel" userId="d878cd67-0778-4f6d-af75-d576b38c8577" providerId="ADAL" clId="{4C2BA96B-3EA4-4C11-A3A5-E64DB7D5593A}" dt="2023-01-25T20:04:48.670" v="134" actId="478"/>
          <ac:picMkLst>
            <pc:docMk/>
            <pc:sldMk cId="693691885" sldId="585"/>
            <ac:picMk id="20" creationId="{DB69B75A-FFAB-4E43-9E4C-9730D2062F88}"/>
          </ac:picMkLst>
        </pc:picChg>
      </pc:sldChg>
      <pc:sldChg chg="addSp delSp modSp add mod modNotesTx">
        <pc:chgData name="Anna Subiel" userId="d878cd67-0778-4f6d-af75-d576b38c8577" providerId="ADAL" clId="{4C2BA96B-3EA4-4C11-A3A5-E64DB7D5593A}" dt="2023-01-25T20:34:08.109" v="571" actId="20577"/>
        <pc:sldMkLst>
          <pc:docMk/>
          <pc:sldMk cId="3044462763" sldId="586"/>
        </pc:sldMkLst>
        <pc:spChg chg="mod">
          <ac:chgData name="Anna Subiel" userId="d878cd67-0778-4f6d-af75-d576b38c8577" providerId="ADAL" clId="{4C2BA96B-3EA4-4C11-A3A5-E64DB7D5593A}" dt="2023-01-25T20:25:53.939" v="537" actId="313"/>
          <ac:spMkLst>
            <pc:docMk/>
            <pc:sldMk cId="3044462763" sldId="586"/>
            <ac:spMk id="3" creationId="{39C032AC-48C0-4B38-8FAA-845E55F323AC}"/>
          </ac:spMkLst>
        </pc:spChg>
        <pc:spChg chg="del">
          <ac:chgData name="Anna Subiel" userId="d878cd67-0778-4f6d-af75-d576b38c8577" providerId="ADAL" clId="{4C2BA96B-3EA4-4C11-A3A5-E64DB7D5593A}" dt="2023-01-25T20:15:42.435" v="450" actId="478"/>
          <ac:spMkLst>
            <pc:docMk/>
            <pc:sldMk cId="3044462763" sldId="586"/>
            <ac:spMk id="12" creationId="{A14D4C1B-DA7B-47EC-A261-6E48F3D8ED2F}"/>
          </ac:spMkLst>
        </pc:spChg>
        <pc:spChg chg="add mod">
          <ac:chgData name="Anna Subiel" userId="d878cd67-0778-4f6d-af75-d576b38c8577" providerId="ADAL" clId="{4C2BA96B-3EA4-4C11-A3A5-E64DB7D5593A}" dt="2023-01-25T20:18:52.085" v="471" actId="1076"/>
          <ac:spMkLst>
            <pc:docMk/>
            <pc:sldMk cId="3044462763" sldId="586"/>
            <ac:spMk id="17" creationId="{CFD85B3D-0428-47EC-A802-6FFACDF73F51}"/>
          </ac:spMkLst>
        </pc:spChg>
        <pc:spChg chg="add mod">
          <ac:chgData name="Anna Subiel" userId="d878cd67-0778-4f6d-af75-d576b38c8577" providerId="ADAL" clId="{4C2BA96B-3EA4-4C11-A3A5-E64DB7D5593A}" dt="2023-01-25T20:20:10.472" v="486" actId="14100"/>
          <ac:spMkLst>
            <pc:docMk/>
            <pc:sldMk cId="3044462763" sldId="586"/>
            <ac:spMk id="23" creationId="{A8EAB217-966C-44DF-A930-9F9E688BD1D7}"/>
          </ac:spMkLst>
        </pc:spChg>
        <pc:spChg chg="add mod">
          <ac:chgData name="Anna Subiel" userId="d878cd67-0778-4f6d-af75-d576b38c8577" providerId="ADAL" clId="{4C2BA96B-3EA4-4C11-A3A5-E64DB7D5593A}" dt="2023-01-25T20:18:52.085" v="471" actId="1076"/>
          <ac:spMkLst>
            <pc:docMk/>
            <pc:sldMk cId="3044462763" sldId="586"/>
            <ac:spMk id="27" creationId="{2CDC303A-7386-4B5C-B81C-B04BD9C920A8}"/>
          </ac:spMkLst>
        </pc:spChg>
        <pc:spChg chg="add mod">
          <ac:chgData name="Anna Subiel" userId="d878cd67-0778-4f6d-af75-d576b38c8577" providerId="ADAL" clId="{4C2BA96B-3EA4-4C11-A3A5-E64DB7D5593A}" dt="2023-01-25T20:22:04.994" v="520" actId="1076"/>
          <ac:spMkLst>
            <pc:docMk/>
            <pc:sldMk cId="3044462763" sldId="586"/>
            <ac:spMk id="30" creationId="{5FB883CB-9E29-49E3-BB49-D48F1B94E1EC}"/>
          </ac:spMkLst>
        </pc:spChg>
        <pc:grpChg chg="add mod">
          <ac:chgData name="Anna Subiel" userId="d878cd67-0778-4f6d-af75-d576b38c8577" providerId="ADAL" clId="{4C2BA96B-3EA4-4C11-A3A5-E64DB7D5593A}" dt="2023-01-25T20:20:21.473" v="489" actId="1076"/>
          <ac:grpSpMkLst>
            <pc:docMk/>
            <pc:sldMk cId="3044462763" sldId="586"/>
            <ac:grpSpMk id="24" creationId="{6658C141-10A8-4CBB-8E36-39309696B96C}"/>
          </ac:grpSpMkLst>
        </pc:grpChg>
        <pc:picChg chg="del">
          <ac:chgData name="Anna Subiel" userId="d878cd67-0778-4f6d-af75-d576b38c8577" providerId="ADAL" clId="{4C2BA96B-3EA4-4C11-A3A5-E64DB7D5593A}" dt="2023-01-25T20:15:57.641" v="456" actId="478"/>
          <ac:picMkLst>
            <pc:docMk/>
            <pc:sldMk cId="3044462763" sldId="586"/>
            <ac:picMk id="14" creationId="{48EDE09A-CEF2-4E23-908E-A5105C49BF01}"/>
          </ac:picMkLst>
        </pc:picChg>
        <pc:picChg chg="del">
          <ac:chgData name="Anna Subiel" userId="d878cd67-0778-4f6d-af75-d576b38c8577" providerId="ADAL" clId="{4C2BA96B-3EA4-4C11-A3A5-E64DB7D5593A}" dt="2023-01-25T20:15:53.039" v="453" actId="478"/>
          <ac:picMkLst>
            <pc:docMk/>
            <pc:sldMk cId="3044462763" sldId="586"/>
            <ac:picMk id="15" creationId="{730C2254-EA90-4E1F-A58F-B795F3F5DFEA}"/>
          </ac:picMkLst>
        </pc:picChg>
        <pc:picChg chg="del">
          <ac:chgData name="Anna Subiel" userId="d878cd67-0778-4f6d-af75-d576b38c8577" providerId="ADAL" clId="{4C2BA96B-3EA4-4C11-A3A5-E64DB7D5593A}" dt="2023-01-25T20:15:53.940" v="454" actId="478"/>
          <ac:picMkLst>
            <pc:docMk/>
            <pc:sldMk cId="3044462763" sldId="586"/>
            <ac:picMk id="16" creationId="{60D8055F-1F11-4E7A-A7F7-92C9A063FA4B}"/>
          </ac:picMkLst>
        </pc:picChg>
        <pc:picChg chg="del">
          <ac:chgData name="Anna Subiel" userId="d878cd67-0778-4f6d-af75-d576b38c8577" providerId="ADAL" clId="{4C2BA96B-3EA4-4C11-A3A5-E64DB7D5593A}" dt="2023-01-25T20:15:33.285" v="447" actId="478"/>
          <ac:picMkLst>
            <pc:docMk/>
            <pc:sldMk cId="3044462763" sldId="586"/>
            <ac:picMk id="18" creationId="{E3C38EE9-D881-4C12-A7B2-823D3B462911}"/>
          </ac:picMkLst>
        </pc:picChg>
        <pc:picChg chg="del">
          <ac:chgData name="Anna Subiel" userId="d878cd67-0778-4f6d-af75-d576b38c8577" providerId="ADAL" clId="{4C2BA96B-3EA4-4C11-A3A5-E64DB7D5593A}" dt="2023-01-25T20:15:35.386" v="448" actId="478"/>
          <ac:picMkLst>
            <pc:docMk/>
            <pc:sldMk cId="3044462763" sldId="586"/>
            <ac:picMk id="19" creationId="{55A87059-7020-4233-A610-308378ECDD2F}"/>
          </ac:picMkLst>
        </pc:picChg>
        <pc:picChg chg="del">
          <ac:chgData name="Anna Subiel" userId="d878cd67-0778-4f6d-af75-d576b38c8577" providerId="ADAL" clId="{4C2BA96B-3EA4-4C11-A3A5-E64DB7D5593A}" dt="2023-01-25T20:15:56.429" v="455" actId="478"/>
          <ac:picMkLst>
            <pc:docMk/>
            <pc:sldMk cId="3044462763" sldId="586"/>
            <ac:picMk id="20" creationId="{DB69B75A-FFAB-4E43-9E4C-9730D2062F88}"/>
          </ac:picMkLst>
        </pc:picChg>
        <pc:picChg chg="del">
          <ac:chgData name="Anna Subiel" userId="d878cd67-0778-4f6d-af75-d576b38c8577" providerId="ADAL" clId="{4C2BA96B-3EA4-4C11-A3A5-E64DB7D5593A}" dt="2023-01-25T20:15:40.625" v="449" actId="478"/>
          <ac:picMkLst>
            <pc:docMk/>
            <pc:sldMk cId="3044462763" sldId="586"/>
            <ac:picMk id="21" creationId="{808015C8-0217-4346-A982-003DC01A5055}"/>
          </ac:picMkLst>
        </pc:picChg>
        <pc:picChg chg="add mod">
          <ac:chgData name="Anna Subiel" userId="d878cd67-0778-4f6d-af75-d576b38c8577" providerId="ADAL" clId="{4C2BA96B-3EA4-4C11-A3A5-E64DB7D5593A}" dt="2023-01-25T20:22:01.964" v="519" actId="1076"/>
          <ac:picMkLst>
            <pc:docMk/>
            <pc:sldMk cId="3044462763" sldId="586"/>
            <ac:picMk id="22" creationId="{99873533-1CBB-4567-8C53-52567006B42D}"/>
          </ac:picMkLst>
        </pc:picChg>
        <pc:picChg chg="mod">
          <ac:chgData name="Anna Subiel" userId="d878cd67-0778-4f6d-af75-d576b38c8577" providerId="ADAL" clId="{4C2BA96B-3EA4-4C11-A3A5-E64DB7D5593A}" dt="2023-01-25T20:18:52.085" v="471" actId="1076"/>
          <ac:picMkLst>
            <pc:docMk/>
            <pc:sldMk cId="3044462763" sldId="586"/>
            <ac:picMk id="25" creationId="{1FB9263E-DDB8-442C-8B9C-8669FB0AE93A}"/>
          </ac:picMkLst>
        </pc:picChg>
        <pc:picChg chg="mod">
          <ac:chgData name="Anna Subiel" userId="d878cd67-0778-4f6d-af75-d576b38c8577" providerId="ADAL" clId="{4C2BA96B-3EA4-4C11-A3A5-E64DB7D5593A}" dt="2023-01-25T20:18:52.085" v="471" actId="1076"/>
          <ac:picMkLst>
            <pc:docMk/>
            <pc:sldMk cId="3044462763" sldId="586"/>
            <ac:picMk id="26" creationId="{F0926F0E-ECE2-4BCE-B860-C027845418D8}"/>
          </ac:picMkLst>
        </pc:picChg>
        <pc:picChg chg="add mod">
          <ac:chgData name="Anna Subiel" userId="d878cd67-0778-4f6d-af75-d576b38c8577" providerId="ADAL" clId="{4C2BA96B-3EA4-4C11-A3A5-E64DB7D5593A}" dt="2023-01-25T20:19:51.048" v="480" actId="1076"/>
          <ac:picMkLst>
            <pc:docMk/>
            <pc:sldMk cId="3044462763" sldId="586"/>
            <ac:picMk id="29" creationId="{B8050B14-ACA3-4314-ABC7-FE4AF7DB8C85}"/>
          </ac:picMkLst>
        </pc:picChg>
        <pc:cxnChg chg="add mod">
          <ac:chgData name="Anna Subiel" userId="d878cd67-0778-4f6d-af75-d576b38c8577" providerId="ADAL" clId="{4C2BA96B-3EA4-4C11-A3A5-E64DB7D5593A}" dt="2023-01-25T20:20:19.451" v="488" actId="14100"/>
          <ac:cxnSpMkLst>
            <pc:docMk/>
            <pc:sldMk cId="3044462763" sldId="586"/>
            <ac:cxnSpMk id="28" creationId="{ED7CAAC9-FB6E-4743-A837-A844728B1EDD}"/>
          </ac:cxnSpMkLst>
        </pc:cxnChg>
      </pc:sldChg>
      <pc:sldChg chg="add del ord">
        <pc:chgData name="Anna Subiel" userId="d878cd67-0778-4f6d-af75-d576b38c8577" providerId="ADAL" clId="{4C2BA96B-3EA4-4C11-A3A5-E64DB7D5593A}" dt="2023-01-25T20:32:17.541" v="557" actId="47"/>
        <pc:sldMkLst>
          <pc:docMk/>
          <pc:sldMk cId="2631205105" sldId="587"/>
        </pc:sldMkLst>
      </pc:sldChg>
      <pc:sldChg chg="add del">
        <pc:chgData name="Anna Subiel" userId="d878cd67-0778-4f6d-af75-d576b38c8577" providerId="ADAL" clId="{4C2BA96B-3EA4-4C11-A3A5-E64DB7D5593A}" dt="2023-01-25T20:32:18.199" v="558" actId="47"/>
        <pc:sldMkLst>
          <pc:docMk/>
          <pc:sldMk cId="1675630907" sldId="588"/>
        </pc:sldMkLst>
      </pc:sldChg>
      <pc:sldChg chg="addSp modSp add mod modNotesTx">
        <pc:chgData name="Anna Subiel" userId="d878cd67-0778-4f6d-af75-d576b38c8577" providerId="ADAL" clId="{4C2BA96B-3EA4-4C11-A3A5-E64DB7D5593A}" dt="2023-01-25T20:34:05.499" v="570" actId="20577"/>
        <pc:sldMkLst>
          <pc:docMk/>
          <pc:sldMk cId="293314019" sldId="589"/>
        </pc:sldMkLst>
        <pc:spChg chg="mod">
          <ac:chgData name="Anna Subiel" userId="d878cd67-0778-4f6d-af75-d576b38c8577" providerId="ADAL" clId="{4C2BA96B-3EA4-4C11-A3A5-E64DB7D5593A}" dt="2023-01-25T20:26:17.699" v="543" actId="20577"/>
          <ac:spMkLst>
            <pc:docMk/>
            <pc:sldMk cId="293314019" sldId="589"/>
            <ac:spMk id="3" creationId="{39C032AC-48C0-4B38-8FAA-845E55F323AC}"/>
          </ac:spMkLst>
        </pc:spChg>
        <pc:picChg chg="add mod">
          <ac:chgData name="Anna Subiel" userId="d878cd67-0778-4f6d-af75-d576b38c8577" providerId="ADAL" clId="{4C2BA96B-3EA4-4C11-A3A5-E64DB7D5593A}" dt="2023-01-25T20:25:35.377" v="536" actId="14100"/>
          <ac:picMkLst>
            <pc:docMk/>
            <pc:sldMk cId="293314019" sldId="589"/>
            <ac:picMk id="7" creationId="{2CD5D168-DD3E-46A0-89BD-76A3BCBCC3CD}"/>
          </ac:picMkLst>
        </pc:picChg>
        <pc:picChg chg="add mod">
          <ac:chgData name="Anna Subiel" userId="d878cd67-0778-4f6d-af75-d576b38c8577" providerId="ADAL" clId="{4C2BA96B-3EA4-4C11-A3A5-E64DB7D5593A}" dt="2023-01-25T20:25:33.365" v="535" actId="1076"/>
          <ac:picMkLst>
            <pc:docMk/>
            <pc:sldMk cId="293314019" sldId="589"/>
            <ac:picMk id="8" creationId="{F854DFB9-57BB-41F5-83E5-F4F0CDFC752F}"/>
          </ac:picMkLst>
        </pc:picChg>
        <pc:picChg chg="add mod">
          <ac:chgData name="Anna Subiel" userId="d878cd67-0778-4f6d-af75-d576b38c8577" providerId="ADAL" clId="{4C2BA96B-3EA4-4C11-A3A5-E64DB7D5593A}" dt="2023-01-25T20:25:23.684" v="531" actId="1076"/>
          <ac:picMkLst>
            <pc:docMk/>
            <pc:sldMk cId="293314019" sldId="589"/>
            <ac:picMk id="10" creationId="{4BD348E6-1AE9-44DD-B891-186DB6A09575}"/>
          </ac:picMkLst>
        </pc:picChg>
      </pc:sldChg>
      <pc:sldChg chg="add modNotesTx">
        <pc:chgData name="Anna Subiel" userId="d878cd67-0778-4f6d-af75-d576b38c8577" providerId="ADAL" clId="{4C2BA96B-3EA4-4C11-A3A5-E64DB7D5593A}" dt="2023-01-25T20:34:03.069" v="569" actId="20577"/>
        <pc:sldMkLst>
          <pc:docMk/>
          <pc:sldMk cId="342998777" sldId="590"/>
        </pc:sldMkLst>
      </pc:sldChg>
      <pc:sldChg chg="addSp delSp modSp add mod ord modNotesTx">
        <pc:chgData name="Anna Subiel" userId="d878cd67-0778-4f6d-af75-d576b38c8577" providerId="ADAL" clId="{4C2BA96B-3EA4-4C11-A3A5-E64DB7D5593A}" dt="2023-01-25T20:34:52.569" v="577" actId="14100"/>
        <pc:sldMkLst>
          <pc:docMk/>
          <pc:sldMk cId="1690752240" sldId="591"/>
        </pc:sldMkLst>
        <pc:spChg chg="mod">
          <ac:chgData name="Anna Subiel" userId="d878cd67-0778-4f6d-af75-d576b38c8577" providerId="ADAL" clId="{4C2BA96B-3EA4-4C11-A3A5-E64DB7D5593A}" dt="2023-01-25T20:32:38.578" v="559"/>
          <ac:spMkLst>
            <pc:docMk/>
            <pc:sldMk cId="1690752240" sldId="591"/>
            <ac:spMk id="3" creationId="{39C032AC-48C0-4B38-8FAA-845E55F323AC}"/>
          </ac:spMkLst>
        </pc:spChg>
        <pc:picChg chg="del">
          <ac:chgData name="Anna Subiel" userId="d878cd67-0778-4f6d-af75-d576b38c8577" providerId="ADAL" clId="{4C2BA96B-3EA4-4C11-A3A5-E64DB7D5593A}" dt="2023-01-25T20:32:40.122" v="560" actId="478"/>
          <ac:picMkLst>
            <pc:docMk/>
            <pc:sldMk cId="1690752240" sldId="591"/>
            <ac:picMk id="7" creationId="{2CD5D168-DD3E-46A0-89BD-76A3BCBCC3CD}"/>
          </ac:picMkLst>
        </pc:picChg>
        <pc:picChg chg="del">
          <ac:chgData name="Anna Subiel" userId="d878cd67-0778-4f6d-af75-d576b38c8577" providerId="ADAL" clId="{4C2BA96B-3EA4-4C11-A3A5-E64DB7D5593A}" dt="2023-01-25T20:32:41.211" v="561" actId="478"/>
          <ac:picMkLst>
            <pc:docMk/>
            <pc:sldMk cId="1690752240" sldId="591"/>
            <ac:picMk id="8" creationId="{F854DFB9-57BB-41F5-83E5-F4F0CDFC752F}"/>
          </ac:picMkLst>
        </pc:picChg>
        <pc:picChg chg="add mod">
          <ac:chgData name="Anna Subiel" userId="d878cd67-0778-4f6d-af75-d576b38c8577" providerId="ADAL" clId="{4C2BA96B-3EA4-4C11-A3A5-E64DB7D5593A}" dt="2023-01-25T20:34:49.449" v="576" actId="1076"/>
          <ac:picMkLst>
            <pc:docMk/>
            <pc:sldMk cId="1690752240" sldId="591"/>
            <ac:picMk id="9" creationId="{EF7C8DFC-F861-4959-9EDC-BAF5523B5EFB}"/>
          </ac:picMkLst>
        </pc:picChg>
        <pc:picChg chg="del mod">
          <ac:chgData name="Anna Subiel" userId="d878cd67-0778-4f6d-af75-d576b38c8577" providerId="ADAL" clId="{4C2BA96B-3EA4-4C11-A3A5-E64DB7D5593A}" dt="2023-01-25T20:32:42.534" v="563" actId="478"/>
          <ac:picMkLst>
            <pc:docMk/>
            <pc:sldMk cId="1690752240" sldId="591"/>
            <ac:picMk id="10" creationId="{4BD348E6-1AE9-44DD-B891-186DB6A09575}"/>
          </ac:picMkLst>
        </pc:picChg>
        <pc:picChg chg="add mod">
          <ac:chgData name="Anna Subiel" userId="d878cd67-0778-4f6d-af75-d576b38c8577" providerId="ADAL" clId="{4C2BA96B-3EA4-4C11-A3A5-E64DB7D5593A}" dt="2023-01-25T20:34:52.569" v="577" actId="14100"/>
          <ac:picMkLst>
            <pc:docMk/>
            <pc:sldMk cId="1690752240" sldId="591"/>
            <ac:picMk id="11" creationId="{DDD692D7-EAEE-45DD-89B9-F479B7518F1E}"/>
          </ac:picMkLst>
        </pc:picChg>
      </pc:sldChg>
      <pc:sldChg chg="addSp delSp modSp add mod">
        <pc:chgData name="Anna Subiel" userId="d878cd67-0778-4f6d-af75-d576b38c8577" providerId="ADAL" clId="{4C2BA96B-3EA4-4C11-A3A5-E64DB7D5593A}" dt="2023-01-25T20:36:49.565" v="602" actId="1076"/>
        <pc:sldMkLst>
          <pc:docMk/>
          <pc:sldMk cId="2601276803" sldId="592"/>
        </pc:sldMkLst>
        <pc:spChg chg="mod">
          <ac:chgData name="Anna Subiel" userId="d878cd67-0778-4f6d-af75-d576b38c8577" providerId="ADAL" clId="{4C2BA96B-3EA4-4C11-A3A5-E64DB7D5593A}" dt="2023-01-25T20:35:15.294" v="590" actId="14100"/>
          <ac:spMkLst>
            <pc:docMk/>
            <pc:sldMk cId="2601276803" sldId="592"/>
            <ac:spMk id="3" creationId="{39C032AC-48C0-4B38-8FAA-845E55F323AC}"/>
          </ac:spMkLst>
        </pc:spChg>
        <pc:spChg chg="del">
          <ac:chgData name="Anna Subiel" userId="d878cd67-0778-4f6d-af75-d576b38c8577" providerId="ADAL" clId="{4C2BA96B-3EA4-4C11-A3A5-E64DB7D5593A}" dt="2023-01-25T20:36:12.539" v="599" actId="478"/>
          <ac:spMkLst>
            <pc:docMk/>
            <pc:sldMk cId="2601276803" sldId="592"/>
            <ac:spMk id="12" creationId="{A14D4C1B-DA7B-47EC-A261-6E48F3D8ED2F}"/>
          </ac:spMkLst>
        </pc:spChg>
        <pc:picChg chg="add mod">
          <ac:chgData name="Anna Subiel" userId="d878cd67-0778-4f6d-af75-d576b38c8577" providerId="ADAL" clId="{4C2BA96B-3EA4-4C11-A3A5-E64DB7D5593A}" dt="2023-01-25T20:36:49.565" v="602" actId="1076"/>
          <ac:picMkLst>
            <pc:docMk/>
            <pc:sldMk cId="2601276803" sldId="592"/>
            <ac:picMk id="7" creationId="{5F8445E1-4591-447F-9FB6-16EDA96013CD}"/>
          </ac:picMkLst>
        </pc:picChg>
        <pc:picChg chg="add mod">
          <ac:chgData name="Anna Subiel" userId="d878cd67-0778-4f6d-af75-d576b38c8577" providerId="ADAL" clId="{4C2BA96B-3EA4-4C11-A3A5-E64DB7D5593A}" dt="2023-01-25T20:35:59.162" v="594" actId="1076"/>
          <ac:picMkLst>
            <pc:docMk/>
            <pc:sldMk cId="2601276803" sldId="592"/>
            <ac:picMk id="13" creationId="{FB605091-9E3E-4AC3-AFC5-606E51DE3476}"/>
          </ac:picMkLst>
        </pc:picChg>
        <pc:picChg chg="del">
          <ac:chgData name="Anna Subiel" userId="d878cd67-0778-4f6d-af75-d576b38c8577" providerId="ADAL" clId="{4C2BA96B-3EA4-4C11-A3A5-E64DB7D5593A}" dt="2023-01-25T20:35:17.941" v="591" actId="478"/>
          <ac:picMkLst>
            <pc:docMk/>
            <pc:sldMk cId="2601276803" sldId="592"/>
            <ac:picMk id="14" creationId="{48EDE09A-CEF2-4E23-908E-A5105C49BF01}"/>
          </ac:picMkLst>
        </pc:picChg>
        <pc:picChg chg="add mod">
          <ac:chgData name="Anna Subiel" userId="d878cd67-0778-4f6d-af75-d576b38c8577" providerId="ADAL" clId="{4C2BA96B-3EA4-4C11-A3A5-E64DB7D5593A}" dt="2023-01-25T20:36:09.273" v="597" actId="1076"/>
          <ac:picMkLst>
            <pc:docMk/>
            <pc:sldMk cId="2601276803" sldId="592"/>
            <ac:picMk id="15" creationId="{1DE4C249-138C-433F-A034-2A1D8B2F1EF5}"/>
          </ac:picMkLst>
        </pc:picChg>
        <pc:picChg chg="del">
          <ac:chgData name="Anna Subiel" userId="d878cd67-0778-4f6d-af75-d576b38c8577" providerId="ADAL" clId="{4C2BA96B-3EA4-4C11-A3A5-E64DB7D5593A}" dt="2023-01-25T20:35:17.941" v="591" actId="478"/>
          <ac:picMkLst>
            <pc:docMk/>
            <pc:sldMk cId="2601276803" sldId="592"/>
            <ac:picMk id="17" creationId="{5AFB26F0-2328-48DB-88B3-F1506BCD2C7B}"/>
          </ac:picMkLst>
        </pc:picChg>
        <pc:picChg chg="del">
          <ac:chgData name="Anna Subiel" userId="d878cd67-0778-4f6d-af75-d576b38c8577" providerId="ADAL" clId="{4C2BA96B-3EA4-4C11-A3A5-E64DB7D5593A}" dt="2023-01-25T20:35:17.941" v="591" actId="478"/>
          <ac:picMkLst>
            <pc:docMk/>
            <pc:sldMk cId="2601276803" sldId="592"/>
            <ac:picMk id="19" creationId="{55A87059-7020-4233-A610-308378ECDD2F}"/>
          </ac:picMkLst>
        </pc:picChg>
        <pc:picChg chg="del">
          <ac:chgData name="Anna Subiel" userId="d878cd67-0778-4f6d-af75-d576b38c8577" providerId="ADAL" clId="{4C2BA96B-3EA4-4C11-A3A5-E64DB7D5593A}" dt="2023-01-25T20:35:17.941" v="591" actId="478"/>
          <ac:picMkLst>
            <pc:docMk/>
            <pc:sldMk cId="2601276803" sldId="592"/>
            <ac:picMk id="20" creationId="{DB69B75A-FFAB-4E43-9E4C-9730D2062F88}"/>
          </ac:picMkLst>
        </pc:picChg>
        <pc:picChg chg="del">
          <ac:chgData name="Anna Subiel" userId="d878cd67-0778-4f6d-af75-d576b38c8577" providerId="ADAL" clId="{4C2BA96B-3EA4-4C11-A3A5-E64DB7D5593A}" dt="2023-01-25T20:36:10.465" v="598" actId="478"/>
          <ac:picMkLst>
            <pc:docMk/>
            <pc:sldMk cId="2601276803" sldId="592"/>
            <ac:picMk id="22" creationId="{00000000-0000-0000-0000-000000000000}"/>
          </ac:picMkLst>
        </pc:picChg>
        <pc:picChg chg="del">
          <ac:chgData name="Anna Subiel" userId="d878cd67-0778-4f6d-af75-d576b38c8577" providerId="ADAL" clId="{4C2BA96B-3EA4-4C11-A3A5-E64DB7D5593A}" dt="2023-01-25T20:35:17.941" v="591" actId="478"/>
          <ac:picMkLst>
            <pc:docMk/>
            <pc:sldMk cId="2601276803" sldId="592"/>
            <ac:picMk id="23" creationId="{B57D444F-0E4E-422E-8E90-8853C67A55AA}"/>
          </ac:picMkLst>
        </pc:picChg>
      </pc:sldChg>
      <pc:sldChg chg="addSp delSp modSp new mod">
        <pc:chgData name="Anna Subiel" userId="d878cd67-0778-4f6d-af75-d576b38c8577" providerId="ADAL" clId="{4C2BA96B-3EA4-4C11-A3A5-E64DB7D5593A}" dt="2023-01-25T20:46:16.427" v="625" actId="1076"/>
        <pc:sldMkLst>
          <pc:docMk/>
          <pc:sldMk cId="1298747516" sldId="593"/>
        </pc:sldMkLst>
        <pc:spChg chg="mod">
          <ac:chgData name="Anna Subiel" userId="d878cd67-0778-4f6d-af75-d576b38c8577" providerId="ADAL" clId="{4C2BA96B-3EA4-4C11-A3A5-E64DB7D5593A}" dt="2023-01-25T20:36:59.861" v="617" actId="20577"/>
          <ac:spMkLst>
            <pc:docMk/>
            <pc:sldMk cId="1298747516" sldId="593"/>
            <ac:spMk id="2" creationId="{DED21C44-4CD1-4AB7-B182-FE0C8FD568FE}"/>
          </ac:spMkLst>
        </pc:spChg>
        <pc:spChg chg="del">
          <ac:chgData name="Anna Subiel" userId="d878cd67-0778-4f6d-af75-d576b38c8577" providerId="ADAL" clId="{4C2BA96B-3EA4-4C11-A3A5-E64DB7D5593A}" dt="2023-01-25T20:37:27.544" v="618" actId="478"/>
          <ac:spMkLst>
            <pc:docMk/>
            <pc:sldMk cId="1298747516" sldId="593"/>
            <ac:spMk id="3" creationId="{67164484-9F98-4AA8-9EDF-0E78C74E6694}"/>
          </ac:spMkLst>
        </pc:spChg>
        <pc:picChg chg="add mod">
          <ac:chgData name="Anna Subiel" userId="d878cd67-0778-4f6d-af75-d576b38c8577" providerId="ADAL" clId="{4C2BA96B-3EA4-4C11-A3A5-E64DB7D5593A}" dt="2023-01-25T20:46:16.427" v="625" actId="1076"/>
          <ac:picMkLst>
            <pc:docMk/>
            <pc:sldMk cId="1298747516" sldId="593"/>
            <ac:picMk id="6" creationId="{BCC9A7D1-67B8-4348-8D08-5C4FC2E517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E428E99D-8D2B-4C65-94A2-17FA697A914F}" type="slidenum">
              <a:rPr lang="en-GB" altLang="en-US" sz="1300" smtClean="0"/>
              <a:pPr/>
              <a:t>1</a:t>
            </a:fld>
            <a:endParaRPr lang="en-GB" altLang="en-US" sz="13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31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4475" cy="3709987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4108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73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31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501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04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928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732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103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987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42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358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107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528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83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210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21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31" y="620713"/>
            <a:ext cx="1980191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2192110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4506686"/>
            <a:ext cx="8534400" cy="1132114"/>
          </a:xfrm>
        </p:spPr>
        <p:txBody>
          <a:bodyPr/>
          <a:lstStyle>
            <a:lvl1pPr marL="0" indent="0" algn="l">
              <a:buNone/>
              <a:defRPr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5824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7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487" y="260648"/>
            <a:ext cx="90648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Test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487" y="1646536"/>
            <a:ext cx="11386656" cy="4525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Test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9232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626110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GB" altLang="en-US" dirty="0"/>
              <a:t>1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0"/>
            <a:r>
              <a:rPr lang="en-GB" altLang="en-US" dirty="0"/>
              <a:t>Second level</a:t>
            </a:r>
          </a:p>
          <a:p>
            <a:pPr lvl="0"/>
            <a:r>
              <a:rPr lang="en-GB" altLang="en-US" dirty="0"/>
              <a:t>Third level</a:t>
            </a:r>
          </a:p>
          <a:p>
            <a:pPr lvl="0"/>
            <a:r>
              <a:rPr lang="en-GB" altLang="en-US" dirty="0"/>
              <a:t>Fourth level</a:t>
            </a:r>
          </a:p>
          <a:p>
            <a:pPr lvl="0"/>
            <a:r>
              <a:rPr lang="en-GB" altLang="en-US" dirty="0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675" y="363090"/>
            <a:ext cx="1450706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hdpulse-empir.eu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911523" y="2120698"/>
            <a:ext cx="10363200" cy="2010253"/>
          </a:xfrm>
          <a:noFill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EMPIR project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UHDpulse</a:t>
            </a:r>
            <a:b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</a:b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WP1 overview: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SI-traceable primary standards for absorbed dose measurements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69" y="369651"/>
            <a:ext cx="1187697" cy="1269006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54C7E9AE-988F-403E-9CEA-469E4AD4F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79" y="4828419"/>
            <a:ext cx="4392487" cy="1145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866" y="5167539"/>
            <a:ext cx="246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Anna Subiel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1DEB61-27B7-4854-90D9-E976B9E00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523" y="4824785"/>
            <a:ext cx="10683946" cy="113211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C0647-310F-4DCD-A61D-0718515AA9CF}"/>
              </a:ext>
            </a:extLst>
          </p:cNvPr>
          <p:cNvSpPr txBox="1"/>
          <p:nvPr/>
        </p:nvSpPr>
        <p:spPr>
          <a:xfrm>
            <a:off x="2442258" y="6336268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/>
              <a:t>UHDpulse</a:t>
            </a:r>
            <a:r>
              <a:rPr lang="en-GB" sz="1800" b="1" dirty="0"/>
              <a:t> 2nd Stakeholder Meeting, 26-27 January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163081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Highlights </a:t>
            </a:r>
          </a:p>
          <a:p>
            <a:r>
              <a:rPr lang="en-GB" dirty="0"/>
              <a:t>Water calorimetry for electron beams with UHDR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D168-DD3E-46A0-89BD-76A3BCBCC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81" y="2911033"/>
            <a:ext cx="2568645" cy="20485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54DFB9-57BB-41F5-83E5-F4F0CDFC7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05" y="5117221"/>
            <a:ext cx="2305050" cy="1351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348E6-1AE9-44DD-B891-186DB6A09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700" y="2809596"/>
            <a:ext cx="6667259" cy="36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40" descr="Generated with Qt"/>
          <p:cNvPicPr/>
          <p:nvPr/>
        </p:nvPicPr>
        <p:blipFill>
          <a:blip r:embed="rId3"/>
          <a:stretch/>
        </p:blipFill>
        <p:spPr>
          <a:xfrm>
            <a:off x="6654659" y="4029936"/>
            <a:ext cx="5222459" cy="2618849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9297" y="186345"/>
            <a:ext cx="8873828" cy="9765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3386" spc="-1" dirty="0" err="1">
                <a:latin typeface="Arial"/>
              </a:rPr>
              <a:t>Portable</a:t>
            </a:r>
            <a:r>
              <a:rPr lang="pl-PL" sz="3386" spc="-1" dirty="0">
                <a:latin typeface="Arial"/>
              </a:rPr>
              <a:t> g</a:t>
            </a:r>
            <a:r>
              <a:rPr lang="en-GB" sz="3386" spc="-1" dirty="0" err="1">
                <a:latin typeface="Arial"/>
              </a:rPr>
              <a:t>raphite</a:t>
            </a:r>
            <a:r>
              <a:rPr lang="en-GB" sz="3386" spc="-1" dirty="0">
                <a:latin typeface="Arial"/>
              </a:rPr>
              <a:t> calorimetry in </a:t>
            </a:r>
            <a:r>
              <a:rPr lang="pl-PL" sz="3386" spc="-1" dirty="0">
                <a:latin typeface="Arial"/>
              </a:rPr>
              <a:t>UHDR</a:t>
            </a:r>
            <a:r>
              <a:rPr lang="en-GB" sz="3386" spc="-1" dirty="0">
                <a:latin typeface="Arial"/>
              </a:rPr>
              <a:t> electron beams</a:t>
            </a:r>
          </a:p>
        </p:txBody>
      </p:sp>
      <p:pic>
        <p:nvPicPr>
          <p:cNvPr id="43" name="Obraz 42"/>
          <p:cNvPicPr/>
          <p:nvPr/>
        </p:nvPicPr>
        <p:blipFill>
          <a:blip r:embed="rId4"/>
          <a:stretch/>
        </p:blipFill>
        <p:spPr>
          <a:xfrm>
            <a:off x="304984" y="3483091"/>
            <a:ext cx="1303982" cy="533348"/>
          </a:xfrm>
          <a:prstGeom prst="rect">
            <a:avLst/>
          </a:prstGeom>
          <a:ln w="0">
            <a:noFill/>
          </a:ln>
        </p:spPr>
      </p:pic>
      <p:pic>
        <p:nvPicPr>
          <p:cNvPr id="44" name="Obraz 43"/>
          <p:cNvPicPr/>
          <p:nvPr/>
        </p:nvPicPr>
        <p:blipFill>
          <a:blip r:embed="rId5"/>
          <a:stretch/>
        </p:blipFill>
        <p:spPr>
          <a:xfrm>
            <a:off x="304984" y="2612318"/>
            <a:ext cx="1303982" cy="494163"/>
          </a:xfrm>
          <a:prstGeom prst="rect">
            <a:avLst/>
          </a:prstGeom>
          <a:ln w="0">
            <a:noFill/>
          </a:ln>
        </p:spPr>
      </p:pic>
      <p:pic>
        <p:nvPicPr>
          <p:cNvPr id="45" name="Obraz 44" descr="Generated with Qt"/>
          <p:cNvPicPr/>
          <p:nvPr/>
        </p:nvPicPr>
        <p:blipFill>
          <a:blip r:embed="rId6"/>
          <a:stretch/>
        </p:blipFill>
        <p:spPr>
          <a:xfrm>
            <a:off x="3047918" y="2568779"/>
            <a:ext cx="3480914" cy="2610141"/>
          </a:xfrm>
          <a:prstGeom prst="rect">
            <a:avLst/>
          </a:prstGeom>
          <a:ln w="0">
            <a:noFill/>
          </a:ln>
        </p:spPr>
      </p:pic>
      <p:pic>
        <p:nvPicPr>
          <p:cNvPr id="46" name="Obraz 45" descr="Generated with Qt"/>
          <p:cNvPicPr/>
          <p:nvPr/>
        </p:nvPicPr>
        <p:blipFill>
          <a:blip r:embed="rId7"/>
          <a:stretch/>
        </p:blipFill>
        <p:spPr>
          <a:xfrm>
            <a:off x="9861714" y="1291356"/>
            <a:ext cx="1957062" cy="2610141"/>
          </a:xfrm>
          <a:prstGeom prst="rect">
            <a:avLst/>
          </a:prstGeom>
          <a:ln w="0">
            <a:noFill/>
          </a:ln>
        </p:spPr>
      </p:pic>
      <p:pic>
        <p:nvPicPr>
          <p:cNvPr id="47" name="Obraz 46"/>
          <p:cNvPicPr/>
          <p:nvPr/>
        </p:nvPicPr>
        <p:blipFill>
          <a:blip r:embed="rId8"/>
          <a:stretch/>
        </p:blipFill>
        <p:spPr>
          <a:xfrm>
            <a:off x="217907" y="300417"/>
            <a:ext cx="1303982" cy="1656645"/>
          </a:xfrm>
          <a:prstGeom prst="rect">
            <a:avLst/>
          </a:prstGeom>
          <a:ln w="0">
            <a:noFill/>
          </a:ln>
        </p:spPr>
      </p:pic>
      <p:sp>
        <p:nvSpPr>
          <p:cNvPr id="48" name="Prostokąt 47"/>
          <p:cNvSpPr/>
          <p:nvPr/>
        </p:nvSpPr>
        <p:spPr>
          <a:xfrm>
            <a:off x="1956405" y="1293533"/>
            <a:ext cx="7010155" cy="1073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GUM portable graphite calorimeter during measurements using </a:t>
            </a:r>
            <a:br>
              <a:rPr sz="1693"/>
            </a:b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a UHPDR 20 MeV electron beam provided by research linear </a:t>
            </a:r>
            <a:br>
              <a:rPr sz="1693"/>
            </a:b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accelerator (linac) at Metrological Electron Accelerator Facility </a:t>
            </a:r>
            <a:br>
              <a:rPr sz="1693"/>
            </a:b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(MELAF) in Germany National Metrology Institute, PTB Braunschweig. </a:t>
            </a:r>
            <a:endParaRPr lang="en-GB" sz="1693" spc="-1">
              <a:latin typeface="Arial"/>
            </a:endParaRPr>
          </a:p>
        </p:txBody>
      </p:sp>
      <p:sp>
        <p:nvSpPr>
          <p:cNvPr id="49" name="Łącznik prosty 48"/>
          <p:cNvSpPr/>
          <p:nvPr/>
        </p:nvSpPr>
        <p:spPr>
          <a:xfrm flipH="1">
            <a:off x="4354077" y="2841331"/>
            <a:ext cx="2735097" cy="424066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rostokąt 49"/>
          <p:cNvSpPr/>
          <p:nvPr/>
        </p:nvSpPr>
        <p:spPr>
          <a:xfrm>
            <a:off x="7097011" y="2648020"/>
            <a:ext cx="2263574" cy="348744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graphite calorimeter</a:t>
            </a:r>
            <a:endParaRPr lang="en-GB" sz="1693" spc="-1">
              <a:latin typeface="Arial"/>
            </a:endParaRPr>
          </a:p>
        </p:txBody>
      </p:sp>
      <p:sp>
        <p:nvSpPr>
          <p:cNvPr id="51" name="Łącznik prosty 50"/>
          <p:cNvSpPr/>
          <p:nvPr/>
        </p:nvSpPr>
        <p:spPr>
          <a:xfrm flipV="1">
            <a:off x="9361020" y="2612318"/>
            <a:ext cx="1306159" cy="217693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rostokąt 51"/>
          <p:cNvSpPr/>
          <p:nvPr/>
        </p:nvSpPr>
        <p:spPr>
          <a:xfrm>
            <a:off x="7053473" y="3301099"/>
            <a:ext cx="2307112" cy="348744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turbomolecular pump</a:t>
            </a:r>
            <a:endParaRPr lang="en-GB" sz="1693" spc="-1">
              <a:latin typeface="Arial"/>
            </a:endParaRPr>
          </a:p>
        </p:txBody>
      </p:sp>
      <p:sp>
        <p:nvSpPr>
          <p:cNvPr id="53" name="Łącznik prosty 52"/>
          <p:cNvSpPr/>
          <p:nvPr/>
        </p:nvSpPr>
        <p:spPr>
          <a:xfrm flipH="1">
            <a:off x="3744536" y="3504425"/>
            <a:ext cx="3309372" cy="1284825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" name="Obraz 53"/>
          <p:cNvPicPr/>
          <p:nvPr/>
        </p:nvPicPr>
        <p:blipFill>
          <a:blip r:embed="rId9"/>
          <a:stretch/>
        </p:blipFill>
        <p:spPr>
          <a:xfrm>
            <a:off x="304984" y="4615095"/>
            <a:ext cx="2610141" cy="1957062"/>
          </a:xfrm>
          <a:prstGeom prst="rect">
            <a:avLst/>
          </a:prstGeom>
          <a:ln w="0">
            <a:noFill/>
          </a:ln>
        </p:spPr>
      </p:pic>
      <p:sp>
        <p:nvSpPr>
          <p:cNvPr id="55" name="Prostokąt 54"/>
          <p:cNvSpPr/>
          <p:nvPr/>
        </p:nvSpPr>
        <p:spPr>
          <a:xfrm>
            <a:off x="3222073" y="5521569"/>
            <a:ext cx="3196606" cy="1073663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measuring system: 3 channels </a:t>
            </a:r>
            <a:endParaRPr lang="en-GB" sz="1693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Wheatstone DC bridge, </a:t>
            </a:r>
            <a:endParaRPr lang="en-GB" sz="1693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electrical calibrator,</a:t>
            </a:r>
            <a:endParaRPr lang="en-GB" sz="1693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000000"/>
                </a:solidFill>
                <a:latin typeface="Arial"/>
                <a:ea typeface="DejaVu Sans"/>
              </a:rPr>
              <a:t>PC computer</a:t>
            </a:r>
            <a:endParaRPr lang="en-GB" sz="1693" spc="-1">
              <a:latin typeface="Arial"/>
            </a:endParaRPr>
          </a:p>
        </p:txBody>
      </p:sp>
      <p:sp>
        <p:nvSpPr>
          <p:cNvPr id="56" name="Łącznik prosty 55"/>
          <p:cNvSpPr/>
          <p:nvPr/>
        </p:nvSpPr>
        <p:spPr>
          <a:xfrm flipH="1" flipV="1">
            <a:off x="1306373" y="5660023"/>
            <a:ext cx="1915700" cy="435386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Łącznik prosty 56"/>
          <p:cNvSpPr/>
          <p:nvPr/>
        </p:nvSpPr>
        <p:spPr>
          <a:xfrm flipH="1">
            <a:off x="10667179" y="2830011"/>
            <a:ext cx="217693" cy="1741545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/>
          <p:cNvPicPr/>
          <p:nvPr/>
        </p:nvPicPr>
        <p:blipFill>
          <a:blip r:embed="rId2"/>
          <a:stretch/>
        </p:blipFill>
        <p:spPr>
          <a:xfrm>
            <a:off x="304984" y="3483091"/>
            <a:ext cx="1303982" cy="533348"/>
          </a:xfrm>
          <a:prstGeom prst="rect">
            <a:avLst/>
          </a:prstGeom>
          <a:ln w="0">
            <a:noFill/>
          </a:ln>
        </p:spPr>
      </p:pic>
      <p:pic>
        <p:nvPicPr>
          <p:cNvPr id="60" name="Obraz 59"/>
          <p:cNvPicPr/>
          <p:nvPr/>
        </p:nvPicPr>
        <p:blipFill>
          <a:blip r:embed="rId3"/>
          <a:stretch/>
        </p:blipFill>
        <p:spPr>
          <a:xfrm>
            <a:off x="304984" y="2612318"/>
            <a:ext cx="1303982" cy="494163"/>
          </a:xfrm>
          <a:prstGeom prst="rect">
            <a:avLst/>
          </a:prstGeom>
          <a:ln w="0">
            <a:noFill/>
          </a:ln>
        </p:spPr>
      </p:pic>
      <p:pic>
        <p:nvPicPr>
          <p:cNvPr id="61" name="Obraz 60"/>
          <p:cNvPicPr/>
          <p:nvPr/>
        </p:nvPicPr>
        <p:blipFill>
          <a:blip r:embed="rId4"/>
          <a:stretch/>
        </p:blipFill>
        <p:spPr>
          <a:xfrm>
            <a:off x="217907" y="300417"/>
            <a:ext cx="1303982" cy="1656645"/>
          </a:xfrm>
          <a:prstGeom prst="rect">
            <a:avLst/>
          </a:prstGeom>
          <a:ln w="0">
            <a:noFill/>
          </a:ln>
        </p:spPr>
      </p:pic>
      <p:pic>
        <p:nvPicPr>
          <p:cNvPr id="62" name="Obraz 61" descr="Generated with Qt"/>
          <p:cNvPicPr/>
          <p:nvPr/>
        </p:nvPicPr>
        <p:blipFill>
          <a:blip r:embed="rId5"/>
          <a:stretch/>
        </p:blipFill>
        <p:spPr>
          <a:xfrm>
            <a:off x="2165825" y="1598303"/>
            <a:ext cx="8705550" cy="3659422"/>
          </a:xfrm>
          <a:prstGeom prst="rect">
            <a:avLst/>
          </a:prstGeom>
          <a:ln w="0">
            <a:noFill/>
          </a:ln>
        </p:spPr>
      </p:pic>
      <p:sp>
        <p:nvSpPr>
          <p:cNvPr id="63" name="Dowolny kształt: kształt 62"/>
          <p:cNvSpPr/>
          <p:nvPr/>
        </p:nvSpPr>
        <p:spPr>
          <a:xfrm>
            <a:off x="6748702" y="1915700"/>
            <a:ext cx="215516" cy="23924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Prostokąt 63"/>
          <p:cNvSpPr/>
          <p:nvPr/>
        </p:nvSpPr>
        <p:spPr>
          <a:xfrm>
            <a:off x="6922857" y="2876162"/>
            <a:ext cx="783260" cy="416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177" i="1" spc="-1">
                <a:solidFill>
                  <a:srgbClr val="FF0000"/>
                </a:solidFill>
                <a:latin typeface="Arial"/>
                <a:ea typeface="Arial"/>
              </a:rPr>
              <a:t>ΔT</a:t>
            </a:r>
            <a:endParaRPr lang="en-GB" sz="2177" spc="-1">
              <a:latin typeface="Arial"/>
            </a:endParaRPr>
          </a:p>
        </p:txBody>
      </p:sp>
      <p:sp>
        <p:nvSpPr>
          <p:cNvPr id="65" name="Łącznik prosty 64"/>
          <p:cNvSpPr/>
          <p:nvPr/>
        </p:nvSpPr>
        <p:spPr>
          <a:xfrm>
            <a:off x="5901005" y="3829223"/>
            <a:ext cx="653080" cy="435386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Łącznik prosty 65"/>
          <p:cNvSpPr/>
          <p:nvPr/>
        </p:nvSpPr>
        <p:spPr>
          <a:xfrm flipV="1">
            <a:off x="6095622" y="1915700"/>
            <a:ext cx="653080" cy="217693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Prostokąt 66"/>
          <p:cNvSpPr/>
          <p:nvPr/>
        </p:nvSpPr>
        <p:spPr>
          <a:xfrm>
            <a:off x="4745925" y="3616319"/>
            <a:ext cx="1138100" cy="3487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FF0000"/>
                </a:solidFill>
                <a:latin typeface="Arial"/>
                <a:ea typeface="Arial"/>
              </a:rPr>
              <a:t>beam ON</a:t>
            </a:r>
            <a:endParaRPr lang="en-GB" sz="1693" spc="-1">
              <a:latin typeface="Arial"/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4833002" y="1961851"/>
            <a:ext cx="1244770" cy="3487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93" spc="-1">
                <a:solidFill>
                  <a:srgbClr val="FF0000"/>
                </a:solidFill>
                <a:latin typeface="Arial"/>
                <a:ea typeface="Arial"/>
              </a:rPr>
              <a:t>beam OFF</a:t>
            </a:r>
            <a:endParaRPr lang="en-GB" sz="1693" spc="-1">
              <a:latin typeface="Arial"/>
            </a:endParaRPr>
          </a:p>
        </p:txBody>
      </p:sp>
      <p:pic>
        <p:nvPicPr>
          <p:cNvPr id="69" name="Obraz 68"/>
          <p:cNvPicPr/>
          <p:nvPr/>
        </p:nvPicPr>
        <p:blipFill>
          <a:blip r:embed="rId6"/>
          <a:stretch/>
        </p:blipFill>
        <p:spPr>
          <a:xfrm>
            <a:off x="435600" y="5442329"/>
            <a:ext cx="4123109" cy="1053200"/>
          </a:xfrm>
          <a:prstGeom prst="rect">
            <a:avLst/>
          </a:prstGeom>
          <a:ln w="0">
            <a:noFill/>
          </a:ln>
        </p:spPr>
      </p:pic>
      <p:sp>
        <p:nvSpPr>
          <p:cNvPr id="70" name="Prostokąt 69"/>
          <p:cNvSpPr/>
          <p:nvPr/>
        </p:nvSpPr>
        <p:spPr>
          <a:xfrm>
            <a:off x="4829955" y="5392260"/>
            <a:ext cx="7010155" cy="1073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GB" sz="1451" i="1" spc="-1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lang="en-GB" sz="1451" spc="-1" baseline="-8000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lang="en-GB" sz="1451" spc="-1">
                <a:solidFill>
                  <a:srgbClr val="000000"/>
                </a:solidFill>
                <a:latin typeface="Arial"/>
                <a:ea typeface="DejaVu Sans"/>
              </a:rPr>
              <a:t> – specific heat capacity of graphite,</a:t>
            </a:r>
            <a:endParaRPr lang="en-GB" sz="1451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Δ</a:t>
            </a:r>
            <a:r>
              <a:rPr lang="en-GB" sz="1451" i="1" spc="-1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 – radiation-induced temperature rise,</a:t>
            </a:r>
            <a:endParaRPr lang="en-GB" sz="1451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GB" sz="1451" i="1" spc="-1">
                <a:solidFill>
                  <a:srgbClr val="000000"/>
                </a:solidFill>
                <a:latin typeface="Arial"/>
                <a:ea typeface="Arial"/>
              </a:rPr>
              <a:t>D</a:t>
            </a:r>
            <a:r>
              <a:rPr lang="en-GB" sz="1451" spc="-1" baseline="-8000">
                <a:solidFill>
                  <a:srgbClr val="000000"/>
                </a:solidFill>
                <a:latin typeface="Arial"/>
                <a:ea typeface="Arial"/>
              </a:rPr>
              <a:t>w</a:t>
            </a: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GB" sz="1451" i="1" spc="-1">
                <a:solidFill>
                  <a:srgbClr val="000000"/>
                </a:solidFill>
                <a:latin typeface="Arial"/>
                <a:ea typeface="Arial"/>
              </a:rPr>
              <a:t>D</a:t>
            </a:r>
            <a:r>
              <a:rPr lang="en-GB" sz="1451" spc="-1" baseline="-8000">
                <a:solidFill>
                  <a:srgbClr val="000000"/>
                </a:solidFill>
                <a:latin typeface="Arial"/>
                <a:ea typeface="Arial"/>
              </a:rPr>
              <a:t>g</a:t>
            </a: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GB" sz="1451" spc="-1" baseline="-8000">
                <a:solidFill>
                  <a:srgbClr val="000000"/>
                </a:solidFill>
                <a:latin typeface="Arial"/>
                <a:ea typeface="Arial"/>
              </a:rPr>
              <a:t>MC</a:t>
            </a: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 – calculated ratio of absorbed dose to water and to the graphite core using Monte Carlo simulation,</a:t>
            </a:r>
            <a:endParaRPr lang="en-GB" sz="1451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GB" sz="1451" spc="-1">
                <a:solidFill>
                  <a:srgbClr val="000000"/>
                </a:solidFill>
                <a:latin typeface="jsMath-cmti10"/>
                <a:ea typeface="jsMath-cmti10"/>
              </a:rPr>
              <a:t>Π</a:t>
            </a:r>
            <a:r>
              <a:rPr lang="en-GB" sz="1451" i="1" spc="-1">
                <a:solidFill>
                  <a:srgbClr val="000000"/>
                </a:solidFill>
                <a:latin typeface="Arial"/>
                <a:ea typeface="Arial"/>
              </a:rPr>
              <a:t>k</a:t>
            </a:r>
            <a:r>
              <a:rPr lang="en-GB" sz="1451" spc="-1" baseline="-8000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lang="en-GB" sz="1451" spc="-1">
                <a:solidFill>
                  <a:srgbClr val="000000"/>
                </a:solidFill>
                <a:latin typeface="Arial"/>
                <a:ea typeface="Arial"/>
              </a:rPr>
              <a:t> – product of the correction factors to be applied to the standard.</a:t>
            </a:r>
            <a:endParaRPr lang="en-GB" sz="1451" spc="-1">
              <a:latin typeface="Arial"/>
            </a:endParaRPr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BBD8FBFB-B2F0-483E-9506-EFCC8836B0F3}"/>
              </a:ext>
            </a:extLst>
          </p:cNvPr>
          <p:cNvSpPr txBox="1">
            <a:spLocks/>
          </p:cNvSpPr>
          <p:nvPr/>
        </p:nvSpPr>
        <p:spPr>
          <a:xfrm>
            <a:off x="1219297" y="186345"/>
            <a:ext cx="8873828" cy="9765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pl-PL" sz="3386" kern="0" spc="-1">
                <a:latin typeface="Arial"/>
              </a:rPr>
              <a:t>Portable g</a:t>
            </a:r>
            <a:r>
              <a:rPr lang="en-GB" sz="3386" kern="0" spc="-1">
                <a:latin typeface="Arial"/>
              </a:rPr>
              <a:t>raphite calorimetry in </a:t>
            </a:r>
            <a:r>
              <a:rPr lang="pl-PL" sz="3386" kern="0" spc="-1">
                <a:latin typeface="Arial"/>
              </a:rPr>
              <a:t>UHDR</a:t>
            </a:r>
            <a:r>
              <a:rPr lang="en-GB" sz="3386" kern="0" spc="-1">
                <a:latin typeface="Arial"/>
              </a:rPr>
              <a:t> electron beams</a:t>
            </a:r>
            <a:endParaRPr lang="en-GB" sz="3386" kern="0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raz 71"/>
          <p:cNvPicPr/>
          <p:nvPr/>
        </p:nvPicPr>
        <p:blipFill>
          <a:blip r:embed="rId3"/>
          <a:stretch/>
        </p:blipFill>
        <p:spPr>
          <a:xfrm>
            <a:off x="304984" y="3483091"/>
            <a:ext cx="1303982" cy="533348"/>
          </a:xfrm>
          <a:prstGeom prst="rect">
            <a:avLst/>
          </a:prstGeom>
          <a:ln w="0">
            <a:noFill/>
          </a:ln>
        </p:spPr>
      </p:pic>
      <p:pic>
        <p:nvPicPr>
          <p:cNvPr id="73" name="Obraz 72"/>
          <p:cNvPicPr/>
          <p:nvPr/>
        </p:nvPicPr>
        <p:blipFill>
          <a:blip r:embed="rId4"/>
          <a:stretch/>
        </p:blipFill>
        <p:spPr>
          <a:xfrm>
            <a:off x="304984" y="2612318"/>
            <a:ext cx="1303982" cy="494163"/>
          </a:xfrm>
          <a:prstGeom prst="rect">
            <a:avLst/>
          </a:prstGeom>
          <a:ln w="0">
            <a:noFill/>
          </a:ln>
        </p:spPr>
      </p:pic>
      <p:pic>
        <p:nvPicPr>
          <p:cNvPr id="74" name="Obraz 73"/>
          <p:cNvPicPr/>
          <p:nvPr/>
        </p:nvPicPr>
        <p:blipFill>
          <a:blip r:embed="rId5"/>
          <a:stretch/>
        </p:blipFill>
        <p:spPr>
          <a:xfrm>
            <a:off x="217907" y="300417"/>
            <a:ext cx="1303982" cy="1656645"/>
          </a:xfrm>
          <a:prstGeom prst="rect">
            <a:avLst/>
          </a:prstGeom>
          <a:ln w="0">
            <a:noFill/>
          </a:ln>
        </p:spPr>
      </p:pic>
      <p:pic>
        <p:nvPicPr>
          <p:cNvPr id="75" name="Obraz 74" descr="Generated with Qt"/>
          <p:cNvPicPr/>
          <p:nvPr/>
        </p:nvPicPr>
        <p:blipFill>
          <a:blip r:embed="rId6"/>
          <a:stretch/>
        </p:blipFill>
        <p:spPr>
          <a:xfrm>
            <a:off x="2648669" y="1327493"/>
            <a:ext cx="3480914" cy="2479525"/>
          </a:xfrm>
          <a:prstGeom prst="rect">
            <a:avLst/>
          </a:prstGeom>
          <a:ln w="0">
            <a:noFill/>
          </a:ln>
        </p:spPr>
      </p:pic>
      <p:pic>
        <p:nvPicPr>
          <p:cNvPr id="76" name="Obraz 75" descr="Generated with Qt"/>
          <p:cNvPicPr/>
          <p:nvPr/>
        </p:nvPicPr>
        <p:blipFill>
          <a:blip r:embed="rId7"/>
          <a:stretch/>
        </p:blipFill>
        <p:spPr>
          <a:xfrm>
            <a:off x="2648669" y="4201043"/>
            <a:ext cx="3480914" cy="2470817"/>
          </a:xfrm>
          <a:prstGeom prst="rect">
            <a:avLst/>
          </a:prstGeom>
          <a:ln w="0">
            <a:noFill/>
          </a:ln>
        </p:spPr>
      </p:pic>
      <p:pic>
        <p:nvPicPr>
          <p:cNvPr id="77" name="Obraz 76" descr="Generated with Qt"/>
          <p:cNvPicPr/>
          <p:nvPr/>
        </p:nvPicPr>
        <p:blipFill>
          <a:blip r:embed="rId8"/>
          <a:stretch/>
        </p:blipFill>
        <p:spPr>
          <a:xfrm>
            <a:off x="6958994" y="1328364"/>
            <a:ext cx="3480914" cy="2470817"/>
          </a:xfrm>
          <a:prstGeom prst="rect">
            <a:avLst/>
          </a:prstGeom>
          <a:ln w="0">
            <a:noFill/>
          </a:ln>
        </p:spPr>
      </p:pic>
      <p:pic>
        <p:nvPicPr>
          <p:cNvPr id="78" name="Obraz 77" descr="Generated with Qt"/>
          <p:cNvPicPr/>
          <p:nvPr/>
        </p:nvPicPr>
        <p:blipFill>
          <a:blip r:embed="rId9"/>
          <a:stretch/>
        </p:blipFill>
        <p:spPr>
          <a:xfrm>
            <a:off x="6958994" y="4200172"/>
            <a:ext cx="3480914" cy="2470817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6984E0DD-6D17-449A-A4C7-B3A243CD0E7E}"/>
              </a:ext>
            </a:extLst>
          </p:cNvPr>
          <p:cNvSpPr txBox="1">
            <a:spLocks/>
          </p:cNvSpPr>
          <p:nvPr/>
        </p:nvSpPr>
        <p:spPr>
          <a:xfrm>
            <a:off x="1219297" y="186345"/>
            <a:ext cx="8873828" cy="9765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pl-PL" sz="3386" kern="0" spc="-1">
                <a:latin typeface="Arial"/>
              </a:rPr>
              <a:t>Portable g</a:t>
            </a:r>
            <a:r>
              <a:rPr lang="en-GB" sz="3386" kern="0" spc="-1">
                <a:latin typeface="Arial"/>
              </a:rPr>
              <a:t>raphite calorimetry in </a:t>
            </a:r>
            <a:r>
              <a:rPr lang="pl-PL" sz="3386" kern="0" spc="-1">
                <a:latin typeface="Arial"/>
              </a:rPr>
              <a:t>UHDR</a:t>
            </a:r>
            <a:r>
              <a:rPr lang="en-GB" sz="3386" kern="0" spc="-1">
                <a:latin typeface="Arial"/>
              </a:rPr>
              <a:t> electron beams</a:t>
            </a:r>
            <a:endParaRPr lang="en-GB" sz="3386" kern="0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163081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Highlights </a:t>
            </a:r>
          </a:p>
          <a:p>
            <a:r>
              <a:rPr lang="en-GB" dirty="0"/>
              <a:t>Graphite calorimetry for UHDR protons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7C8DFC-F861-4959-9EDC-BAF5523B5E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7" y="2723947"/>
            <a:ext cx="3278528" cy="24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D692D7-EAEE-45DD-89B9-F479B7518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2148656"/>
            <a:ext cx="7438826" cy="42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297584"/>
            <a:ext cx="9204069" cy="495081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Development and optimisation of prototype calorimeters for absorbed dose measurement of ultra-short pulses of laser-driven proton and e-beams</a:t>
            </a:r>
          </a:p>
          <a:p>
            <a:pPr marL="0" indent="0">
              <a:buNone/>
            </a:pPr>
            <a:r>
              <a:rPr lang="en-GB" dirty="0"/>
              <a:t>AIM</a:t>
            </a:r>
          </a:p>
          <a:p>
            <a:r>
              <a:rPr lang="en-GB" dirty="0"/>
              <a:t>characterisation of beams parameters of the laser driven sources used for graphite calorimetry measurements </a:t>
            </a:r>
          </a:p>
          <a:p>
            <a:r>
              <a:rPr lang="en-GB" dirty="0"/>
              <a:t>to develop and evaluate absolute dosimetry methods via graphite calorimetry for ultra-short charged particle beams generated with laser-driven accelerators </a:t>
            </a:r>
          </a:p>
          <a:p>
            <a:endParaRPr lang="en-GB" dirty="0"/>
          </a:p>
          <a:p>
            <a:r>
              <a:rPr lang="en-GB" dirty="0"/>
              <a:t>Partners: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4D4C1B-DA7B-47EC-A261-6E48F3D8ED2F}"/>
              </a:ext>
            </a:extLst>
          </p:cNvPr>
          <p:cNvSpPr txBox="1">
            <a:spLocks/>
          </p:cNvSpPr>
          <p:nvPr/>
        </p:nvSpPr>
        <p:spPr bwMode="auto">
          <a:xfrm>
            <a:off x="9772463" y="5811349"/>
            <a:ext cx="2735626" cy="4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b="1" kern="0" dirty="0">
                <a:solidFill>
                  <a:srgbClr val="009900"/>
                </a:solidFill>
              </a:rPr>
              <a:t>Fig. 3: </a:t>
            </a:r>
            <a:r>
              <a:rPr lang="en-GB" sz="1600" kern="0" dirty="0">
                <a:solidFill>
                  <a:srgbClr val="009900"/>
                </a:solidFill>
              </a:rPr>
              <a:t>NPL’s  small portable graphite calorimeter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pic>
        <p:nvPicPr>
          <p:cNvPr id="14" name="Grafik 14">
            <a:extLst>
              <a:ext uri="{FF2B5EF4-FFF2-40B4-BE49-F238E27FC236}">
                <a16:creationId xmlns:a16="http://schemas.microsoft.com/office/drawing/2014/main" id="{48EDE09A-CEF2-4E23-908E-A5105C49B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704" y="6032400"/>
            <a:ext cx="1231973" cy="432000"/>
          </a:xfrm>
          <a:prstGeom prst="rect">
            <a:avLst/>
          </a:prstGeom>
        </p:spPr>
      </p:pic>
      <p:pic>
        <p:nvPicPr>
          <p:cNvPr id="19" name="Grafik 15">
            <a:extLst>
              <a:ext uri="{FF2B5EF4-FFF2-40B4-BE49-F238E27FC236}">
                <a16:creationId xmlns:a16="http://schemas.microsoft.com/office/drawing/2014/main" id="{55A87059-7020-4233-A610-308378ECD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804" y="6042790"/>
            <a:ext cx="736941" cy="432000"/>
          </a:xfrm>
          <a:prstGeom prst="rect">
            <a:avLst/>
          </a:prstGeom>
        </p:spPr>
      </p:pic>
      <p:pic>
        <p:nvPicPr>
          <p:cNvPr id="20" name="Grafik 12">
            <a:extLst>
              <a:ext uri="{FF2B5EF4-FFF2-40B4-BE49-F238E27FC236}">
                <a16:creationId xmlns:a16="http://schemas.microsoft.com/office/drawing/2014/main" id="{DB69B75A-FFAB-4E43-9E4C-9730D2062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305" y="6042790"/>
            <a:ext cx="1313165" cy="432000"/>
          </a:xfrm>
          <a:prstGeom prst="rect">
            <a:avLst/>
          </a:prstGeom>
        </p:spPr>
      </p:pic>
      <p:pic>
        <p:nvPicPr>
          <p:cNvPr id="17" name="Grafik 7">
            <a:extLst>
              <a:ext uri="{FF2B5EF4-FFF2-40B4-BE49-F238E27FC236}">
                <a16:creationId xmlns:a16="http://schemas.microsoft.com/office/drawing/2014/main" id="{5AFB26F0-2328-48DB-88B3-F1506BCD2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376" y="6042790"/>
            <a:ext cx="1312941" cy="43200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31" y="3714044"/>
            <a:ext cx="1897976" cy="209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14">
            <a:extLst>
              <a:ext uri="{FF2B5EF4-FFF2-40B4-BE49-F238E27FC236}">
                <a16:creationId xmlns:a16="http://schemas.microsoft.com/office/drawing/2014/main" id="{B57D444F-0E4E-422E-8E90-8853C67A55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636" y="6032400"/>
            <a:ext cx="132824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297584"/>
            <a:ext cx="9204069" cy="285531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Highlight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605091-9E3E-4AC3-AFC5-606E51DE34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8" t="11682" r="6668" b="23550"/>
          <a:stretch/>
        </p:blipFill>
        <p:spPr bwMode="auto">
          <a:xfrm>
            <a:off x="391487" y="2291987"/>
            <a:ext cx="3464244" cy="1860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E4C249-138C-433F-A034-2A1D8B2F1E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4684" r="17552" b="10982"/>
          <a:stretch/>
        </p:blipFill>
        <p:spPr bwMode="auto">
          <a:xfrm>
            <a:off x="418224" y="4208265"/>
            <a:ext cx="3488313" cy="2068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445E1-4591-447F-9FB6-16EDA9601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197" y="1797297"/>
            <a:ext cx="6862762" cy="39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1C44-4CD1-4AB7-B182-FE0C8FD5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WP1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9447D-4B26-4288-BA3A-6C7B58C3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9A7D1-67B8-4348-8D08-5C4FC2E5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1235224"/>
            <a:ext cx="94107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1CF7-6EE5-4869-A9A7-7C0F96EB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 for accuracy in dosimetry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6359-FDE4-400C-9A13-9A9BDEC9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7" y="1646536"/>
            <a:ext cx="11620404" cy="452566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GB" dirty="0">
                <a:solidFill>
                  <a:srgbClr val="000000"/>
                </a:solidFill>
              </a:rPr>
              <a:t>The ICRU Rep.24 (1976) states:</a:t>
            </a:r>
          </a:p>
          <a:p>
            <a:pPr>
              <a:buClrTx/>
            </a:pPr>
            <a:endParaRPr lang="en-GB" dirty="0"/>
          </a:p>
          <a:p>
            <a:pPr marL="0" indent="0" algn="ctr">
              <a:buClrTx/>
              <a:buNone/>
            </a:pPr>
            <a:r>
              <a:rPr lang="en-GB" i="1" dirty="0">
                <a:solidFill>
                  <a:srgbClr val="C00000"/>
                </a:solidFill>
              </a:rPr>
              <a:t>An uncertainty of </a:t>
            </a:r>
            <a:r>
              <a:rPr lang="en-GB" b="1" i="1" dirty="0">
                <a:solidFill>
                  <a:srgbClr val="C00000"/>
                </a:solidFill>
              </a:rPr>
              <a:t>5% (k=1)</a:t>
            </a:r>
            <a:r>
              <a:rPr lang="en-GB" i="1" dirty="0">
                <a:solidFill>
                  <a:srgbClr val="C00000"/>
                </a:solidFill>
              </a:rPr>
              <a:t> is tolerable in the delivery</a:t>
            </a:r>
          </a:p>
          <a:p>
            <a:pPr marL="0" indent="0" algn="ctr">
              <a:buClrTx/>
              <a:buNone/>
            </a:pPr>
            <a:r>
              <a:rPr lang="en-GB" i="1" dirty="0">
                <a:solidFill>
                  <a:srgbClr val="C00000"/>
                </a:solidFill>
              </a:rPr>
              <a:t> of absorbed dose to the target volume</a:t>
            </a:r>
          </a:p>
          <a:p>
            <a:pPr algn="ctr">
              <a:buClrTx/>
            </a:pPr>
            <a:endParaRPr lang="en-GB" i="1" dirty="0"/>
          </a:p>
          <a:p>
            <a:pPr marL="0" indent="0" algn="ctr">
              <a:buNone/>
            </a:pPr>
            <a:r>
              <a:rPr lang="en-GB" dirty="0"/>
              <a:t>This is an </a:t>
            </a:r>
            <a:r>
              <a:rPr lang="en-GB" b="1" dirty="0"/>
              <a:t>OVERALL UNCERTAINTY </a:t>
            </a:r>
          </a:p>
          <a:p>
            <a:pPr marL="0" indent="0" algn="ctr">
              <a:buNone/>
            </a:pPr>
            <a:r>
              <a:rPr lang="en-GB" dirty="0"/>
              <a:t>(incl. dose delivery, dose calculations, patient positioning etc.)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Dose measurement at the reference conditions</a:t>
            </a:r>
          </a:p>
          <a:p>
            <a:pPr marL="0" indent="0" algn="ctr">
              <a:buNone/>
            </a:pPr>
            <a:r>
              <a:rPr lang="en-GB" dirty="0"/>
              <a:t> should to be </a:t>
            </a:r>
            <a:r>
              <a:rPr lang="en-GB" b="1" u="sng" dirty="0"/>
              <a:t>less than 1% (k=1)! </a:t>
            </a:r>
          </a:p>
          <a:p>
            <a:endParaRPr lang="en-GB" b="1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7593899-48A7-478B-A49E-DF3C409A240C}"/>
              </a:ext>
            </a:extLst>
          </p:cNvPr>
          <p:cNvSpPr/>
          <p:nvPr/>
        </p:nvSpPr>
        <p:spPr bwMode="auto">
          <a:xfrm>
            <a:off x="5618618" y="4450228"/>
            <a:ext cx="706583" cy="8312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557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of WP1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345319"/>
            <a:ext cx="11386656" cy="4950816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Aim of WP1: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dirty="0"/>
              <a:t>To establish a </a:t>
            </a:r>
            <a:r>
              <a:rPr lang="en-GB" b="1" dirty="0"/>
              <a:t>primary standard </a:t>
            </a:r>
            <a:r>
              <a:rPr lang="en-GB" dirty="0"/>
              <a:t>for the absorbed dose measurements </a:t>
            </a:r>
            <a:r>
              <a:rPr lang="en-GB" b="1" dirty="0"/>
              <a:t>due to UHPDR electron and proton beams </a:t>
            </a:r>
            <a:r>
              <a:rPr lang="en-GB" dirty="0"/>
              <a:t>and commence </a:t>
            </a:r>
            <a:r>
              <a:rPr lang="en-GB" b="1" dirty="0"/>
              <a:t>developments of graphite calorimeters</a:t>
            </a:r>
            <a:r>
              <a:rPr lang="en-GB" dirty="0"/>
              <a:t> for absolute dosimetry for ultra-short, UHPR charged particle beams generated with </a:t>
            </a:r>
            <a:r>
              <a:rPr lang="en-GB" b="1" dirty="0"/>
              <a:t>a laser-driven accelerators</a:t>
            </a:r>
            <a:endParaRPr lang="en-GB" dirty="0"/>
          </a:p>
          <a:p>
            <a:endParaRPr lang="en-GB" dirty="0"/>
          </a:p>
          <a:p>
            <a:r>
              <a:rPr lang="en-GB" dirty="0"/>
              <a:t>UHDR electron beams</a:t>
            </a:r>
          </a:p>
          <a:p>
            <a:r>
              <a:rPr lang="en-GB" dirty="0"/>
              <a:t>UHDR proton beams</a:t>
            </a:r>
          </a:p>
          <a:p>
            <a:r>
              <a:rPr lang="en-GB" dirty="0"/>
              <a:t>Very high energy electron (VHEE) beams with UHDR</a:t>
            </a:r>
          </a:p>
          <a:p>
            <a:r>
              <a:rPr lang="en-GB" dirty="0"/>
              <a:t>Laser-driven charged particles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endParaRPr lang="en-GB" dirty="0">
              <a:solidFill>
                <a:srgbClr val="003399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129" t="5947" r="9964" b="5480"/>
          <a:stretch/>
        </p:blipFill>
        <p:spPr>
          <a:xfrm>
            <a:off x="10930471" y="6006543"/>
            <a:ext cx="575478" cy="699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8FCA3-14E7-4593-ADF0-48FABC6ABCB6}"/>
              </a:ext>
            </a:extLst>
          </p:cNvPr>
          <p:cNvSpPr txBox="1"/>
          <p:nvPr/>
        </p:nvSpPr>
        <p:spPr>
          <a:xfrm>
            <a:off x="4387174" y="4649821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Anna Subiel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A885B9C-C1CF-44E1-9521-F29B8CDE007A}"/>
              </a:ext>
            </a:extLst>
          </p:cNvPr>
          <p:cNvSpPr/>
          <p:nvPr/>
        </p:nvSpPr>
        <p:spPr bwMode="auto">
          <a:xfrm>
            <a:off x="3966979" y="4797968"/>
            <a:ext cx="340468" cy="1653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3962D-F1FD-4D0E-AF1F-D2F3DE70034A}"/>
              </a:ext>
            </a:extLst>
          </p:cNvPr>
          <p:cNvSpPr txBox="1"/>
          <p:nvPr/>
        </p:nvSpPr>
        <p:spPr>
          <a:xfrm>
            <a:off x="4559029" y="4232860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Alexandra Bourgouin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FED124-B0E0-42E1-B66F-5DB355AE5235}"/>
              </a:ext>
            </a:extLst>
          </p:cNvPr>
          <p:cNvSpPr/>
          <p:nvPr/>
        </p:nvSpPr>
        <p:spPr bwMode="auto">
          <a:xfrm>
            <a:off x="4138834" y="4381007"/>
            <a:ext cx="340468" cy="1653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F134B-C0DE-4EF8-A00F-4C1FC4B21764}"/>
              </a:ext>
            </a:extLst>
          </p:cNvPr>
          <p:cNvSpPr txBox="1"/>
          <p:nvPr/>
        </p:nvSpPr>
        <p:spPr>
          <a:xfrm>
            <a:off x="5596646" y="5540831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Sean McCallum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9E128E-B2A7-4673-8F8D-4C0F023BA5F6}"/>
              </a:ext>
            </a:extLst>
          </p:cNvPr>
          <p:cNvSpPr/>
          <p:nvPr/>
        </p:nvSpPr>
        <p:spPr bwMode="auto">
          <a:xfrm>
            <a:off x="5176451" y="5688978"/>
            <a:ext cx="340468" cy="1653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8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of WP1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345319"/>
            <a:ext cx="11386656" cy="495081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TASKS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Task 1.1:Development, optimisation and commissioning of reference radiation fields for electron beams with ultra-high dose per pulse</a:t>
            </a:r>
          </a:p>
          <a:p>
            <a:endParaRPr lang="en-GB" dirty="0"/>
          </a:p>
          <a:p>
            <a:r>
              <a:rPr lang="en-GB" dirty="0"/>
              <a:t>Task 1.2: Develop and test primary standards for absorbed dose in electron and proton beams with ultra-high dose per pulse or ultra-short pulse duration</a:t>
            </a:r>
          </a:p>
          <a:p>
            <a:endParaRPr lang="en-GB" dirty="0"/>
          </a:p>
          <a:p>
            <a:r>
              <a:rPr lang="en-GB" dirty="0"/>
              <a:t>Task 1.3: Development and optimisation of prototype calorimeters for absorbed dose measurement of ultra-short pulses of laser-driven proton and electron beams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endParaRPr lang="en-GB" dirty="0">
              <a:solidFill>
                <a:srgbClr val="003399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129" t="5947" r="9964" b="5480"/>
          <a:stretch/>
        </p:blipFill>
        <p:spPr>
          <a:xfrm>
            <a:off x="10930471" y="6006543"/>
            <a:ext cx="575478" cy="6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495081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Development, optimisation and commissioning of reference radiation fields for electron beams with ultra-high dose per pulse</a:t>
            </a:r>
          </a:p>
          <a:p>
            <a:pPr marL="0" indent="0">
              <a:buNone/>
            </a:pPr>
            <a:r>
              <a:rPr lang="en-GB" dirty="0"/>
              <a:t>AIM</a:t>
            </a:r>
          </a:p>
          <a:p>
            <a:r>
              <a:rPr lang="en-GB" dirty="0"/>
              <a:t>to provide well characterised reference radiation fields for testing and traceable calibrations of dosimeters used for FLASH radiotherapy </a:t>
            </a:r>
          </a:p>
          <a:p>
            <a:r>
              <a:rPr lang="en-GB" dirty="0"/>
              <a:t>modification and optimisation of accelerators available at PSDLs to achieve reference electron beams with UHDPP</a:t>
            </a:r>
          </a:p>
          <a:p>
            <a:r>
              <a:rPr lang="en-GB" dirty="0"/>
              <a:t>commissioning of reference beams with UHPDR</a:t>
            </a:r>
          </a:p>
          <a:p>
            <a:endParaRPr lang="en-GB" dirty="0"/>
          </a:p>
          <a:p>
            <a:r>
              <a:rPr lang="en-GB" dirty="0"/>
              <a:t>Partners: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4D4C1B-DA7B-47EC-A261-6E48F3D8ED2F}"/>
              </a:ext>
            </a:extLst>
          </p:cNvPr>
          <p:cNvSpPr txBox="1">
            <a:spLocks/>
          </p:cNvSpPr>
          <p:nvPr/>
        </p:nvSpPr>
        <p:spPr bwMode="auto">
          <a:xfrm>
            <a:off x="8196943" y="6031891"/>
            <a:ext cx="4419599" cy="4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b="1" kern="0" dirty="0">
                <a:solidFill>
                  <a:srgbClr val="009900"/>
                </a:solidFill>
              </a:rPr>
              <a:t>Fig. 1: </a:t>
            </a:r>
            <a:r>
              <a:rPr lang="en-GB" sz="1600" kern="0" dirty="0">
                <a:solidFill>
                  <a:srgbClr val="009900"/>
                </a:solidFill>
              </a:rPr>
              <a:t>PTB’s research accelerator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F817D0BB-DDD3-4B2E-AF0C-DF81DE40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9" t="3308" r="1644" b="4169"/>
          <a:stretch/>
        </p:blipFill>
        <p:spPr>
          <a:xfrm>
            <a:off x="8330283" y="3970585"/>
            <a:ext cx="3210335" cy="197294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Grafik 14">
            <a:extLst>
              <a:ext uri="{FF2B5EF4-FFF2-40B4-BE49-F238E27FC236}">
                <a16:creationId xmlns:a16="http://schemas.microsoft.com/office/drawing/2014/main" id="{48EDE09A-CEF2-4E23-908E-A5105C49B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119" y="5015377"/>
            <a:ext cx="1765828" cy="619200"/>
          </a:xfrm>
          <a:prstGeom prst="rect">
            <a:avLst/>
          </a:prstGeom>
        </p:spPr>
      </p:pic>
      <p:pic>
        <p:nvPicPr>
          <p:cNvPr id="15" name="Grafik 7">
            <a:extLst>
              <a:ext uri="{FF2B5EF4-FFF2-40B4-BE49-F238E27FC236}">
                <a16:creationId xmlns:a16="http://schemas.microsoft.com/office/drawing/2014/main" id="{730C2254-EA90-4E1F-A58F-B795F3F5D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117" y="5004708"/>
            <a:ext cx="1056282" cy="619200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60D8055F-1F11-4E7A-A7F7-92C9A063F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1376" y="5004088"/>
            <a:ext cx="1060796" cy="618798"/>
          </a:xfrm>
          <a:prstGeom prst="rect">
            <a:avLst/>
          </a:prstGeom>
        </p:spPr>
      </p:pic>
      <p:pic>
        <p:nvPicPr>
          <p:cNvPr id="17" name="Grafik 11">
            <a:extLst>
              <a:ext uri="{FF2B5EF4-FFF2-40B4-BE49-F238E27FC236}">
                <a16:creationId xmlns:a16="http://schemas.microsoft.com/office/drawing/2014/main" id="{9DC25745-2EE8-4475-AEE2-867C04C26D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117" y="5653145"/>
            <a:ext cx="1909971" cy="619200"/>
          </a:xfrm>
          <a:prstGeom prst="rect">
            <a:avLst/>
          </a:prstGeom>
        </p:spPr>
      </p:pic>
      <p:pic>
        <p:nvPicPr>
          <p:cNvPr id="18" name="Grafik 11">
            <a:extLst>
              <a:ext uri="{FF2B5EF4-FFF2-40B4-BE49-F238E27FC236}">
                <a16:creationId xmlns:a16="http://schemas.microsoft.com/office/drawing/2014/main" id="{E3C38EE9-D881-4C12-A7B2-823D3B462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328" y="5015377"/>
            <a:ext cx="1063844" cy="621846"/>
          </a:xfrm>
          <a:prstGeom prst="rect">
            <a:avLst/>
          </a:prstGeom>
        </p:spPr>
      </p:pic>
      <p:pic>
        <p:nvPicPr>
          <p:cNvPr id="19" name="Grafik 15">
            <a:extLst>
              <a:ext uri="{FF2B5EF4-FFF2-40B4-BE49-F238E27FC236}">
                <a16:creationId xmlns:a16="http://schemas.microsoft.com/office/drawing/2014/main" id="{55A87059-7020-4233-A610-308378ECDD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673" y="5653224"/>
            <a:ext cx="1056282" cy="619200"/>
          </a:xfrm>
          <a:prstGeom prst="rect">
            <a:avLst/>
          </a:prstGeom>
        </p:spPr>
      </p:pic>
      <p:pic>
        <p:nvPicPr>
          <p:cNvPr id="20" name="Grafik 12">
            <a:extLst>
              <a:ext uri="{FF2B5EF4-FFF2-40B4-BE49-F238E27FC236}">
                <a16:creationId xmlns:a16="http://schemas.microsoft.com/office/drawing/2014/main" id="{DB69B75A-FFAB-4E43-9E4C-9730D2062F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7789" y="5659801"/>
            <a:ext cx="1882203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7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352905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Development, optimisation and commissioning of reference radiation fields for electron beams with ultra-high dose per pulse</a:t>
            </a:r>
          </a:p>
          <a:p>
            <a:pPr marL="0" indent="0">
              <a:buNone/>
            </a:pPr>
            <a:r>
              <a:rPr lang="en-GB" dirty="0"/>
              <a:t>Highlights:</a:t>
            </a:r>
          </a:p>
          <a:p>
            <a:pPr>
              <a:tabLst>
                <a:tab pos="1527175" algn="l"/>
              </a:tabLst>
            </a:pPr>
            <a:r>
              <a:rPr lang="en-GB" dirty="0"/>
              <a:t>Review of beam parameters in FLASH RT </a:t>
            </a:r>
            <a:r>
              <a:rPr lang="en-GB" dirty="0">
                <a:sym typeface="Wingdings" panose="05000000000000000000" pitchFamily="2" charset="2"/>
              </a:rPr>
              <a:t> Sophie Heinrich </a:t>
            </a:r>
            <a:r>
              <a:rPr lang="en-GB" sz="1600" dirty="0">
                <a:sym typeface="Wingdings" panose="05000000000000000000" pitchFamily="2" charset="2"/>
              </a:rPr>
              <a:t>(s/s on the SharePoint)</a:t>
            </a:r>
          </a:p>
          <a:p>
            <a:pPr>
              <a:tabLst>
                <a:tab pos="1527175" algn="l"/>
              </a:tabLst>
            </a:pPr>
            <a:r>
              <a:rPr lang="en-GB" dirty="0"/>
              <a:t>PTB and METAS </a:t>
            </a:r>
            <a:r>
              <a:rPr lang="en-GB" dirty="0" err="1"/>
              <a:t>optizmized</a:t>
            </a:r>
            <a:r>
              <a:rPr lang="en-GB" dirty="0"/>
              <a:t> electron accelerators to establish the reference fields for e-FLASH RT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D6DEF-D060-4237-B232-BF594C9F2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934" y="4140854"/>
            <a:ext cx="6395796" cy="237619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A2F905AC-0BFE-4494-8864-AA236AB696CA}"/>
              </a:ext>
            </a:extLst>
          </p:cNvPr>
          <p:cNvSpPr/>
          <p:nvPr/>
        </p:nvSpPr>
        <p:spPr bwMode="auto">
          <a:xfrm>
            <a:off x="6107432" y="3515821"/>
            <a:ext cx="462988" cy="6250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AB4D2-737B-4F64-940E-D3CC115F37D0}"/>
              </a:ext>
            </a:extLst>
          </p:cNvPr>
          <p:cNvSpPr txBox="1"/>
          <p:nvPr/>
        </p:nvSpPr>
        <p:spPr>
          <a:xfrm>
            <a:off x="4510275" y="6448925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available at </a:t>
            </a:r>
            <a:r>
              <a:rPr lang="en-GB" sz="1800" dirty="0">
                <a:hlinkClick r:id="rId5"/>
              </a:rPr>
              <a:t>http://uhdpulse-empir.eu/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6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495081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Develop and test primary standards for absorbed dose in electron and proton beams with ultra-high dose per pulse or ultra-short pulse duration</a:t>
            </a:r>
          </a:p>
          <a:p>
            <a:pPr marL="0" indent="0">
              <a:buNone/>
            </a:pPr>
            <a:r>
              <a:rPr lang="en-GB" dirty="0"/>
              <a:t>AIM</a:t>
            </a:r>
          </a:p>
          <a:p>
            <a:r>
              <a:rPr lang="en-GB" dirty="0"/>
              <a:t>to develop and test techniques as primary dosimetry standards in UHDR electron and proton beams.</a:t>
            </a:r>
          </a:p>
          <a:p>
            <a:pPr>
              <a:lnSpc>
                <a:spcPct val="150000"/>
              </a:lnSpc>
            </a:pPr>
            <a:r>
              <a:rPr lang="en-GB" dirty="0"/>
              <a:t>Fricke dosimetry for electron beams with UHDR</a:t>
            </a:r>
          </a:p>
          <a:p>
            <a:pPr>
              <a:lnSpc>
                <a:spcPct val="150000"/>
              </a:lnSpc>
            </a:pPr>
            <a:r>
              <a:rPr lang="en-GB" dirty="0"/>
              <a:t>Water calorimetry for electron beams with UHDR </a:t>
            </a:r>
          </a:p>
          <a:p>
            <a:pPr>
              <a:lnSpc>
                <a:spcPct val="150000"/>
              </a:lnSpc>
            </a:pPr>
            <a:r>
              <a:rPr lang="en-GB" dirty="0"/>
              <a:t>Graphite calorimetry for electron beams with UHDR</a:t>
            </a:r>
          </a:p>
          <a:p>
            <a:pPr>
              <a:lnSpc>
                <a:spcPct val="150000"/>
              </a:lnSpc>
            </a:pPr>
            <a:r>
              <a:rPr lang="en-GB" dirty="0"/>
              <a:t>Graphite calorimetry for UHDR protons and VHEEs </a:t>
            </a:r>
          </a:p>
          <a:p>
            <a:endParaRPr lang="en-GB" dirty="0"/>
          </a:p>
          <a:p>
            <a:r>
              <a:rPr lang="en-GB" dirty="0"/>
              <a:t>Supporting Partners: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4D4C1B-DA7B-47EC-A261-6E48F3D8ED2F}"/>
              </a:ext>
            </a:extLst>
          </p:cNvPr>
          <p:cNvSpPr txBox="1">
            <a:spLocks/>
          </p:cNvSpPr>
          <p:nvPr/>
        </p:nvSpPr>
        <p:spPr bwMode="auto">
          <a:xfrm>
            <a:off x="9772463" y="5811349"/>
            <a:ext cx="2735626" cy="4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b="1" kern="0" dirty="0">
                <a:solidFill>
                  <a:srgbClr val="009900"/>
                </a:solidFill>
              </a:rPr>
              <a:t>Fig. 2: </a:t>
            </a:r>
            <a:r>
              <a:rPr lang="en-GB" sz="1600" kern="0" dirty="0">
                <a:solidFill>
                  <a:srgbClr val="009900"/>
                </a:solidFill>
              </a:rPr>
              <a:t>NPL’s portable graphite calorimeter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pic>
        <p:nvPicPr>
          <p:cNvPr id="14" name="Grafik 14">
            <a:extLst>
              <a:ext uri="{FF2B5EF4-FFF2-40B4-BE49-F238E27FC236}">
                <a16:creationId xmlns:a16="http://schemas.microsoft.com/office/drawing/2014/main" id="{48EDE09A-CEF2-4E23-908E-A5105C49B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704" y="6306067"/>
            <a:ext cx="1231973" cy="432000"/>
          </a:xfrm>
          <a:prstGeom prst="rect">
            <a:avLst/>
          </a:prstGeom>
        </p:spPr>
      </p:pic>
      <p:pic>
        <p:nvPicPr>
          <p:cNvPr id="15" name="Grafik 7">
            <a:extLst>
              <a:ext uri="{FF2B5EF4-FFF2-40B4-BE49-F238E27FC236}">
                <a16:creationId xmlns:a16="http://schemas.microsoft.com/office/drawing/2014/main" id="{730C2254-EA90-4E1F-A58F-B795F3F5D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565" y="4097741"/>
            <a:ext cx="736941" cy="432000"/>
          </a:xfrm>
          <a:prstGeom prst="rect">
            <a:avLst/>
          </a:prstGeom>
        </p:spPr>
      </p:pic>
      <p:pic>
        <p:nvPicPr>
          <p:cNvPr id="16" name="Grafik 10">
            <a:extLst>
              <a:ext uri="{FF2B5EF4-FFF2-40B4-BE49-F238E27FC236}">
                <a16:creationId xmlns:a16="http://schemas.microsoft.com/office/drawing/2014/main" id="{60D8055F-1F11-4E7A-A7F7-92C9A063F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943" y="3529024"/>
            <a:ext cx="740571" cy="432000"/>
          </a:xfrm>
          <a:prstGeom prst="rect">
            <a:avLst/>
          </a:prstGeom>
        </p:spPr>
      </p:pic>
      <p:pic>
        <p:nvPicPr>
          <p:cNvPr id="18" name="Grafik 11">
            <a:extLst>
              <a:ext uri="{FF2B5EF4-FFF2-40B4-BE49-F238E27FC236}">
                <a16:creationId xmlns:a16="http://schemas.microsoft.com/office/drawing/2014/main" id="{E3C38EE9-D881-4C12-A7B2-823D3B462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447" y="4744961"/>
            <a:ext cx="739059" cy="432000"/>
          </a:xfrm>
          <a:prstGeom prst="rect">
            <a:avLst/>
          </a:prstGeom>
        </p:spPr>
      </p:pic>
      <p:pic>
        <p:nvPicPr>
          <p:cNvPr id="19" name="Grafik 15">
            <a:extLst>
              <a:ext uri="{FF2B5EF4-FFF2-40B4-BE49-F238E27FC236}">
                <a16:creationId xmlns:a16="http://schemas.microsoft.com/office/drawing/2014/main" id="{55A87059-7020-4233-A610-308378ECDD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565" y="5357911"/>
            <a:ext cx="736941" cy="432000"/>
          </a:xfrm>
          <a:prstGeom prst="rect">
            <a:avLst/>
          </a:prstGeom>
        </p:spPr>
      </p:pic>
      <p:pic>
        <p:nvPicPr>
          <p:cNvPr id="20" name="Grafik 12">
            <a:extLst>
              <a:ext uri="{FF2B5EF4-FFF2-40B4-BE49-F238E27FC236}">
                <a16:creationId xmlns:a16="http://schemas.microsoft.com/office/drawing/2014/main" id="{DB69B75A-FFAB-4E43-9E4C-9730D2062F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1305" y="6316457"/>
            <a:ext cx="1313165" cy="432000"/>
          </a:xfrm>
          <a:prstGeom prst="rect">
            <a:avLst/>
          </a:prstGeom>
        </p:spPr>
      </p:pic>
      <p:pic>
        <p:nvPicPr>
          <p:cNvPr id="21" name="Grafik 14">
            <a:extLst>
              <a:ext uri="{FF2B5EF4-FFF2-40B4-BE49-F238E27FC236}">
                <a16:creationId xmlns:a16="http://schemas.microsoft.com/office/drawing/2014/main" id="{808015C8-0217-4346-A982-003DC01A50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025" y="3729222"/>
            <a:ext cx="2256207" cy="194009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5507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163081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Highlights</a:t>
            </a:r>
          </a:p>
          <a:p>
            <a:pPr>
              <a:lnSpc>
                <a:spcPct val="150000"/>
              </a:lnSpc>
            </a:pPr>
            <a:r>
              <a:rPr lang="en-GB" dirty="0"/>
              <a:t>Fricke dosimetry for electron beams with UHDR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D85B3D-0428-47EC-A802-6FFACDF73F51}"/>
              </a:ext>
            </a:extLst>
          </p:cNvPr>
          <p:cNvSpPr txBox="1"/>
          <p:nvPr/>
        </p:nvSpPr>
        <p:spPr>
          <a:xfrm>
            <a:off x="2211643" y="6984744"/>
            <a:ext cx="287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Courtesy of F. Frei and P. </a:t>
            </a:r>
            <a:r>
              <a:rPr lang="en-GB" sz="1800" b="1" dirty="0" err="1">
                <a:solidFill>
                  <a:srgbClr val="FF0000"/>
                </a:solidFill>
              </a:rPr>
              <a:t>Peier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873533-1CBB-4567-8C53-52567006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038" y="2386747"/>
            <a:ext cx="5071476" cy="38503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EAB217-966C-44DF-A930-9F9E688BD1D7}"/>
              </a:ext>
            </a:extLst>
          </p:cNvPr>
          <p:cNvSpPr txBox="1"/>
          <p:nvPr/>
        </p:nvSpPr>
        <p:spPr>
          <a:xfrm>
            <a:off x="1849385" y="4952721"/>
            <a:ext cx="355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At ~&gt; 1Gy/pulse (of 3us) radical-radical reactions start to reduce the value of radiation yield G.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58C141-10A8-4CBB-8E36-39309696B96C}"/>
              </a:ext>
            </a:extLst>
          </p:cNvPr>
          <p:cNvGrpSpPr/>
          <p:nvPr/>
        </p:nvGrpSpPr>
        <p:grpSpPr>
          <a:xfrm>
            <a:off x="1531621" y="2852633"/>
            <a:ext cx="3554837" cy="1720209"/>
            <a:chOff x="3028208" y="1107201"/>
            <a:chExt cx="2985729" cy="158930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FB9263E-DDB8-442C-8B9C-8669FB0AE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1031" t="31008" r="1803" b="31121"/>
            <a:stretch/>
          </p:blipFill>
          <p:spPr>
            <a:xfrm>
              <a:off x="3028208" y="1107201"/>
              <a:ext cx="2985729" cy="15893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926F0E-ECE2-4BCE-B860-C02784541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032" t="41642" r="56532" b="41910"/>
            <a:stretch/>
          </p:blipFill>
          <p:spPr>
            <a:xfrm>
              <a:off x="3269643" y="1556703"/>
              <a:ext cx="356259" cy="69029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CDC303A-7386-4B5C-B81C-B04BD9C920A8}"/>
              </a:ext>
            </a:extLst>
          </p:cNvPr>
          <p:cNvSpPr txBox="1"/>
          <p:nvPr/>
        </p:nvSpPr>
        <p:spPr>
          <a:xfrm>
            <a:off x="6945919" y="7112935"/>
            <a:ext cx="347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NOTE: ICRU Rep.34 Fricke solution without NaCl </a:t>
            </a:r>
            <a:endParaRPr lang="en-GB" sz="16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7CAAC9-FB6E-4743-A837-A844728B1E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8041" y="3685168"/>
            <a:ext cx="3761191" cy="172021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9" name="Picture 2" descr="Consortium | KEY-VOCs">
            <a:extLst>
              <a:ext uri="{FF2B5EF4-FFF2-40B4-BE49-F238E27FC236}">
                <a16:creationId xmlns:a16="http://schemas.microsoft.com/office/drawing/2014/main" id="{B8050B14-ACA3-4314-ABC7-FE4AF7DB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91" y="5935820"/>
            <a:ext cx="2315128" cy="7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B883CB-9E29-49E3-BB49-D48F1B94E1EC}"/>
              </a:ext>
            </a:extLst>
          </p:cNvPr>
          <p:cNvSpPr txBox="1"/>
          <p:nvPr/>
        </p:nvSpPr>
        <p:spPr>
          <a:xfrm>
            <a:off x="7305945" y="6378316"/>
            <a:ext cx="4300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NOTE: ICRU Rep.34 Fricke solution without NaCl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446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54C3-1351-45AD-AD5A-CA63FED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task 1.2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32AC-48C0-4B38-8FAA-845E55F3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297584"/>
            <a:ext cx="11358221" cy="163081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Highlights </a:t>
            </a:r>
          </a:p>
          <a:p>
            <a:r>
              <a:rPr lang="en-GB" dirty="0"/>
              <a:t>Water calorimetry for electron beams with UHDR 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87E4-E429-4102-A705-46918D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D71F9-7788-49CC-B01B-01BDEF6C6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59" y="935854"/>
            <a:ext cx="744748" cy="38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D168-DD3E-46A0-89BD-76A3BCBCC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81" y="2911033"/>
            <a:ext cx="2568645" cy="20485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54DFB9-57BB-41F5-83E5-F4F0CDFC7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05" y="5117221"/>
            <a:ext cx="2305050" cy="1351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348E6-1AE9-44DD-B891-186DB6A09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700" y="2809596"/>
            <a:ext cx="6667259" cy="36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019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.potx" id="{0A9476F8-140B-44F1-804A-653AEFFFCEBF}" vid="{D62AF169-927F-425F-9A21-5BF69BFE66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PL Colours">
    <a:dk1>
      <a:srgbClr val="005596"/>
    </a:dk1>
    <a:lt1>
      <a:sysClr val="window" lastClr="FFFFFF"/>
    </a:lt1>
    <a:dk2>
      <a:srgbClr val="00AEEF"/>
    </a:dk2>
    <a:lt2>
      <a:srgbClr val="EEECE1"/>
    </a:lt2>
    <a:accent1>
      <a:srgbClr val="005596"/>
    </a:accent1>
    <a:accent2>
      <a:srgbClr val="00AEEF"/>
    </a:accent2>
    <a:accent3>
      <a:srgbClr val="791D7E"/>
    </a:accent3>
    <a:accent4>
      <a:srgbClr val="FFC425"/>
    </a:accent4>
    <a:accent5>
      <a:srgbClr val="EE3224"/>
    </a:accent5>
    <a:accent6>
      <a:srgbClr val="6DB33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810</Words>
  <Application>Microsoft Office PowerPoint</Application>
  <PresentationFormat>Widescreen</PresentationFormat>
  <Paragraphs>155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jsMath-cmti10</vt:lpstr>
      <vt:lpstr>Times</vt:lpstr>
      <vt:lpstr>Wingdings</vt:lpstr>
      <vt:lpstr>NPL -NiCEMSI 2015</vt:lpstr>
      <vt:lpstr>EMPIR project UHDpulse  WP1 overview: SI-traceable primary standards for absorbed dose measurements</vt:lpstr>
      <vt:lpstr>Requirement for accuracy in dosimetry</vt:lpstr>
      <vt:lpstr>Description of WP1</vt:lpstr>
      <vt:lpstr>Description of WP1</vt:lpstr>
      <vt:lpstr>WP1 – task 1.1 </vt:lpstr>
      <vt:lpstr>WP1 – task 1.1 </vt:lpstr>
      <vt:lpstr>WP1 – task 1.2 </vt:lpstr>
      <vt:lpstr>WP1 – task 1.2 </vt:lpstr>
      <vt:lpstr>WP1 – task 1.2 </vt:lpstr>
      <vt:lpstr>WP1 – task 1.2 </vt:lpstr>
      <vt:lpstr>Portable graphite calorimetry in UHDR electron beams</vt:lpstr>
      <vt:lpstr>PowerPoint Presentation</vt:lpstr>
      <vt:lpstr>PowerPoint Presentation</vt:lpstr>
      <vt:lpstr>WP1 – task 1.2 </vt:lpstr>
      <vt:lpstr>WP1 – task 1.3: </vt:lpstr>
      <vt:lpstr>WP1 – task 1.3: </vt:lpstr>
      <vt:lpstr>Agenda for WP1</vt:lpstr>
    </vt:vector>
  </TitlesOfParts>
  <Company>InHouse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general presentation</dc:subject>
  <dc:creator>Thorsten Sander</dc:creator>
  <cp:lastModifiedBy>Anna Subiel</cp:lastModifiedBy>
  <cp:revision>238</cp:revision>
  <cp:lastPrinted>2015-02-02T13:33:46Z</cp:lastPrinted>
  <dcterms:created xsi:type="dcterms:W3CDTF">2019-05-24T13:55:57Z</dcterms:created>
  <dcterms:modified xsi:type="dcterms:W3CDTF">2023-01-25T20:46:48Z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  <property fmtid="{D5CDD505-2E9C-101B-9397-08002B2CF9AE}" pid="4" name="MSIP_Label_9df4b5af-ab42-45d5-91e7-45583bed1b2a_Enabled">
    <vt:lpwstr>true</vt:lpwstr>
  </property>
  <property fmtid="{D5CDD505-2E9C-101B-9397-08002B2CF9AE}" pid="5" name="MSIP_Label_9df4b5af-ab42-45d5-91e7-45583bed1b2a_SetDate">
    <vt:lpwstr>2021-03-03T15:02:55Z</vt:lpwstr>
  </property>
  <property fmtid="{D5CDD505-2E9C-101B-9397-08002B2CF9AE}" pid="6" name="MSIP_Label_9df4b5af-ab42-45d5-91e7-45583bed1b2a_Method">
    <vt:lpwstr>Standard</vt:lpwstr>
  </property>
  <property fmtid="{D5CDD505-2E9C-101B-9397-08002B2CF9AE}" pid="7" name="MSIP_Label_9df4b5af-ab42-45d5-91e7-45583bed1b2a_Name">
    <vt:lpwstr>9df4b5af-ab42-45d5-91e7-45583bed1b2a</vt:lpwstr>
  </property>
  <property fmtid="{D5CDD505-2E9C-101B-9397-08002B2CF9AE}" pid="8" name="MSIP_Label_9df4b5af-ab42-45d5-91e7-45583bed1b2a_SiteId">
    <vt:lpwstr>601e5460-b1bf-49c0-bd2d-e76ffc186a8d</vt:lpwstr>
  </property>
  <property fmtid="{D5CDD505-2E9C-101B-9397-08002B2CF9AE}" pid="9" name="MSIP_Label_9df4b5af-ab42-45d5-91e7-45583bed1b2a_ActionId">
    <vt:lpwstr>f0adfd83-d927-48ac-81c7-0df2fe949559</vt:lpwstr>
  </property>
  <property fmtid="{D5CDD505-2E9C-101B-9397-08002B2CF9AE}" pid="10" name="MSIP_Label_9df4b5af-ab42-45d5-91e7-45583bed1b2a_ContentBits">
    <vt:lpwstr>0</vt:lpwstr>
  </property>
</Properties>
</file>